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358" r:id="rId36"/>
    <p:sldId id="359" r:id="rId37"/>
  </p:sldIdLst>
  <p:sldSz cx="9144000" cy="6858000" type="screen4x3"/>
  <p:notesSz cx="9144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76" autoAdjust="0"/>
    <p:restoredTop sz="94660"/>
  </p:normalViewPr>
  <p:slideViewPr>
    <p:cSldViewPr>
      <p:cViewPr varScale="1">
        <p:scale>
          <a:sx n="70" d="100"/>
          <a:sy n="70" d="100"/>
        </p:scale>
        <p:origin x="1566" y="72"/>
      </p:cViewPr>
      <p:guideLst>
        <p:guide orient="horz" pos="2880"/>
        <p:guide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E0D5FC-898E-4A5D-A7AE-C24B1A938F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10" Type="http://schemas.openxmlformats.org/officeDocument/2006/relationships/image" Target="../media/image49.png"/><Relationship Id="rId4" Type="http://schemas.openxmlformats.org/officeDocument/2006/relationships/image" Target="../media/image43.png"/><Relationship Id="rId9" Type="http://schemas.openxmlformats.org/officeDocument/2006/relationships/image" Target="../media/image4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2.png"/><Relationship Id="rId4" Type="http://schemas.openxmlformats.org/officeDocument/2006/relationships/image" Target="../media/image2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7" Type="http://schemas.openxmlformats.org/officeDocument/2006/relationships/image" Target="../media/image49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8.png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2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7.png"/><Relationship Id="rId4" Type="http://schemas.openxmlformats.org/officeDocument/2006/relationships/image" Target="../media/image66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0.png"/><Relationship Id="rId5" Type="http://schemas.openxmlformats.org/officeDocument/2006/relationships/image" Target="../media/image39.png"/><Relationship Id="rId4" Type="http://schemas.openxmlformats.org/officeDocument/2006/relationships/image" Target="../media/image69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re 1"/>
          <p:cNvSpPr>
            <a:spLocks noGrp="1"/>
          </p:cNvSpPr>
          <p:nvPr>
            <p:ph type="ctrTitle"/>
          </p:nvPr>
        </p:nvSpPr>
        <p:spPr>
          <a:xfrm>
            <a:off x="357188" y="1955800"/>
            <a:ext cx="8012112" cy="2393950"/>
          </a:xfrm>
        </p:spPr>
        <p:txBody>
          <a:bodyPr/>
          <a:lstStyle/>
          <a:p>
            <a:pPr eaLnBrk="1" hangingPunct="1"/>
            <a:r>
              <a:rPr lang="fr-FR" sz="3200" smtClean="0"/>
              <a:t/>
            </a:r>
            <a:br>
              <a:rPr lang="fr-FR" sz="3200" smtClean="0"/>
            </a:br>
            <a:r>
              <a:rPr lang="fr-FR" b="1" smtClean="0">
                <a:solidFill>
                  <a:srgbClr val="0033CC"/>
                </a:solidFill>
              </a:rPr>
              <a:t>Architecture des ordinateurs</a:t>
            </a:r>
          </a:p>
        </p:txBody>
      </p:sp>
      <p:sp>
        <p:nvSpPr>
          <p:cNvPr id="26627" name="Sous-titre 2"/>
          <p:cNvSpPr>
            <a:spLocks noGrp="1"/>
          </p:cNvSpPr>
          <p:nvPr>
            <p:ph type="subTitle" idx="1"/>
          </p:nvPr>
        </p:nvSpPr>
        <p:spPr>
          <a:xfrm>
            <a:off x="825500" y="4143375"/>
            <a:ext cx="7543800" cy="1643063"/>
          </a:xfrm>
        </p:spPr>
        <p:txBody>
          <a:bodyPr/>
          <a:lstStyle/>
          <a:p>
            <a:pPr eaLnBrk="1" hangingPunct="1"/>
            <a:r>
              <a:rPr lang="fr-FR" sz="3600" b="1" dirty="0" smtClean="0"/>
              <a:t>Chapitre 04 </a:t>
            </a:r>
          </a:p>
          <a:p>
            <a:pPr eaLnBrk="1" hangingPunct="1"/>
            <a:r>
              <a:rPr lang="fr-FR" sz="3600" b="1" dirty="0" smtClean="0"/>
              <a:t>Les circuits séquentiels</a:t>
            </a:r>
          </a:p>
          <a:p>
            <a:pPr eaLnBrk="1" hangingPunct="1"/>
            <a:r>
              <a:rPr lang="fr-FR" sz="3600" b="1" dirty="0" smtClean="0"/>
              <a:t>                                </a:t>
            </a:r>
          </a:p>
        </p:txBody>
      </p:sp>
      <p:sp>
        <p:nvSpPr>
          <p:cNvPr id="26628" name="ZoneTexte 3"/>
          <p:cNvSpPr txBox="1">
            <a:spLocks noChangeArrowheads="1"/>
          </p:cNvSpPr>
          <p:nvPr/>
        </p:nvSpPr>
        <p:spPr bwMode="auto">
          <a:xfrm>
            <a:off x="923925" y="787400"/>
            <a:ext cx="74453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b="1"/>
              <a:t>CENTRE UNIVERSITAIRE DE MILA</a:t>
            </a:r>
            <a:endParaRPr lang="fr-FR"/>
          </a:p>
          <a:p>
            <a:r>
              <a:rPr lang="fr-FR" b="1"/>
              <a:t>INSTITUT DES SCIENCES ET DE LA TECHNOLOGIE</a:t>
            </a:r>
          </a:p>
          <a:p>
            <a:r>
              <a:rPr lang="fr-FR" b="1"/>
              <a:t>1ere année MI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object 161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107502" y="4081653"/>
            <a:ext cx="472173" cy="502919"/>
          </a:xfrm>
          <a:custGeom>
            <a:avLst/>
            <a:gdLst/>
            <a:ahLst/>
            <a:cxnLst/>
            <a:rect l="l" t="t" r="r" b="b"/>
            <a:pathLst>
              <a:path w="472173" h="502920">
                <a:moveTo>
                  <a:pt x="0" y="502920"/>
                </a:moveTo>
                <a:lnTo>
                  <a:pt x="472173" y="502920"/>
                </a:lnTo>
                <a:lnTo>
                  <a:pt x="472173" y="0"/>
                </a:lnTo>
                <a:lnTo>
                  <a:pt x="0" y="0"/>
                </a:lnTo>
                <a:lnTo>
                  <a:pt x="0" y="50292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579666" y="4081653"/>
            <a:ext cx="472173" cy="502919"/>
          </a:xfrm>
          <a:custGeom>
            <a:avLst/>
            <a:gdLst/>
            <a:ahLst/>
            <a:cxnLst/>
            <a:rect l="l" t="t" r="r" b="b"/>
            <a:pathLst>
              <a:path w="472173" h="502920">
                <a:moveTo>
                  <a:pt x="0" y="502920"/>
                </a:moveTo>
                <a:lnTo>
                  <a:pt x="472173" y="502920"/>
                </a:lnTo>
                <a:lnTo>
                  <a:pt x="472173" y="0"/>
                </a:lnTo>
                <a:lnTo>
                  <a:pt x="0" y="0"/>
                </a:lnTo>
                <a:lnTo>
                  <a:pt x="0" y="50292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1051839" y="4081653"/>
            <a:ext cx="577088" cy="502919"/>
          </a:xfrm>
          <a:custGeom>
            <a:avLst/>
            <a:gdLst/>
            <a:ahLst/>
            <a:cxnLst/>
            <a:rect l="l" t="t" r="r" b="b"/>
            <a:pathLst>
              <a:path w="577088" h="502920">
                <a:moveTo>
                  <a:pt x="0" y="502920"/>
                </a:moveTo>
                <a:lnTo>
                  <a:pt x="577088" y="502920"/>
                </a:lnTo>
                <a:lnTo>
                  <a:pt x="577088" y="0"/>
                </a:lnTo>
                <a:lnTo>
                  <a:pt x="0" y="0"/>
                </a:lnTo>
                <a:lnTo>
                  <a:pt x="0" y="50292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1628902" y="4081653"/>
            <a:ext cx="2150999" cy="502919"/>
          </a:xfrm>
          <a:custGeom>
            <a:avLst/>
            <a:gdLst/>
            <a:ahLst/>
            <a:cxnLst/>
            <a:rect l="l" t="t" r="r" b="b"/>
            <a:pathLst>
              <a:path w="2150999" h="502920">
                <a:moveTo>
                  <a:pt x="0" y="502920"/>
                </a:moveTo>
                <a:lnTo>
                  <a:pt x="2150999" y="502920"/>
                </a:lnTo>
                <a:lnTo>
                  <a:pt x="2150999" y="0"/>
                </a:lnTo>
                <a:lnTo>
                  <a:pt x="0" y="0"/>
                </a:lnTo>
                <a:lnTo>
                  <a:pt x="0" y="50292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107502" y="4584573"/>
            <a:ext cx="472173" cy="502919"/>
          </a:xfrm>
          <a:custGeom>
            <a:avLst/>
            <a:gdLst/>
            <a:ahLst/>
            <a:cxnLst/>
            <a:rect l="l" t="t" r="r" b="b"/>
            <a:pathLst>
              <a:path w="472173" h="502920">
                <a:moveTo>
                  <a:pt x="0" y="502919"/>
                </a:moveTo>
                <a:lnTo>
                  <a:pt x="472173" y="502919"/>
                </a:lnTo>
                <a:lnTo>
                  <a:pt x="472173" y="0"/>
                </a:lnTo>
                <a:lnTo>
                  <a:pt x="0" y="0"/>
                </a:lnTo>
                <a:lnTo>
                  <a:pt x="0" y="50291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579666" y="4584573"/>
            <a:ext cx="472173" cy="502919"/>
          </a:xfrm>
          <a:custGeom>
            <a:avLst/>
            <a:gdLst/>
            <a:ahLst/>
            <a:cxnLst/>
            <a:rect l="l" t="t" r="r" b="b"/>
            <a:pathLst>
              <a:path w="472173" h="502920">
                <a:moveTo>
                  <a:pt x="0" y="502919"/>
                </a:moveTo>
                <a:lnTo>
                  <a:pt x="472173" y="502919"/>
                </a:lnTo>
                <a:lnTo>
                  <a:pt x="472173" y="0"/>
                </a:lnTo>
                <a:lnTo>
                  <a:pt x="0" y="0"/>
                </a:lnTo>
                <a:lnTo>
                  <a:pt x="0" y="50291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1051839" y="4584573"/>
            <a:ext cx="577088" cy="502919"/>
          </a:xfrm>
          <a:custGeom>
            <a:avLst/>
            <a:gdLst/>
            <a:ahLst/>
            <a:cxnLst/>
            <a:rect l="l" t="t" r="r" b="b"/>
            <a:pathLst>
              <a:path w="577088" h="502920">
                <a:moveTo>
                  <a:pt x="0" y="502919"/>
                </a:moveTo>
                <a:lnTo>
                  <a:pt x="577088" y="502919"/>
                </a:lnTo>
                <a:lnTo>
                  <a:pt x="577088" y="0"/>
                </a:lnTo>
                <a:lnTo>
                  <a:pt x="0" y="0"/>
                </a:lnTo>
                <a:lnTo>
                  <a:pt x="0" y="50291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1628902" y="4584573"/>
            <a:ext cx="2150999" cy="502919"/>
          </a:xfrm>
          <a:custGeom>
            <a:avLst/>
            <a:gdLst/>
            <a:ahLst/>
            <a:cxnLst/>
            <a:rect l="l" t="t" r="r" b="b"/>
            <a:pathLst>
              <a:path w="2150999" h="502920">
                <a:moveTo>
                  <a:pt x="0" y="502919"/>
                </a:moveTo>
                <a:lnTo>
                  <a:pt x="2150999" y="502919"/>
                </a:lnTo>
                <a:lnTo>
                  <a:pt x="2150999" y="0"/>
                </a:lnTo>
                <a:lnTo>
                  <a:pt x="0" y="0"/>
                </a:lnTo>
                <a:lnTo>
                  <a:pt x="0" y="50291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107502" y="5087454"/>
            <a:ext cx="472173" cy="502920"/>
          </a:xfrm>
          <a:custGeom>
            <a:avLst/>
            <a:gdLst/>
            <a:ahLst/>
            <a:cxnLst/>
            <a:rect l="l" t="t" r="r" b="b"/>
            <a:pathLst>
              <a:path w="472173" h="502920">
                <a:moveTo>
                  <a:pt x="0" y="502920"/>
                </a:moveTo>
                <a:lnTo>
                  <a:pt x="472173" y="502920"/>
                </a:lnTo>
                <a:lnTo>
                  <a:pt x="472173" y="0"/>
                </a:lnTo>
                <a:lnTo>
                  <a:pt x="0" y="0"/>
                </a:lnTo>
                <a:lnTo>
                  <a:pt x="0" y="502920"/>
                </a:lnTo>
                <a:close/>
              </a:path>
            </a:pathLst>
          </a:custGeom>
          <a:solidFill>
            <a:srgbClr val="DCDFE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579666" y="5087454"/>
            <a:ext cx="472173" cy="502920"/>
          </a:xfrm>
          <a:custGeom>
            <a:avLst/>
            <a:gdLst/>
            <a:ahLst/>
            <a:cxnLst/>
            <a:rect l="l" t="t" r="r" b="b"/>
            <a:pathLst>
              <a:path w="472173" h="502920">
                <a:moveTo>
                  <a:pt x="0" y="502920"/>
                </a:moveTo>
                <a:lnTo>
                  <a:pt x="472173" y="502920"/>
                </a:lnTo>
                <a:lnTo>
                  <a:pt x="472173" y="0"/>
                </a:lnTo>
                <a:lnTo>
                  <a:pt x="0" y="0"/>
                </a:lnTo>
                <a:lnTo>
                  <a:pt x="0" y="502920"/>
                </a:lnTo>
                <a:close/>
              </a:path>
            </a:pathLst>
          </a:custGeom>
          <a:solidFill>
            <a:srgbClr val="DCDFE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1051839" y="5087454"/>
            <a:ext cx="577088" cy="502920"/>
          </a:xfrm>
          <a:custGeom>
            <a:avLst/>
            <a:gdLst/>
            <a:ahLst/>
            <a:cxnLst/>
            <a:rect l="l" t="t" r="r" b="b"/>
            <a:pathLst>
              <a:path w="577088" h="502920">
                <a:moveTo>
                  <a:pt x="0" y="502920"/>
                </a:moveTo>
                <a:lnTo>
                  <a:pt x="577088" y="502920"/>
                </a:lnTo>
                <a:lnTo>
                  <a:pt x="577088" y="0"/>
                </a:lnTo>
                <a:lnTo>
                  <a:pt x="0" y="0"/>
                </a:lnTo>
                <a:lnTo>
                  <a:pt x="0" y="502920"/>
                </a:lnTo>
                <a:close/>
              </a:path>
            </a:pathLst>
          </a:custGeom>
          <a:solidFill>
            <a:srgbClr val="DCDFE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1628902" y="5087454"/>
            <a:ext cx="2150999" cy="502920"/>
          </a:xfrm>
          <a:custGeom>
            <a:avLst/>
            <a:gdLst/>
            <a:ahLst/>
            <a:cxnLst/>
            <a:rect l="l" t="t" r="r" b="b"/>
            <a:pathLst>
              <a:path w="2150999" h="502920">
                <a:moveTo>
                  <a:pt x="0" y="502920"/>
                </a:moveTo>
                <a:lnTo>
                  <a:pt x="2150999" y="502920"/>
                </a:lnTo>
                <a:lnTo>
                  <a:pt x="2150999" y="0"/>
                </a:lnTo>
                <a:lnTo>
                  <a:pt x="0" y="0"/>
                </a:lnTo>
                <a:lnTo>
                  <a:pt x="0" y="502920"/>
                </a:lnTo>
                <a:close/>
              </a:path>
            </a:pathLst>
          </a:custGeom>
          <a:solidFill>
            <a:srgbClr val="DCDFE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107502" y="5590374"/>
            <a:ext cx="472173" cy="502920"/>
          </a:xfrm>
          <a:custGeom>
            <a:avLst/>
            <a:gdLst/>
            <a:ahLst/>
            <a:cxnLst/>
            <a:rect l="l" t="t" r="r" b="b"/>
            <a:pathLst>
              <a:path w="472173" h="502920">
                <a:moveTo>
                  <a:pt x="0" y="502919"/>
                </a:moveTo>
                <a:lnTo>
                  <a:pt x="472173" y="502919"/>
                </a:lnTo>
                <a:lnTo>
                  <a:pt x="472173" y="0"/>
                </a:lnTo>
                <a:lnTo>
                  <a:pt x="0" y="0"/>
                </a:lnTo>
                <a:lnTo>
                  <a:pt x="0" y="502919"/>
                </a:lnTo>
                <a:close/>
              </a:path>
            </a:pathLst>
          </a:custGeom>
          <a:solidFill>
            <a:srgbClr val="EEF0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579666" y="5590374"/>
            <a:ext cx="472173" cy="502920"/>
          </a:xfrm>
          <a:custGeom>
            <a:avLst/>
            <a:gdLst/>
            <a:ahLst/>
            <a:cxnLst/>
            <a:rect l="l" t="t" r="r" b="b"/>
            <a:pathLst>
              <a:path w="472173" h="502920">
                <a:moveTo>
                  <a:pt x="0" y="502919"/>
                </a:moveTo>
                <a:lnTo>
                  <a:pt x="472173" y="502919"/>
                </a:lnTo>
                <a:lnTo>
                  <a:pt x="472173" y="0"/>
                </a:lnTo>
                <a:lnTo>
                  <a:pt x="0" y="0"/>
                </a:lnTo>
                <a:lnTo>
                  <a:pt x="0" y="502919"/>
                </a:lnTo>
                <a:close/>
              </a:path>
            </a:pathLst>
          </a:custGeom>
          <a:solidFill>
            <a:srgbClr val="EEF0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1051839" y="5590374"/>
            <a:ext cx="577088" cy="502920"/>
          </a:xfrm>
          <a:custGeom>
            <a:avLst/>
            <a:gdLst/>
            <a:ahLst/>
            <a:cxnLst/>
            <a:rect l="l" t="t" r="r" b="b"/>
            <a:pathLst>
              <a:path w="577088" h="502920">
                <a:moveTo>
                  <a:pt x="0" y="502919"/>
                </a:moveTo>
                <a:lnTo>
                  <a:pt x="577088" y="502919"/>
                </a:lnTo>
                <a:lnTo>
                  <a:pt x="577088" y="0"/>
                </a:lnTo>
                <a:lnTo>
                  <a:pt x="0" y="0"/>
                </a:lnTo>
                <a:lnTo>
                  <a:pt x="0" y="502919"/>
                </a:lnTo>
                <a:close/>
              </a:path>
            </a:pathLst>
          </a:custGeom>
          <a:solidFill>
            <a:srgbClr val="EEF0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1628902" y="5590374"/>
            <a:ext cx="2150999" cy="502920"/>
          </a:xfrm>
          <a:custGeom>
            <a:avLst/>
            <a:gdLst/>
            <a:ahLst/>
            <a:cxnLst/>
            <a:rect l="l" t="t" r="r" b="b"/>
            <a:pathLst>
              <a:path w="2150999" h="502920">
                <a:moveTo>
                  <a:pt x="0" y="502919"/>
                </a:moveTo>
                <a:lnTo>
                  <a:pt x="2150999" y="502919"/>
                </a:lnTo>
                <a:lnTo>
                  <a:pt x="2150999" y="0"/>
                </a:lnTo>
                <a:lnTo>
                  <a:pt x="0" y="0"/>
                </a:lnTo>
                <a:lnTo>
                  <a:pt x="0" y="502919"/>
                </a:lnTo>
                <a:close/>
              </a:path>
            </a:pathLst>
          </a:custGeom>
          <a:solidFill>
            <a:srgbClr val="EEF0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579666" y="3572383"/>
            <a:ext cx="0" cy="2527261"/>
          </a:xfrm>
          <a:custGeom>
            <a:avLst/>
            <a:gdLst/>
            <a:ahLst/>
            <a:cxnLst/>
            <a:rect l="l" t="t" r="r" b="b"/>
            <a:pathLst>
              <a:path h="2527261">
                <a:moveTo>
                  <a:pt x="0" y="0"/>
                </a:moveTo>
                <a:lnTo>
                  <a:pt x="0" y="252726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1051839" y="3572383"/>
            <a:ext cx="0" cy="2527261"/>
          </a:xfrm>
          <a:custGeom>
            <a:avLst/>
            <a:gdLst/>
            <a:ahLst/>
            <a:cxnLst/>
            <a:rect l="l" t="t" r="r" b="b"/>
            <a:pathLst>
              <a:path h="2527261">
                <a:moveTo>
                  <a:pt x="0" y="0"/>
                </a:moveTo>
                <a:lnTo>
                  <a:pt x="0" y="252726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1628902" y="3572383"/>
            <a:ext cx="0" cy="2527261"/>
          </a:xfrm>
          <a:custGeom>
            <a:avLst/>
            <a:gdLst/>
            <a:ahLst/>
            <a:cxnLst/>
            <a:rect l="l" t="t" r="r" b="b"/>
            <a:pathLst>
              <a:path h="2527261">
                <a:moveTo>
                  <a:pt x="0" y="0"/>
                </a:moveTo>
                <a:lnTo>
                  <a:pt x="0" y="252726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101152" y="4081653"/>
            <a:ext cx="1527749" cy="0"/>
          </a:xfrm>
          <a:custGeom>
            <a:avLst/>
            <a:gdLst/>
            <a:ahLst/>
            <a:cxnLst/>
            <a:rect l="l" t="t" r="r" b="b"/>
            <a:pathLst>
              <a:path w="1527749">
                <a:moveTo>
                  <a:pt x="0" y="0"/>
                </a:moveTo>
                <a:lnTo>
                  <a:pt x="152774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1628902" y="4081653"/>
            <a:ext cx="2157349" cy="0"/>
          </a:xfrm>
          <a:custGeom>
            <a:avLst/>
            <a:gdLst/>
            <a:ahLst/>
            <a:cxnLst/>
            <a:rect l="l" t="t" r="r" b="b"/>
            <a:pathLst>
              <a:path w="2157349">
                <a:moveTo>
                  <a:pt x="0" y="0"/>
                </a:moveTo>
                <a:lnTo>
                  <a:pt x="215734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101152" y="4584573"/>
            <a:ext cx="3685098" cy="0"/>
          </a:xfrm>
          <a:custGeom>
            <a:avLst/>
            <a:gdLst/>
            <a:ahLst/>
            <a:cxnLst/>
            <a:rect l="l" t="t" r="r" b="b"/>
            <a:pathLst>
              <a:path w="3685098">
                <a:moveTo>
                  <a:pt x="0" y="0"/>
                </a:moveTo>
                <a:lnTo>
                  <a:pt x="36850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101152" y="5087493"/>
            <a:ext cx="3685098" cy="0"/>
          </a:xfrm>
          <a:custGeom>
            <a:avLst/>
            <a:gdLst/>
            <a:ahLst/>
            <a:cxnLst/>
            <a:rect l="l" t="t" r="r" b="b"/>
            <a:pathLst>
              <a:path w="3685098">
                <a:moveTo>
                  <a:pt x="0" y="0"/>
                </a:moveTo>
                <a:lnTo>
                  <a:pt x="36850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101152" y="5590374"/>
            <a:ext cx="3685098" cy="0"/>
          </a:xfrm>
          <a:custGeom>
            <a:avLst/>
            <a:gdLst/>
            <a:ahLst/>
            <a:cxnLst/>
            <a:rect l="l" t="t" r="r" b="b"/>
            <a:pathLst>
              <a:path w="3685098">
                <a:moveTo>
                  <a:pt x="0" y="0"/>
                </a:moveTo>
                <a:lnTo>
                  <a:pt x="36850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107502" y="3572383"/>
            <a:ext cx="0" cy="2527261"/>
          </a:xfrm>
          <a:custGeom>
            <a:avLst/>
            <a:gdLst/>
            <a:ahLst/>
            <a:cxnLst/>
            <a:rect l="l" t="t" r="r" b="b"/>
            <a:pathLst>
              <a:path h="2527261">
                <a:moveTo>
                  <a:pt x="0" y="0"/>
                </a:moveTo>
                <a:lnTo>
                  <a:pt x="0" y="252726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3779901" y="4075303"/>
            <a:ext cx="0" cy="2024341"/>
          </a:xfrm>
          <a:custGeom>
            <a:avLst/>
            <a:gdLst/>
            <a:ahLst/>
            <a:cxnLst/>
            <a:rect l="l" t="t" r="r" b="b"/>
            <a:pathLst>
              <a:path h="2024341">
                <a:moveTo>
                  <a:pt x="0" y="0"/>
                </a:moveTo>
                <a:lnTo>
                  <a:pt x="0" y="202434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101152" y="3578733"/>
            <a:ext cx="1534099" cy="0"/>
          </a:xfrm>
          <a:custGeom>
            <a:avLst/>
            <a:gdLst/>
            <a:ahLst/>
            <a:cxnLst/>
            <a:rect l="l" t="t" r="r" b="b"/>
            <a:pathLst>
              <a:path w="1534099">
                <a:moveTo>
                  <a:pt x="0" y="0"/>
                </a:moveTo>
                <a:lnTo>
                  <a:pt x="153409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101152" y="6093294"/>
            <a:ext cx="3685098" cy="0"/>
          </a:xfrm>
          <a:custGeom>
            <a:avLst/>
            <a:gdLst/>
            <a:ahLst/>
            <a:cxnLst/>
            <a:rect l="l" t="t" r="r" b="b"/>
            <a:pathLst>
              <a:path w="3685098">
                <a:moveTo>
                  <a:pt x="0" y="0"/>
                </a:moveTo>
                <a:lnTo>
                  <a:pt x="36850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4932045" y="3655822"/>
            <a:ext cx="798004" cy="370839"/>
          </a:xfrm>
          <a:custGeom>
            <a:avLst/>
            <a:gdLst/>
            <a:ahLst/>
            <a:cxnLst/>
            <a:rect l="l" t="t" r="r" b="b"/>
            <a:pathLst>
              <a:path w="798004" h="370839">
                <a:moveTo>
                  <a:pt x="0" y="370839"/>
                </a:moveTo>
                <a:lnTo>
                  <a:pt x="798004" y="370839"/>
                </a:lnTo>
                <a:lnTo>
                  <a:pt x="798004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5729986" y="3655822"/>
            <a:ext cx="798004" cy="370839"/>
          </a:xfrm>
          <a:custGeom>
            <a:avLst/>
            <a:gdLst/>
            <a:ahLst/>
            <a:cxnLst/>
            <a:rect l="l" t="t" r="r" b="b"/>
            <a:pathLst>
              <a:path w="798004" h="370839">
                <a:moveTo>
                  <a:pt x="0" y="370839"/>
                </a:moveTo>
                <a:lnTo>
                  <a:pt x="798004" y="370839"/>
                </a:lnTo>
                <a:lnTo>
                  <a:pt x="798004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6528054" y="3655822"/>
            <a:ext cx="798004" cy="370839"/>
          </a:xfrm>
          <a:custGeom>
            <a:avLst/>
            <a:gdLst/>
            <a:ahLst/>
            <a:cxnLst/>
            <a:rect l="l" t="t" r="r" b="b"/>
            <a:pathLst>
              <a:path w="798004" h="370839">
                <a:moveTo>
                  <a:pt x="0" y="370839"/>
                </a:moveTo>
                <a:lnTo>
                  <a:pt x="798004" y="370839"/>
                </a:lnTo>
                <a:lnTo>
                  <a:pt x="798004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7325995" y="3655822"/>
            <a:ext cx="798004" cy="370839"/>
          </a:xfrm>
          <a:custGeom>
            <a:avLst/>
            <a:gdLst/>
            <a:ahLst/>
            <a:cxnLst/>
            <a:rect l="l" t="t" r="r" b="b"/>
            <a:pathLst>
              <a:path w="798004" h="370839">
                <a:moveTo>
                  <a:pt x="0" y="370839"/>
                </a:moveTo>
                <a:lnTo>
                  <a:pt x="798004" y="370839"/>
                </a:lnTo>
                <a:lnTo>
                  <a:pt x="798004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4932045" y="4026662"/>
            <a:ext cx="798004" cy="370839"/>
          </a:xfrm>
          <a:custGeom>
            <a:avLst/>
            <a:gdLst/>
            <a:ahLst/>
            <a:cxnLst/>
            <a:rect l="l" t="t" r="r" b="b"/>
            <a:pathLst>
              <a:path w="798004" h="370839">
                <a:moveTo>
                  <a:pt x="0" y="370839"/>
                </a:moveTo>
                <a:lnTo>
                  <a:pt x="798004" y="370839"/>
                </a:lnTo>
                <a:lnTo>
                  <a:pt x="798004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729986" y="4026662"/>
            <a:ext cx="798004" cy="370839"/>
          </a:xfrm>
          <a:custGeom>
            <a:avLst/>
            <a:gdLst/>
            <a:ahLst/>
            <a:cxnLst/>
            <a:rect l="l" t="t" r="r" b="b"/>
            <a:pathLst>
              <a:path w="798004" h="370839">
                <a:moveTo>
                  <a:pt x="0" y="370839"/>
                </a:moveTo>
                <a:lnTo>
                  <a:pt x="798004" y="370839"/>
                </a:lnTo>
                <a:lnTo>
                  <a:pt x="798004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6528054" y="4026662"/>
            <a:ext cx="798004" cy="370839"/>
          </a:xfrm>
          <a:custGeom>
            <a:avLst/>
            <a:gdLst/>
            <a:ahLst/>
            <a:cxnLst/>
            <a:rect l="l" t="t" r="r" b="b"/>
            <a:pathLst>
              <a:path w="798004" h="370839">
                <a:moveTo>
                  <a:pt x="0" y="370839"/>
                </a:moveTo>
                <a:lnTo>
                  <a:pt x="798004" y="370839"/>
                </a:lnTo>
                <a:lnTo>
                  <a:pt x="798004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7325995" y="4026662"/>
            <a:ext cx="798004" cy="370839"/>
          </a:xfrm>
          <a:custGeom>
            <a:avLst/>
            <a:gdLst/>
            <a:ahLst/>
            <a:cxnLst/>
            <a:rect l="l" t="t" r="r" b="b"/>
            <a:pathLst>
              <a:path w="798004" h="370839">
                <a:moveTo>
                  <a:pt x="0" y="370839"/>
                </a:moveTo>
                <a:lnTo>
                  <a:pt x="798004" y="370839"/>
                </a:lnTo>
                <a:lnTo>
                  <a:pt x="798004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4932045" y="4397502"/>
            <a:ext cx="798004" cy="370839"/>
          </a:xfrm>
          <a:custGeom>
            <a:avLst/>
            <a:gdLst/>
            <a:ahLst/>
            <a:cxnLst/>
            <a:rect l="l" t="t" r="r" b="b"/>
            <a:pathLst>
              <a:path w="798004" h="370839">
                <a:moveTo>
                  <a:pt x="0" y="370840"/>
                </a:moveTo>
                <a:lnTo>
                  <a:pt x="798004" y="370840"/>
                </a:lnTo>
                <a:lnTo>
                  <a:pt x="798004" y="0"/>
                </a:lnTo>
                <a:lnTo>
                  <a:pt x="0" y="0"/>
                </a:lnTo>
                <a:lnTo>
                  <a:pt x="0" y="370840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5729986" y="4397502"/>
            <a:ext cx="798004" cy="370839"/>
          </a:xfrm>
          <a:custGeom>
            <a:avLst/>
            <a:gdLst/>
            <a:ahLst/>
            <a:cxnLst/>
            <a:rect l="l" t="t" r="r" b="b"/>
            <a:pathLst>
              <a:path w="798004" h="370839">
                <a:moveTo>
                  <a:pt x="0" y="370840"/>
                </a:moveTo>
                <a:lnTo>
                  <a:pt x="798004" y="370840"/>
                </a:lnTo>
                <a:lnTo>
                  <a:pt x="798004" y="0"/>
                </a:lnTo>
                <a:lnTo>
                  <a:pt x="0" y="0"/>
                </a:lnTo>
                <a:lnTo>
                  <a:pt x="0" y="370840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6528054" y="4397502"/>
            <a:ext cx="798004" cy="370839"/>
          </a:xfrm>
          <a:custGeom>
            <a:avLst/>
            <a:gdLst/>
            <a:ahLst/>
            <a:cxnLst/>
            <a:rect l="l" t="t" r="r" b="b"/>
            <a:pathLst>
              <a:path w="798004" h="370839">
                <a:moveTo>
                  <a:pt x="0" y="370840"/>
                </a:moveTo>
                <a:lnTo>
                  <a:pt x="798004" y="370840"/>
                </a:lnTo>
                <a:lnTo>
                  <a:pt x="798004" y="0"/>
                </a:lnTo>
                <a:lnTo>
                  <a:pt x="0" y="0"/>
                </a:lnTo>
                <a:lnTo>
                  <a:pt x="0" y="370840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7325995" y="4397502"/>
            <a:ext cx="798004" cy="370839"/>
          </a:xfrm>
          <a:custGeom>
            <a:avLst/>
            <a:gdLst/>
            <a:ahLst/>
            <a:cxnLst/>
            <a:rect l="l" t="t" r="r" b="b"/>
            <a:pathLst>
              <a:path w="798004" h="370839">
                <a:moveTo>
                  <a:pt x="0" y="370840"/>
                </a:moveTo>
                <a:lnTo>
                  <a:pt x="798004" y="370840"/>
                </a:lnTo>
                <a:lnTo>
                  <a:pt x="798004" y="0"/>
                </a:lnTo>
                <a:lnTo>
                  <a:pt x="0" y="0"/>
                </a:lnTo>
                <a:lnTo>
                  <a:pt x="0" y="370840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4932045" y="4768342"/>
            <a:ext cx="798004" cy="370839"/>
          </a:xfrm>
          <a:custGeom>
            <a:avLst/>
            <a:gdLst/>
            <a:ahLst/>
            <a:cxnLst/>
            <a:rect l="l" t="t" r="r" b="b"/>
            <a:pathLst>
              <a:path w="798004" h="370839">
                <a:moveTo>
                  <a:pt x="0" y="370839"/>
                </a:moveTo>
                <a:lnTo>
                  <a:pt x="798004" y="370839"/>
                </a:lnTo>
                <a:lnTo>
                  <a:pt x="798004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5729986" y="4768342"/>
            <a:ext cx="798004" cy="370839"/>
          </a:xfrm>
          <a:custGeom>
            <a:avLst/>
            <a:gdLst/>
            <a:ahLst/>
            <a:cxnLst/>
            <a:rect l="l" t="t" r="r" b="b"/>
            <a:pathLst>
              <a:path w="798004" h="370839">
                <a:moveTo>
                  <a:pt x="0" y="370839"/>
                </a:moveTo>
                <a:lnTo>
                  <a:pt x="798004" y="370839"/>
                </a:lnTo>
                <a:lnTo>
                  <a:pt x="798004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6528054" y="4768342"/>
            <a:ext cx="798004" cy="370839"/>
          </a:xfrm>
          <a:custGeom>
            <a:avLst/>
            <a:gdLst/>
            <a:ahLst/>
            <a:cxnLst/>
            <a:rect l="l" t="t" r="r" b="b"/>
            <a:pathLst>
              <a:path w="798004" h="370839">
                <a:moveTo>
                  <a:pt x="0" y="370839"/>
                </a:moveTo>
                <a:lnTo>
                  <a:pt x="798004" y="370839"/>
                </a:lnTo>
                <a:lnTo>
                  <a:pt x="798004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7325995" y="4768342"/>
            <a:ext cx="798004" cy="370839"/>
          </a:xfrm>
          <a:custGeom>
            <a:avLst/>
            <a:gdLst/>
            <a:ahLst/>
            <a:cxnLst/>
            <a:rect l="l" t="t" r="r" b="b"/>
            <a:pathLst>
              <a:path w="798004" h="370839">
                <a:moveTo>
                  <a:pt x="0" y="370839"/>
                </a:moveTo>
                <a:lnTo>
                  <a:pt x="798004" y="370839"/>
                </a:lnTo>
                <a:lnTo>
                  <a:pt x="798004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4932045" y="5139182"/>
            <a:ext cx="798004" cy="370840"/>
          </a:xfrm>
          <a:custGeom>
            <a:avLst/>
            <a:gdLst/>
            <a:ahLst/>
            <a:cxnLst/>
            <a:rect l="l" t="t" r="r" b="b"/>
            <a:pathLst>
              <a:path w="798004" h="370839">
                <a:moveTo>
                  <a:pt x="0" y="370840"/>
                </a:moveTo>
                <a:lnTo>
                  <a:pt x="798004" y="370840"/>
                </a:lnTo>
                <a:lnTo>
                  <a:pt x="798004" y="0"/>
                </a:lnTo>
                <a:lnTo>
                  <a:pt x="0" y="0"/>
                </a:lnTo>
                <a:lnTo>
                  <a:pt x="0" y="370840"/>
                </a:lnTo>
                <a:close/>
              </a:path>
            </a:pathLst>
          </a:custGeom>
          <a:solidFill>
            <a:srgbClr val="DCDFE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5729986" y="5139182"/>
            <a:ext cx="798004" cy="370840"/>
          </a:xfrm>
          <a:custGeom>
            <a:avLst/>
            <a:gdLst/>
            <a:ahLst/>
            <a:cxnLst/>
            <a:rect l="l" t="t" r="r" b="b"/>
            <a:pathLst>
              <a:path w="798004" h="370839">
                <a:moveTo>
                  <a:pt x="0" y="370840"/>
                </a:moveTo>
                <a:lnTo>
                  <a:pt x="798004" y="370840"/>
                </a:lnTo>
                <a:lnTo>
                  <a:pt x="798004" y="0"/>
                </a:lnTo>
                <a:lnTo>
                  <a:pt x="0" y="0"/>
                </a:lnTo>
                <a:lnTo>
                  <a:pt x="0" y="370840"/>
                </a:lnTo>
                <a:close/>
              </a:path>
            </a:pathLst>
          </a:custGeom>
          <a:solidFill>
            <a:srgbClr val="DCDFE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6528054" y="5139182"/>
            <a:ext cx="798004" cy="370840"/>
          </a:xfrm>
          <a:custGeom>
            <a:avLst/>
            <a:gdLst/>
            <a:ahLst/>
            <a:cxnLst/>
            <a:rect l="l" t="t" r="r" b="b"/>
            <a:pathLst>
              <a:path w="798004" h="370839">
                <a:moveTo>
                  <a:pt x="0" y="370840"/>
                </a:moveTo>
                <a:lnTo>
                  <a:pt x="798004" y="370840"/>
                </a:lnTo>
                <a:lnTo>
                  <a:pt x="798004" y="0"/>
                </a:lnTo>
                <a:lnTo>
                  <a:pt x="0" y="0"/>
                </a:lnTo>
                <a:lnTo>
                  <a:pt x="0" y="370840"/>
                </a:lnTo>
                <a:close/>
              </a:path>
            </a:pathLst>
          </a:custGeom>
          <a:solidFill>
            <a:srgbClr val="DCDFE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7325995" y="5139182"/>
            <a:ext cx="798004" cy="370840"/>
          </a:xfrm>
          <a:custGeom>
            <a:avLst/>
            <a:gdLst/>
            <a:ahLst/>
            <a:cxnLst/>
            <a:rect l="l" t="t" r="r" b="b"/>
            <a:pathLst>
              <a:path w="798004" h="370839">
                <a:moveTo>
                  <a:pt x="0" y="370840"/>
                </a:moveTo>
                <a:lnTo>
                  <a:pt x="798004" y="370840"/>
                </a:lnTo>
                <a:lnTo>
                  <a:pt x="798004" y="0"/>
                </a:lnTo>
                <a:lnTo>
                  <a:pt x="0" y="0"/>
                </a:lnTo>
                <a:lnTo>
                  <a:pt x="0" y="370840"/>
                </a:lnTo>
                <a:close/>
              </a:path>
            </a:pathLst>
          </a:custGeom>
          <a:solidFill>
            <a:srgbClr val="DCDFE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4932045" y="5510022"/>
            <a:ext cx="798004" cy="370840"/>
          </a:xfrm>
          <a:custGeom>
            <a:avLst/>
            <a:gdLst/>
            <a:ahLst/>
            <a:cxnLst/>
            <a:rect l="l" t="t" r="r" b="b"/>
            <a:pathLst>
              <a:path w="798004" h="370839">
                <a:moveTo>
                  <a:pt x="0" y="370839"/>
                </a:moveTo>
                <a:lnTo>
                  <a:pt x="798004" y="370839"/>
                </a:lnTo>
                <a:lnTo>
                  <a:pt x="798004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DCDFE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5729986" y="5510022"/>
            <a:ext cx="798004" cy="370840"/>
          </a:xfrm>
          <a:custGeom>
            <a:avLst/>
            <a:gdLst/>
            <a:ahLst/>
            <a:cxnLst/>
            <a:rect l="l" t="t" r="r" b="b"/>
            <a:pathLst>
              <a:path w="798004" h="370839">
                <a:moveTo>
                  <a:pt x="0" y="370839"/>
                </a:moveTo>
                <a:lnTo>
                  <a:pt x="798004" y="370839"/>
                </a:lnTo>
                <a:lnTo>
                  <a:pt x="798004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DCDFE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6528054" y="5510022"/>
            <a:ext cx="798004" cy="370840"/>
          </a:xfrm>
          <a:custGeom>
            <a:avLst/>
            <a:gdLst/>
            <a:ahLst/>
            <a:cxnLst/>
            <a:rect l="l" t="t" r="r" b="b"/>
            <a:pathLst>
              <a:path w="798004" h="370839">
                <a:moveTo>
                  <a:pt x="0" y="370839"/>
                </a:moveTo>
                <a:lnTo>
                  <a:pt x="798004" y="370839"/>
                </a:lnTo>
                <a:lnTo>
                  <a:pt x="798004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DCDFE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7325995" y="5510022"/>
            <a:ext cx="798004" cy="370840"/>
          </a:xfrm>
          <a:custGeom>
            <a:avLst/>
            <a:gdLst/>
            <a:ahLst/>
            <a:cxnLst/>
            <a:rect l="l" t="t" r="r" b="b"/>
            <a:pathLst>
              <a:path w="798004" h="370839">
                <a:moveTo>
                  <a:pt x="0" y="370839"/>
                </a:moveTo>
                <a:lnTo>
                  <a:pt x="798004" y="370839"/>
                </a:lnTo>
                <a:lnTo>
                  <a:pt x="798004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DCDFE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4932045" y="5880862"/>
            <a:ext cx="798004" cy="370839"/>
          </a:xfrm>
          <a:custGeom>
            <a:avLst/>
            <a:gdLst/>
            <a:ahLst/>
            <a:cxnLst/>
            <a:rect l="l" t="t" r="r" b="b"/>
            <a:pathLst>
              <a:path w="798004" h="370839">
                <a:moveTo>
                  <a:pt x="0" y="370839"/>
                </a:moveTo>
                <a:lnTo>
                  <a:pt x="798004" y="370839"/>
                </a:lnTo>
                <a:lnTo>
                  <a:pt x="798004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EF0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5729986" y="5880862"/>
            <a:ext cx="798004" cy="370839"/>
          </a:xfrm>
          <a:custGeom>
            <a:avLst/>
            <a:gdLst/>
            <a:ahLst/>
            <a:cxnLst/>
            <a:rect l="l" t="t" r="r" b="b"/>
            <a:pathLst>
              <a:path w="798004" h="370839">
                <a:moveTo>
                  <a:pt x="0" y="370839"/>
                </a:moveTo>
                <a:lnTo>
                  <a:pt x="798004" y="370839"/>
                </a:lnTo>
                <a:lnTo>
                  <a:pt x="798004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EF0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6528054" y="5880862"/>
            <a:ext cx="798004" cy="370839"/>
          </a:xfrm>
          <a:custGeom>
            <a:avLst/>
            <a:gdLst/>
            <a:ahLst/>
            <a:cxnLst/>
            <a:rect l="l" t="t" r="r" b="b"/>
            <a:pathLst>
              <a:path w="798004" h="370839">
                <a:moveTo>
                  <a:pt x="0" y="370839"/>
                </a:moveTo>
                <a:lnTo>
                  <a:pt x="798004" y="370839"/>
                </a:lnTo>
                <a:lnTo>
                  <a:pt x="798004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EF0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7325995" y="5880862"/>
            <a:ext cx="798004" cy="370839"/>
          </a:xfrm>
          <a:custGeom>
            <a:avLst/>
            <a:gdLst/>
            <a:ahLst/>
            <a:cxnLst/>
            <a:rect l="l" t="t" r="r" b="b"/>
            <a:pathLst>
              <a:path w="798004" h="370839">
                <a:moveTo>
                  <a:pt x="0" y="370839"/>
                </a:moveTo>
                <a:lnTo>
                  <a:pt x="798004" y="370839"/>
                </a:lnTo>
                <a:lnTo>
                  <a:pt x="798004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EF0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4932045" y="6251702"/>
            <a:ext cx="798004" cy="370839"/>
          </a:xfrm>
          <a:custGeom>
            <a:avLst/>
            <a:gdLst/>
            <a:ahLst/>
            <a:cxnLst/>
            <a:rect l="l" t="t" r="r" b="b"/>
            <a:pathLst>
              <a:path w="798004" h="370840">
                <a:moveTo>
                  <a:pt x="0" y="370840"/>
                </a:moveTo>
                <a:lnTo>
                  <a:pt x="798004" y="370840"/>
                </a:lnTo>
                <a:lnTo>
                  <a:pt x="798004" y="0"/>
                </a:lnTo>
                <a:lnTo>
                  <a:pt x="0" y="0"/>
                </a:lnTo>
                <a:lnTo>
                  <a:pt x="0" y="370840"/>
                </a:lnTo>
                <a:close/>
              </a:path>
            </a:pathLst>
          </a:custGeom>
          <a:solidFill>
            <a:srgbClr val="EEF0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5729986" y="6251702"/>
            <a:ext cx="798004" cy="370839"/>
          </a:xfrm>
          <a:custGeom>
            <a:avLst/>
            <a:gdLst/>
            <a:ahLst/>
            <a:cxnLst/>
            <a:rect l="l" t="t" r="r" b="b"/>
            <a:pathLst>
              <a:path w="798004" h="370840">
                <a:moveTo>
                  <a:pt x="0" y="370840"/>
                </a:moveTo>
                <a:lnTo>
                  <a:pt x="798004" y="370840"/>
                </a:lnTo>
                <a:lnTo>
                  <a:pt x="798004" y="0"/>
                </a:lnTo>
                <a:lnTo>
                  <a:pt x="0" y="0"/>
                </a:lnTo>
                <a:lnTo>
                  <a:pt x="0" y="370840"/>
                </a:lnTo>
                <a:close/>
              </a:path>
            </a:pathLst>
          </a:custGeom>
          <a:solidFill>
            <a:srgbClr val="EEF0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6528054" y="6251702"/>
            <a:ext cx="798004" cy="370839"/>
          </a:xfrm>
          <a:custGeom>
            <a:avLst/>
            <a:gdLst/>
            <a:ahLst/>
            <a:cxnLst/>
            <a:rect l="l" t="t" r="r" b="b"/>
            <a:pathLst>
              <a:path w="798004" h="370840">
                <a:moveTo>
                  <a:pt x="0" y="370840"/>
                </a:moveTo>
                <a:lnTo>
                  <a:pt x="798004" y="370840"/>
                </a:lnTo>
                <a:lnTo>
                  <a:pt x="798004" y="0"/>
                </a:lnTo>
                <a:lnTo>
                  <a:pt x="0" y="0"/>
                </a:lnTo>
                <a:lnTo>
                  <a:pt x="0" y="370840"/>
                </a:lnTo>
                <a:close/>
              </a:path>
            </a:pathLst>
          </a:custGeom>
          <a:solidFill>
            <a:srgbClr val="EEF0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7325995" y="6251702"/>
            <a:ext cx="798004" cy="370839"/>
          </a:xfrm>
          <a:custGeom>
            <a:avLst/>
            <a:gdLst/>
            <a:ahLst/>
            <a:cxnLst/>
            <a:rect l="l" t="t" r="r" b="b"/>
            <a:pathLst>
              <a:path w="798004" h="370840">
                <a:moveTo>
                  <a:pt x="0" y="370840"/>
                </a:moveTo>
                <a:lnTo>
                  <a:pt x="798004" y="370840"/>
                </a:lnTo>
                <a:lnTo>
                  <a:pt x="798004" y="0"/>
                </a:lnTo>
                <a:lnTo>
                  <a:pt x="0" y="0"/>
                </a:lnTo>
                <a:lnTo>
                  <a:pt x="0" y="370840"/>
                </a:lnTo>
                <a:close/>
              </a:path>
            </a:pathLst>
          </a:custGeom>
          <a:solidFill>
            <a:srgbClr val="EEF0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729986" y="3278632"/>
            <a:ext cx="0" cy="3350259"/>
          </a:xfrm>
          <a:custGeom>
            <a:avLst/>
            <a:gdLst/>
            <a:ahLst/>
            <a:cxnLst/>
            <a:rect l="l" t="t" r="r" b="b"/>
            <a:pathLst>
              <a:path h="3350260">
                <a:moveTo>
                  <a:pt x="0" y="0"/>
                </a:moveTo>
                <a:lnTo>
                  <a:pt x="0" y="335025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6528054" y="3278632"/>
            <a:ext cx="0" cy="3350259"/>
          </a:xfrm>
          <a:custGeom>
            <a:avLst/>
            <a:gdLst/>
            <a:ahLst/>
            <a:cxnLst/>
            <a:rect l="l" t="t" r="r" b="b"/>
            <a:pathLst>
              <a:path h="3350260">
                <a:moveTo>
                  <a:pt x="0" y="0"/>
                </a:moveTo>
                <a:lnTo>
                  <a:pt x="0" y="335025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7325995" y="3278632"/>
            <a:ext cx="0" cy="3350259"/>
          </a:xfrm>
          <a:custGeom>
            <a:avLst/>
            <a:gdLst/>
            <a:ahLst/>
            <a:cxnLst/>
            <a:rect l="l" t="t" r="r" b="b"/>
            <a:pathLst>
              <a:path h="3350260">
                <a:moveTo>
                  <a:pt x="0" y="0"/>
                </a:moveTo>
                <a:lnTo>
                  <a:pt x="0" y="335025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4925695" y="3655822"/>
            <a:ext cx="3204718" cy="0"/>
          </a:xfrm>
          <a:custGeom>
            <a:avLst/>
            <a:gdLst/>
            <a:ahLst/>
            <a:cxnLst/>
            <a:rect l="l" t="t" r="r" b="b"/>
            <a:pathLst>
              <a:path w="3204718">
                <a:moveTo>
                  <a:pt x="0" y="0"/>
                </a:moveTo>
                <a:lnTo>
                  <a:pt x="320471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4925695" y="4026662"/>
            <a:ext cx="3204718" cy="0"/>
          </a:xfrm>
          <a:custGeom>
            <a:avLst/>
            <a:gdLst/>
            <a:ahLst/>
            <a:cxnLst/>
            <a:rect l="l" t="t" r="r" b="b"/>
            <a:pathLst>
              <a:path w="3204718">
                <a:moveTo>
                  <a:pt x="0" y="0"/>
                </a:moveTo>
                <a:lnTo>
                  <a:pt x="320471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4925695" y="4397502"/>
            <a:ext cx="3204718" cy="0"/>
          </a:xfrm>
          <a:custGeom>
            <a:avLst/>
            <a:gdLst/>
            <a:ahLst/>
            <a:cxnLst/>
            <a:rect l="l" t="t" r="r" b="b"/>
            <a:pathLst>
              <a:path w="3204718">
                <a:moveTo>
                  <a:pt x="0" y="0"/>
                </a:moveTo>
                <a:lnTo>
                  <a:pt x="320471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4925695" y="4768342"/>
            <a:ext cx="3204718" cy="0"/>
          </a:xfrm>
          <a:custGeom>
            <a:avLst/>
            <a:gdLst/>
            <a:ahLst/>
            <a:cxnLst/>
            <a:rect l="l" t="t" r="r" b="b"/>
            <a:pathLst>
              <a:path w="3204718">
                <a:moveTo>
                  <a:pt x="0" y="0"/>
                </a:moveTo>
                <a:lnTo>
                  <a:pt x="320471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4925695" y="5139182"/>
            <a:ext cx="3204718" cy="0"/>
          </a:xfrm>
          <a:custGeom>
            <a:avLst/>
            <a:gdLst/>
            <a:ahLst/>
            <a:cxnLst/>
            <a:rect l="l" t="t" r="r" b="b"/>
            <a:pathLst>
              <a:path w="3204718">
                <a:moveTo>
                  <a:pt x="0" y="0"/>
                </a:moveTo>
                <a:lnTo>
                  <a:pt x="320471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4925695" y="5510022"/>
            <a:ext cx="3204718" cy="0"/>
          </a:xfrm>
          <a:custGeom>
            <a:avLst/>
            <a:gdLst/>
            <a:ahLst/>
            <a:cxnLst/>
            <a:rect l="l" t="t" r="r" b="b"/>
            <a:pathLst>
              <a:path w="3204718">
                <a:moveTo>
                  <a:pt x="0" y="0"/>
                </a:moveTo>
                <a:lnTo>
                  <a:pt x="320471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4925695" y="5880862"/>
            <a:ext cx="3204718" cy="0"/>
          </a:xfrm>
          <a:custGeom>
            <a:avLst/>
            <a:gdLst/>
            <a:ahLst/>
            <a:cxnLst/>
            <a:rect l="l" t="t" r="r" b="b"/>
            <a:pathLst>
              <a:path w="3204718">
                <a:moveTo>
                  <a:pt x="0" y="0"/>
                </a:moveTo>
                <a:lnTo>
                  <a:pt x="320471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4925695" y="6251702"/>
            <a:ext cx="3204718" cy="0"/>
          </a:xfrm>
          <a:custGeom>
            <a:avLst/>
            <a:gdLst/>
            <a:ahLst/>
            <a:cxnLst/>
            <a:rect l="l" t="t" r="r" b="b"/>
            <a:pathLst>
              <a:path w="3204718">
                <a:moveTo>
                  <a:pt x="0" y="0"/>
                </a:moveTo>
                <a:lnTo>
                  <a:pt x="320471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4932045" y="3278632"/>
            <a:ext cx="0" cy="3350259"/>
          </a:xfrm>
          <a:custGeom>
            <a:avLst/>
            <a:gdLst/>
            <a:ahLst/>
            <a:cxnLst/>
            <a:rect l="l" t="t" r="r" b="b"/>
            <a:pathLst>
              <a:path h="3350260">
                <a:moveTo>
                  <a:pt x="0" y="0"/>
                </a:moveTo>
                <a:lnTo>
                  <a:pt x="0" y="335025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8124063" y="3278632"/>
            <a:ext cx="0" cy="3350259"/>
          </a:xfrm>
          <a:custGeom>
            <a:avLst/>
            <a:gdLst/>
            <a:ahLst/>
            <a:cxnLst/>
            <a:rect l="l" t="t" r="r" b="b"/>
            <a:pathLst>
              <a:path h="3350260">
                <a:moveTo>
                  <a:pt x="0" y="0"/>
                </a:moveTo>
                <a:lnTo>
                  <a:pt x="0" y="335025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4925695" y="3284982"/>
            <a:ext cx="3204718" cy="0"/>
          </a:xfrm>
          <a:custGeom>
            <a:avLst/>
            <a:gdLst/>
            <a:ahLst/>
            <a:cxnLst/>
            <a:rect l="l" t="t" r="r" b="b"/>
            <a:pathLst>
              <a:path w="3204718">
                <a:moveTo>
                  <a:pt x="0" y="0"/>
                </a:moveTo>
                <a:lnTo>
                  <a:pt x="320471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4925695" y="6622542"/>
            <a:ext cx="3204718" cy="0"/>
          </a:xfrm>
          <a:custGeom>
            <a:avLst/>
            <a:gdLst/>
            <a:ahLst/>
            <a:cxnLst/>
            <a:rect l="l" t="t" r="r" b="b"/>
            <a:pathLst>
              <a:path w="3204718">
                <a:moveTo>
                  <a:pt x="0" y="0"/>
                </a:moveTo>
                <a:lnTo>
                  <a:pt x="320471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5575935" y="1803780"/>
            <a:ext cx="648080" cy="117983"/>
          </a:xfrm>
          <a:custGeom>
            <a:avLst/>
            <a:gdLst/>
            <a:ahLst/>
            <a:cxnLst/>
            <a:rect l="l" t="t" r="r" b="b"/>
            <a:pathLst>
              <a:path w="648080" h="117983">
                <a:moveTo>
                  <a:pt x="616585" y="48006"/>
                </a:moveTo>
                <a:lnTo>
                  <a:pt x="597752" y="58991"/>
                </a:lnTo>
                <a:lnTo>
                  <a:pt x="616585" y="69977"/>
                </a:lnTo>
                <a:lnTo>
                  <a:pt x="616585" y="48006"/>
                </a:lnTo>
                <a:close/>
              </a:path>
              <a:path w="648080" h="117983">
                <a:moveTo>
                  <a:pt x="553085" y="114427"/>
                </a:moveTo>
                <a:lnTo>
                  <a:pt x="648080" y="58928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16585" y="48006"/>
                </a:lnTo>
                <a:lnTo>
                  <a:pt x="616585" y="69977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8"/>
                </a:lnTo>
                <a:lnTo>
                  <a:pt x="553085" y="114427"/>
                </a:lnTo>
                <a:close/>
              </a:path>
              <a:path w="648080" h="117983">
                <a:moveTo>
                  <a:pt x="539241" y="2032"/>
                </a:moveTo>
                <a:lnTo>
                  <a:pt x="535813" y="8128"/>
                </a:lnTo>
                <a:lnTo>
                  <a:pt x="532256" y="14224"/>
                </a:lnTo>
                <a:lnTo>
                  <a:pt x="534288" y="21971"/>
                </a:lnTo>
                <a:lnTo>
                  <a:pt x="540385" y="25527"/>
                </a:lnTo>
                <a:lnTo>
                  <a:pt x="575872" y="46227"/>
                </a:lnTo>
                <a:lnTo>
                  <a:pt x="622935" y="46228"/>
                </a:lnTo>
                <a:lnTo>
                  <a:pt x="648080" y="58928"/>
                </a:lnTo>
                <a:lnTo>
                  <a:pt x="553085" y="3556"/>
                </a:lnTo>
                <a:lnTo>
                  <a:pt x="547115" y="0"/>
                </a:lnTo>
                <a:lnTo>
                  <a:pt x="539241" y="2032"/>
                </a:lnTo>
                <a:close/>
              </a:path>
              <a:path w="648080" h="117983">
                <a:moveTo>
                  <a:pt x="535813" y="109855"/>
                </a:moveTo>
                <a:lnTo>
                  <a:pt x="539241" y="115951"/>
                </a:lnTo>
                <a:lnTo>
                  <a:pt x="547115" y="117983"/>
                </a:lnTo>
                <a:lnTo>
                  <a:pt x="553085" y="114427"/>
                </a:lnTo>
                <a:lnTo>
                  <a:pt x="622935" y="71628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8" y="96012"/>
                </a:lnTo>
                <a:lnTo>
                  <a:pt x="532256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5575935" y="1803780"/>
            <a:ext cx="648080" cy="117983"/>
          </a:xfrm>
          <a:custGeom>
            <a:avLst/>
            <a:gdLst/>
            <a:ahLst/>
            <a:cxnLst/>
            <a:rect l="l" t="t" r="r" b="b"/>
            <a:pathLst>
              <a:path w="648080" h="117983">
                <a:moveTo>
                  <a:pt x="616585" y="48006"/>
                </a:moveTo>
                <a:lnTo>
                  <a:pt x="597752" y="58991"/>
                </a:lnTo>
                <a:lnTo>
                  <a:pt x="616585" y="69977"/>
                </a:lnTo>
                <a:lnTo>
                  <a:pt x="616585" y="48006"/>
                </a:lnTo>
                <a:close/>
              </a:path>
              <a:path w="648080" h="117983">
                <a:moveTo>
                  <a:pt x="553085" y="114427"/>
                </a:moveTo>
                <a:lnTo>
                  <a:pt x="648080" y="58928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16585" y="48006"/>
                </a:lnTo>
                <a:lnTo>
                  <a:pt x="616585" y="69977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8"/>
                </a:lnTo>
                <a:lnTo>
                  <a:pt x="553085" y="114427"/>
                </a:lnTo>
                <a:close/>
              </a:path>
              <a:path w="648080" h="117983">
                <a:moveTo>
                  <a:pt x="539241" y="2032"/>
                </a:moveTo>
                <a:lnTo>
                  <a:pt x="535813" y="8128"/>
                </a:lnTo>
                <a:lnTo>
                  <a:pt x="532256" y="14224"/>
                </a:lnTo>
                <a:lnTo>
                  <a:pt x="534288" y="21971"/>
                </a:lnTo>
                <a:lnTo>
                  <a:pt x="540385" y="25527"/>
                </a:lnTo>
                <a:lnTo>
                  <a:pt x="575872" y="46227"/>
                </a:lnTo>
                <a:lnTo>
                  <a:pt x="622935" y="46228"/>
                </a:lnTo>
                <a:lnTo>
                  <a:pt x="648080" y="58928"/>
                </a:lnTo>
                <a:lnTo>
                  <a:pt x="553085" y="3556"/>
                </a:lnTo>
                <a:lnTo>
                  <a:pt x="547115" y="0"/>
                </a:lnTo>
                <a:lnTo>
                  <a:pt x="539241" y="2032"/>
                </a:lnTo>
                <a:close/>
              </a:path>
              <a:path w="648080" h="117983">
                <a:moveTo>
                  <a:pt x="535813" y="109855"/>
                </a:moveTo>
                <a:lnTo>
                  <a:pt x="539241" y="115951"/>
                </a:lnTo>
                <a:lnTo>
                  <a:pt x="547115" y="117983"/>
                </a:lnTo>
                <a:lnTo>
                  <a:pt x="553085" y="114427"/>
                </a:lnTo>
                <a:lnTo>
                  <a:pt x="622935" y="71628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8" y="96012"/>
                </a:lnTo>
                <a:lnTo>
                  <a:pt x="532256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575935" y="2523871"/>
            <a:ext cx="648080" cy="117982"/>
          </a:xfrm>
          <a:custGeom>
            <a:avLst/>
            <a:gdLst/>
            <a:ahLst/>
            <a:cxnLst/>
            <a:rect l="l" t="t" r="r" b="b"/>
            <a:pathLst>
              <a:path w="648080" h="117982">
                <a:moveTo>
                  <a:pt x="616585" y="48005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5"/>
                </a:lnTo>
                <a:close/>
              </a:path>
              <a:path w="648080" h="117982">
                <a:moveTo>
                  <a:pt x="553085" y="114426"/>
                </a:moveTo>
                <a:lnTo>
                  <a:pt x="648080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85" y="48005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5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080" h="117982">
                <a:moveTo>
                  <a:pt x="539241" y="2031"/>
                </a:moveTo>
                <a:lnTo>
                  <a:pt x="535813" y="8127"/>
                </a:lnTo>
                <a:lnTo>
                  <a:pt x="532256" y="14224"/>
                </a:lnTo>
                <a:lnTo>
                  <a:pt x="534288" y="21970"/>
                </a:lnTo>
                <a:lnTo>
                  <a:pt x="540385" y="25526"/>
                </a:lnTo>
                <a:lnTo>
                  <a:pt x="575872" y="46227"/>
                </a:lnTo>
                <a:lnTo>
                  <a:pt x="622935" y="46227"/>
                </a:lnTo>
                <a:lnTo>
                  <a:pt x="648080" y="58927"/>
                </a:lnTo>
                <a:lnTo>
                  <a:pt x="553085" y="3555"/>
                </a:lnTo>
                <a:lnTo>
                  <a:pt x="547115" y="0"/>
                </a:lnTo>
                <a:lnTo>
                  <a:pt x="539241" y="2031"/>
                </a:lnTo>
                <a:close/>
              </a:path>
              <a:path w="648080" h="117982">
                <a:moveTo>
                  <a:pt x="535813" y="109854"/>
                </a:moveTo>
                <a:lnTo>
                  <a:pt x="539241" y="115824"/>
                </a:lnTo>
                <a:lnTo>
                  <a:pt x="547115" y="117982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6090" y="71628"/>
                </a:lnTo>
                <a:lnTo>
                  <a:pt x="540385" y="92455"/>
                </a:lnTo>
                <a:lnTo>
                  <a:pt x="534288" y="96012"/>
                </a:lnTo>
                <a:lnTo>
                  <a:pt x="532256" y="103758"/>
                </a:lnTo>
                <a:lnTo>
                  <a:pt x="535813" y="10985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5575935" y="2523871"/>
            <a:ext cx="648080" cy="117982"/>
          </a:xfrm>
          <a:custGeom>
            <a:avLst/>
            <a:gdLst/>
            <a:ahLst/>
            <a:cxnLst/>
            <a:rect l="l" t="t" r="r" b="b"/>
            <a:pathLst>
              <a:path w="648080" h="117982">
                <a:moveTo>
                  <a:pt x="616585" y="48005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5"/>
                </a:lnTo>
                <a:close/>
              </a:path>
              <a:path w="648080" h="117982">
                <a:moveTo>
                  <a:pt x="553085" y="114426"/>
                </a:moveTo>
                <a:lnTo>
                  <a:pt x="648080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85" y="48005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5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080" h="117982">
                <a:moveTo>
                  <a:pt x="539241" y="2031"/>
                </a:moveTo>
                <a:lnTo>
                  <a:pt x="535813" y="8127"/>
                </a:lnTo>
                <a:lnTo>
                  <a:pt x="532256" y="14224"/>
                </a:lnTo>
                <a:lnTo>
                  <a:pt x="534288" y="21970"/>
                </a:lnTo>
                <a:lnTo>
                  <a:pt x="540385" y="25526"/>
                </a:lnTo>
                <a:lnTo>
                  <a:pt x="575872" y="46227"/>
                </a:lnTo>
                <a:lnTo>
                  <a:pt x="622935" y="46227"/>
                </a:lnTo>
                <a:lnTo>
                  <a:pt x="648080" y="58927"/>
                </a:lnTo>
                <a:lnTo>
                  <a:pt x="553085" y="3555"/>
                </a:lnTo>
                <a:lnTo>
                  <a:pt x="547115" y="0"/>
                </a:lnTo>
                <a:lnTo>
                  <a:pt x="539241" y="2031"/>
                </a:lnTo>
                <a:close/>
              </a:path>
              <a:path w="648080" h="117982">
                <a:moveTo>
                  <a:pt x="535813" y="109854"/>
                </a:moveTo>
                <a:lnTo>
                  <a:pt x="539241" y="115824"/>
                </a:lnTo>
                <a:lnTo>
                  <a:pt x="547115" y="117982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6090" y="71628"/>
                </a:lnTo>
                <a:lnTo>
                  <a:pt x="540385" y="92455"/>
                </a:lnTo>
                <a:lnTo>
                  <a:pt x="534288" y="96012"/>
                </a:lnTo>
                <a:lnTo>
                  <a:pt x="532256" y="103758"/>
                </a:lnTo>
                <a:lnTo>
                  <a:pt x="535813" y="10985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3517391" y="1628787"/>
            <a:ext cx="2088261" cy="11521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517391" y="1628787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915793" y="1803780"/>
            <a:ext cx="648207" cy="117983"/>
          </a:xfrm>
          <a:custGeom>
            <a:avLst/>
            <a:gdLst/>
            <a:ahLst/>
            <a:cxnLst/>
            <a:rect l="l" t="t" r="r" b="b"/>
            <a:pathLst>
              <a:path w="648207" h="117983">
                <a:moveTo>
                  <a:pt x="616584" y="48006"/>
                </a:moveTo>
                <a:lnTo>
                  <a:pt x="597752" y="58991"/>
                </a:lnTo>
                <a:lnTo>
                  <a:pt x="616584" y="69977"/>
                </a:lnTo>
                <a:lnTo>
                  <a:pt x="616584" y="48006"/>
                </a:lnTo>
                <a:close/>
              </a:path>
              <a:path w="648207" h="117983">
                <a:moveTo>
                  <a:pt x="553084" y="114427"/>
                </a:moveTo>
                <a:lnTo>
                  <a:pt x="648207" y="58928"/>
                </a:lnTo>
                <a:lnTo>
                  <a:pt x="622934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4" y="71628"/>
                </a:lnTo>
                <a:lnTo>
                  <a:pt x="616584" y="48006"/>
                </a:lnTo>
                <a:lnTo>
                  <a:pt x="616584" y="69977"/>
                </a:lnTo>
                <a:lnTo>
                  <a:pt x="597752" y="58991"/>
                </a:lnTo>
                <a:lnTo>
                  <a:pt x="616584" y="48006"/>
                </a:lnTo>
                <a:lnTo>
                  <a:pt x="622934" y="71628"/>
                </a:lnTo>
                <a:lnTo>
                  <a:pt x="553084" y="114427"/>
                </a:lnTo>
                <a:close/>
              </a:path>
              <a:path w="648207" h="117983">
                <a:moveTo>
                  <a:pt x="539369" y="2032"/>
                </a:moveTo>
                <a:lnTo>
                  <a:pt x="535812" y="8128"/>
                </a:lnTo>
                <a:lnTo>
                  <a:pt x="532257" y="14224"/>
                </a:lnTo>
                <a:lnTo>
                  <a:pt x="534289" y="21971"/>
                </a:lnTo>
                <a:lnTo>
                  <a:pt x="540384" y="25527"/>
                </a:lnTo>
                <a:lnTo>
                  <a:pt x="575872" y="46227"/>
                </a:lnTo>
                <a:lnTo>
                  <a:pt x="622934" y="46228"/>
                </a:lnTo>
                <a:lnTo>
                  <a:pt x="648207" y="58928"/>
                </a:lnTo>
                <a:lnTo>
                  <a:pt x="553084" y="3556"/>
                </a:lnTo>
                <a:lnTo>
                  <a:pt x="547116" y="0"/>
                </a:lnTo>
                <a:lnTo>
                  <a:pt x="539369" y="2032"/>
                </a:lnTo>
                <a:close/>
              </a:path>
              <a:path w="648207" h="117983">
                <a:moveTo>
                  <a:pt x="535812" y="109855"/>
                </a:moveTo>
                <a:lnTo>
                  <a:pt x="539369" y="115951"/>
                </a:lnTo>
                <a:lnTo>
                  <a:pt x="547116" y="117983"/>
                </a:lnTo>
                <a:lnTo>
                  <a:pt x="553084" y="114427"/>
                </a:lnTo>
                <a:lnTo>
                  <a:pt x="622934" y="71628"/>
                </a:lnTo>
                <a:lnTo>
                  <a:pt x="576090" y="71628"/>
                </a:lnTo>
                <a:lnTo>
                  <a:pt x="540384" y="92456"/>
                </a:lnTo>
                <a:lnTo>
                  <a:pt x="534289" y="96012"/>
                </a:lnTo>
                <a:lnTo>
                  <a:pt x="532257" y="103759"/>
                </a:lnTo>
                <a:lnTo>
                  <a:pt x="535812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915793" y="1803780"/>
            <a:ext cx="648207" cy="117983"/>
          </a:xfrm>
          <a:custGeom>
            <a:avLst/>
            <a:gdLst/>
            <a:ahLst/>
            <a:cxnLst/>
            <a:rect l="l" t="t" r="r" b="b"/>
            <a:pathLst>
              <a:path w="648207" h="117983">
                <a:moveTo>
                  <a:pt x="616584" y="48006"/>
                </a:moveTo>
                <a:lnTo>
                  <a:pt x="597752" y="58991"/>
                </a:lnTo>
                <a:lnTo>
                  <a:pt x="616584" y="69977"/>
                </a:lnTo>
                <a:lnTo>
                  <a:pt x="616584" y="48006"/>
                </a:lnTo>
                <a:close/>
              </a:path>
              <a:path w="648207" h="117983">
                <a:moveTo>
                  <a:pt x="553084" y="114427"/>
                </a:moveTo>
                <a:lnTo>
                  <a:pt x="648207" y="58928"/>
                </a:lnTo>
                <a:lnTo>
                  <a:pt x="622934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4" y="71628"/>
                </a:lnTo>
                <a:lnTo>
                  <a:pt x="616584" y="48006"/>
                </a:lnTo>
                <a:lnTo>
                  <a:pt x="616584" y="69977"/>
                </a:lnTo>
                <a:lnTo>
                  <a:pt x="597752" y="58991"/>
                </a:lnTo>
                <a:lnTo>
                  <a:pt x="616584" y="48006"/>
                </a:lnTo>
                <a:lnTo>
                  <a:pt x="622934" y="71628"/>
                </a:lnTo>
                <a:lnTo>
                  <a:pt x="553084" y="114427"/>
                </a:lnTo>
                <a:close/>
              </a:path>
              <a:path w="648207" h="117983">
                <a:moveTo>
                  <a:pt x="539369" y="2032"/>
                </a:moveTo>
                <a:lnTo>
                  <a:pt x="535812" y="8128"/>
                </a:lnTo>
                <a:lnTo>
                  <a:pt x="532257" y="14224"/>
                </a:lnTo>
                <a:lnTo>
                  <a:pt x="534289" y="21971"/>
                </a:lnTo>
                <a:lnTo>
                  <a:pt x="540384" y="25527"/>
                </a:lnTo>
                <a:lnTo>
                  <a:pt x="575872" y="46227"/>
                </a:lnTo>
                <a:lnTo>
                  <a:pt x="622934" y="46228"/>
                </a:lnTo>
                <a:lnTo>
                  <a:pt x="648207" y="58928"/>
                </a:lnTo>
                <a:lnTo>
                  <a:pt x="553084" y="3556"/>
                </a:lnTo>
                <a:lnTo>
                  <a:pt x="547116" y="0"/>
                </a:lnTo>
                <a:lnTo>
                  <a:pt x="539369" y="2032"/>
                </a:lnTo>
                <a:close/>
              </a:path>
              <a:path w="648207" h="117983">
                <a:moveTo>
                  <a:pt x="535812" y="109855"/>
                </a:moveTo>
                <a:lnTo>
                  <a:pt x="539369" y="115951"/>
                </a:lnTo>
                <a:lnTo>
                  <a:pt x="547116" y="117983"/>
                </a:lnTo>
                <a:lnTo>
                  <a:pt x="553084" y="114427"/>
                </a:lnTo>
                <a:lnTo>
                  <a:pt x="622934" y="71628"/>
                </a:lnTo>
                <a:lnTo>
                  <a:pt x="576090" y="71628"/>
                </a:lnTo>
                <a:lnTo>
                  <a:pt x="540384" y="92456"/>
                </a:lnTo>
                <a:lnTo>
                  <a:pt x="534289" y="96012"/>
                </a:lnTo>
                <a:lnTo>
                  <a:pt x="532257" y="103759"/>
                </a:lnTo>
                <a:lnTo>
                  <a:pt x="535812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915793" y="2523871"/>
            <a:ext cx="648207" cy="117982"/>
          </a:xfrm>
          <a:custGeom>
            <a:avLst/>
            <a:gdLst/>
            <a:ahLst/>
            <a:cxnLst/>
            <a:rect l="l" t="t" r="r" b="b"/>
            <a:pathLst>
              <a:path w="648207" h="117982">
                <a:moveTo>
                  <a:pt x="616584" y="48005"/>
                </a:moveTo>
                <a:lnTo>
                  <a:pt x="597752" y="58991"/>
                </a:lnTo>
                <a:lnTo>
                  <a:pt x="616584" y="69976"/>
                </a:lnTo>
                <a:lnTo>
                  <a:pt x="616584" y="48005"/>
                </a:lnTo>
                <a:close/>
              </a:path>
              <a:path w="648207" h="117982">
                <a:moveTo>
                  <a:pt x="553084" y="114426"/>
                </a:moveTo>
                <a:lnTo>
                  <a:pt x="648207" y="58927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16584" y="48005"/>
                </a:lnTo>
                <a:lnTo>
                  <a:pt x="616584" y="69976"/>
                </a:lnTo>
                <a:lnTo>
                  <a:pt x="597752" y="58991"/>
                </a:lnTo>
                <a:lnTo>
                  <a:pt x="616584" y="48005"/>
                </a:lnTo>
                <a:lnTo>
                  <a:pt x="622934" y="71627"/>
                </a:lnTo>
                <a:lnTo>
                  <a:pt x="553084" y="114426"/>
                </a:lnTo>
                <a:close/>
              </a:path>
              <a:path w="648207" h="117982">
                <a:moveTo>
                  <a:pt x="539369" y="2031"/>
                </a:moveTo>
                <a:lnTo>
                  <a:pt x="535812" y="8127"/>
                </a:lnTo>
                <a:lnTo>
                  <a:pt x="532257" y="14224"/>
                </a:lnTo>
                <a:lnTo>
                  <a:pt x="534289" y="21970"/>
                </a:lnTo>
                <a:lnTo>
                  <a:pt x="540384" y="25526"/>
                </a:lnTo>
                <a:lnTo>
                  <a:pt x="575872" y="46227"/>
                </a:lnTo>
                <a:lnTo>
                  <a:pt x="622934" y="46227"/>
                </a:lnTo>
                <a:lnTo>
                  <a:pt x="648207" y="58927"/>
                </a:lnTo>
                <a:lnTo>
                  <a:pt x="553084" y="3555"/>
                </a:lnTo>
                <a:lnTo>
                  <a:pt x="547116" y="0"/>
                </a:lnTo>
                <a:lnTo>
                  <a:pt x="539369" y="2031"/>
                </a:lnTo>
                <a:close/>
              </a:path>
              <a:path w="648207" h="117982">
                <a:moveTo>
                  <a:pt x="535812" y="109854"/>
                </a:moveTo>
                <a:lnTo>
                  <a:pt x="539369" y="115824"/>
                </a:lnTo>
                <a:lnTo>
                  <a:pt x="547116" y="117982"/>
                </a:lnTo>
                <a:lnTo>
                  <a:pt x="553084" y="114426"/>
                </a:lnTo>
                <a:lnTo>
                  <a:pt x="622934" y="71627"/>
                </a:lnTo>
                <a:lnTo>
                  <a:pt x="576090" y="71628"/>
                </a:lnTo>
                <a:lnTo>
                  <a:pt x="540384" y="92455"/>
                </a:lnTo>
                <a:lnTo>
                  <a:pt x="534289" y="96012"/>
                </a:lnTo>
                <a:lnTo>
                  <a:pt x="532257" y="103758"/>
                </a:lnTo>
                <a:lnTo>
                  <a:pt x="535812" y="10985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915793" y="2523871"/>
            <a:ext cx="648207" cy="117982"/>
          </a:xfrm>
          <a:custGeom>
            <a:avLst/>
            <a:gdLst/>
            <a:ahLst/>
            <a:cxnLst/>
            <a:rect l="l" t="t" r="r" b="b"/>
            <a:pathLst>
              <a:path w="648207" h="117982">
                <a:moveTo>
                  <a:pt x="616584" y="48005"/>
                </a:moveTo>
                <a:lnTo>
                  <a:pt x="597752" y="58991"/>
                </a:lnTo>
                <a:lnTo>
                  <a:pt x="616584" y="69976"/>
                </a:lnTo>
                <a:lnTo>
                  <a:pt x="616584" y="48005"/>
                </a:lnTo>
                <a:close/>
              </a:path>
              <a:path w="648207" h="117982">
                <a:moveTo>
                  <a:pt x="553084" y="114426"/>
                </a:moveTo>
                <a:lnTo>
                  <a:pt x="648207" y="58927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16584" y="48005"/>
                </a:lnTo>
                <a:lnTo>
                  <a:pt x="616584" y="69976"/>
                </a:lnTo>
                <a:lnTo>
                  <a:pt x="597752" y="58991"/>
                </a:lnTo>
                <a:lnTo>
                  <a:pt x="616584" y="48005"/>
                </a:lnTo>
                <a:lnTo>
                  <a:pt x="622934" y="71627"/>
                </a:lnTo>
                <a:lnTo>
                  <a:pt x="553084" y="114426"/>
                </a:lnTo>
                <a:close/>
              </a:path>
              <a:path w="648207" h="117982">
                <a:moveTo>
                  <a:pt x="539369" y="2031"/>
                </a:moveTo>
                <a:lnTo>
                  <a:pt x="535812" y="8127"/>
                </a:lnTo>
                <a:lnTo>
                  <a:pt x="532257" y="14224"/>
                </a:lnTo>
                <a:lnTo>
                  <a:pt x="534289" y="21970"/>
                </a:lnTo>
                <a:lnTo>
                  <a:pt x="540384" y="25526"/>
                </a:lnTo>
                <a:lnTo>
                  <a:pt x="575872" y="46227"/>
                </a:lnTo>
                <a:lnTo>
                  <a:pt x="622934" y="46227"/>
                </a:lnTo>
                <a:lnTo>
                  <a:pt x="648207" y="58927"/>
                </a:lnTo>
                <a:lnTo>
                  <a:pt x="553084" y="3555"/>
                </a:lnTo>
                <a:lnTo>
                  <a:pt x="547116" y="0"/>
                </a:lnTo>
                <a:lnTo>
                  <a:pt x="539369" y="2031"/>
                </a:lnTo>
                <a:close/>
              </a:path>
              <a:path w="648207" h="117982">
                <a:moveTo>
                  <a:pt x="535812" y="109854"/>
                </a:moveTo>
                <a:lnTo>
                  <a:pt x="539369" y="115824"/>
                </a:lnTo>
                <a:lnTo>
                  <a:pt x="547116" y="117982"/>
                </a:lnTo>
                <a:lnTo>
                  <a:pt x="553084" y="114426"/>
                </a:lnTo>
                <a:lnTo>
                  <a:pt x="622934" y="71627"/>
                </a:lnTo>
                <a:lnTo>
                  <a:pt x="576090" y="71628"/>
                </a:lnTo>
                <a:lnTo>
                  <a:pt x="540384" y="92455"/>
                </a:lnTo>
                <a:lnTo>
                  <a:pt x="534289" y="96012"/>
                </a:lnTo>
                <a:lnTo>
                  <a:pt x="532257" y="103758"/>
                </a:lnTo>
                <a:lnTo>
                  <a:pt x="535812" y="10985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6079998" y="2222754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881628" y="4725162"/>
            <a:ext cx="978408" cy="484631"/>
          </a:xfrm>
          <a:custGeom>
            <a:avLst/>
            <a:gdLst/>
            <a:ahLst/>
            <a:cxnLst/>
            <a:rect l="l" t="t" r="r" b="b"/>
            <a:pathLst>
              <a:path w="978408" h="484632">
                <a:moveTo>
                  <a:pt x="736092" y="363474"/>
                </a:moveTo>
                <a:lnTo>
                  <a:pt x="736092" y="484631"/>
                </a:lnTo>
                <a:lnTo>
                  <a:pt x="978408" y="242315"/>
                </a:lnTo>
                <a:lnTo>
                  <a:pt x="736092" y="0"/>
                </a:lnTo>
                <a:lnTo>
                  <a:pt x="736092" y="121157"/>
                </a:lnTo>
                <a:lnTo>
                  <a:pt x="0" y="121157"/>
                </a:lnTo>
                <a:lnTo>
                  <a:pt x="0" y="363474"/>
                </a:lnTo>
                <a:lnTo>
                  <a:pt x="736092" y="36347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3881628" y="4725162"/>
            <a:ext cx="978408" cy="484631"/>
          </a:xfrm>
          <a:custGeom>
            <a:avLst/>
            <a:gdLst/>
            <a:ahLst/>
            <a:cxnLst/>
            <a:rect l="l" t="t" r="r" b="b"/>
            <a:pathLst>
              <a:path w="978408" h="484632">
                <a:moveTo>
                  <a:pt x="0" y="121157"/>
                </a:moveTo>
                <a:lnTo>
                  <a:pt x="736092" y="121157"/>
                </a:lnTo>
                <a:lnTo>
                  <a:pt x="736092" y="0"/>
                </a:lnTo>
                <a:lnTo>
                  <a:pt x="978408" y="242315"/>
                </a:lnTo>
                <a:lnTo>
                  <a:pt x="736092" y="484631"/>
                </a:lnTo>
                <a:lnTo>
                  <a:pt x="736092" y="363474"/>
                </a:lnTo>
                <a:lnTo>
                  <a:pt x="0" y="363474"/>
                </a:lnTo>
                <a:lnTo>
                  <a:pt x="0" y="121157"/>
                </a:lnTo>
                <a:close/>
              </a:path>
            </a:pathLst>
          </a:custGeom>
          <a:ln w="25400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 txBox="1"/>
          <p:nvPr/>
        </p:nvSpPr>
        <p:spPr>
          <a:xfrm>
            <a:off x="3277870" y="165700"/>
            <a:ext cx="2749749" cy="457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604"/>
              </a:lnSpc>
              <a:spcBef>
                <a:spcPts val="180"/>
              </a:spcBef>
            </a:pPr>
            <a:r>
              <a:rPr sz="34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7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ASC</a:t>
            </a:r>
            <a:r>
              <a:rPr sz="27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27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LE</a:t>
            </a:r>
            <a:r>
              <a:rPr sz="2700" b="1" spc="17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4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RS</a:t>
            </a:r>
            <a:endParaRPr sz="3400">
              <a:latin typeface="Century Schoolbook"/>
              <a:cs typeface="Century Schoolbook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2782316" y="822293"/>
            <a:ext cx="2107232" cy="406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204"/>
              </a:lnSpc>
              <a:spcBef>
                <a:spcPts val="160"/>
              </a:spcBef>
            </a:pPr>
            <a:r>
              <a:rPr sz="30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TR</a:t>
            </a:r>
            <a:r>
              <a:rPr sz="24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CT</a:t>
            </a:r>
            <a:r>
              <a:rPr sz="24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4911471" y="822293"/>
            <a:ext cx="1599917" cy="406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204"/>
              </a:lnSpc>
              <a:spcBef>
                <a:spcPts val="160"/>
              </a:spcBef>
            </a:pPr>
            <a:r>
              <a:rPr sz="3000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NT</a:t>
            </a:r>
            <a:r>
              <a:rPr sz="24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4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6088380" y="1430767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6088380" y="2214103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10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76200" y="0"/>
            <a:ext cx="3710051" cy="357873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800"/>
              </a:lnSpc>
              <a:spcBef>
                <a:spcPts val="39"/>
              </a:spcBef>
            </a:pPr>
            <a:endParaRPr sz="800"/>
          </a:p>
          <a:p>
            <a:pPr marR="159566" algn="r">
              <a:lnSpc>
                <a:spcPct val="100179"/>
              </a:lnSpc>
            </a:pPr>
            <a:r>
              <a:rPr sz="3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endParaRPr sz="3400">
              <a:latin typeface="Century Schoolbook"/>
              <a:cs typeface="Century Schoolbook"/>
            </a:endParaRPr>
          </a:p>
          <a:p>
            <a:pPr marR="80410" algn="r">
              <a:lnSpc>
                <a:spcPct val="100179"/>
              </a:lnSpc>
              <a:spcBef>
                <a:spcPts val="1150"/>
              </a:spcBef>
            </a:pPr>
            <a:r>
              <a:rPr sz="30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TRU</a:t>
            </a:r>
            <a:endParaRPr sz="2400">
              <a:latin typeface="Century Schoolbook"/>
              <a:cs typeface="Century Schoolbook"/>
            </a:endParaRPr>
          </a:p>
          <a:p>
            <a:pPr marL="2355596" marR="357570" indent="-11810">
              <a:lnSpc>
                <a:spcPts val="2163"/>
              </a:lnSpc>
              <a:spcBef>
                <a:spcPts val="2517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R</a:t>
            </a:r>
            <a:r>
              <a:rPr sz="1800" spc="-1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(Re</a:t>
            </a: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et) </a:t>
            </a:r>
            <a:endParaRPr sz="1800">
              <a:latin typeface="Century Schoolbook"/>
              <a:cs typeface="Century Schoolbook"/>
            </a:endParaRPr>
          </a:p>
          <a:p>
            <a:pPr marL="2355596" marR="357570">
              <a:lnSpc>
                <a:spcPts val="2163"/>
              </a:lnSpc>
              <a:spcBef>
                <a:spcPts val="2942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S</a:t>
            </a:r>
            <a:r>
              <a:rPr sz="1800" spc="-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(</a:t>
            </a:r>
            <a:r>
              <a:rPr sz="1800" spc="9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et)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76200" y="3578733"/>
            <a:ext cx="503466" cy="5029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35"/>
              </a:spcBef>
            </a:pPr>
            <a:endParaRPr sz="1000"/>
          </a:p>
          <a:p>
            <a:pPr marL="122872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R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579666" y="3578733"/>
            <a:ext cx="472173" cy="5029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35"/>
              </a:spcBef>
            </a:pPr>
            <a:endParaRPr sz="1000"/>
          </a:p>
          <a:p>
            <a:pPr marL="91528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S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1051839" y="3578733"/>
            <a:ext cx="577062" cy="5029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35"/>
              </a:spcBef>
            </a:pPr>
            <a:endParaRPr sz="1000"/>
          </a:p>
          <a:p>
            <a:pPr marL="91795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Q+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628902" y="3578733"/>
            <a:ext cx="2157349" cy="5029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6" name="object 56"/>
          <p:cNvSpPr txBox="1"/>
          <p:nvPr/>
        </p:nvSpPr>
        <p:spPr>
          <a:xfrm>
            <a:off x="76200" y="4081653"/>
            <a:ext cx="503466" cy="5029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37"/>
              </a:spcBef>
            </a:pPr>
            <a:endParaRPr sz="1000"/>
          </a:p>
          <a:p>
            <a:pPr marL="122872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579666" y="4081653"/>
            <a:ext cx="472173" cy="5029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37"/>
              </a:spcBef>
            </a:pPr>
            <a:endParaRPr sz="1000"/>
          </a:p>
          <a:p>
            <a:pPr marL="91528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051839" y="4081653"/>
            <a:ext cx="577062" cy="5029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37"/>
              </a:spcBef>
            </a:pPr>
            <a:endParaRPr sz="1000"/>
          </a:p>
          <a:p>
            <a:pPr marL="91795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Q-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628902" y="4081653"/>
            <a:ext cx="2150999" cy="5029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37"/>
              </a:spcBef>
            </a:pPr>
            <a:endParaRPr sz="1000"/>
          </a:p>
          <a:p>
            <a:pPr marL="91948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État</a:t>
            </a:r>
            <a:r>
              <a:rPr sz="1800" spc="-25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mé</a:t>
            </a:r>
            <a:r>
              <a:rPr sz="1800" spc="-4" dirty="0" smtClean="0">
                <a:latin typeface="Century Schoolbook"/>
                <a:cs typeface="Century Schoolbook"/>
              </a:rPr>
              <a:t>m</a:t>
            </a:r>
            <a:r>
              <a:rPr sz="1800" spc="0" dirty="0" smtClean="0">
                <a:latin typeface="Century Schoolbook"/>
                <a:cs typeface="Century Schoolbook"/>
              </a:rPr>
              <a:t>o</a:t>
            </a:r>
            <a:r>
              <a:rPr sz="1800" spc="-9" dirty="0" smtClean="0">
                <a:latin typeface="Century Schoolbook"/>
                <a:cs typeface="Century Schoolbook"/>
              </a:rPr>
              <a:t>i</a:t>
            </a:r>
            <a:r>
              <a:rPr sz="1800" spc="0" dirty="0" smtClean="0">
                <a:latin typeface="Century Schoolbook"/>
                <a:cs typeface="Century Schoolbook"/>
              </a:rPr>
              <a:t>re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76200" y="4584573"/>
            <a:ext cx="503466" cy="5029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37"/>
              </a:spcBef>
            </a:pPr>
            <a:endParaRPr sz="1000"/>
          </a:p>
          <a:p>
            <a:pPr marL="122872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579666" y="4584573"/>
            <a:ext cx="472173" cy="5029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37"/>
              </a:spcBef>
            </a:pPr>
            <a:endParaRPr sz="1000"/>
          </a:p>
          <a:p>
            <a:pPr marL="91528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051839" y="4584573"/>
            <a:ext cx="577062" cy="5029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37"/>
              </a:spcBef>
            </a:pPr>
            <a:endParaRPr sz="1000"/>
          </a:p>
          <a:p>
            <a:pPr marL="91795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628902" y="4584573"/>
            <a:ext cx="2150999" cy="5029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37"/>
              </a:spcBef>
            </a:pPr>
            <a:endParaRPr sz="1000"/>
          </a:p>
          <a:p>
            <a:pPr marL="91948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M</a:t>
            </a:r>
            <a:r>
              <a:rPr sz="1800" spc="-4" dirty="0" smtClean="0">
                <a:latin typeface="Century Schoolbook"/>
                <a:cs typeface="Century Schoolbook"/>
              </a:rPr>
              <a:t>i</a:t>
            </a: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r>
              <a:rPr sz="1800" spc="-14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(</a:t>
            </a: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et) à 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76200" y="5087493"/>
            <a:ext cx="503466" cy="5028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40"/>
              </a:spcBef>
            </a:pPr>
            <a:endParaRPr sz="1000"/>
          </a:p>
          <a:p>
            <a:pPr marL="122872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79666" y="5087493"/>
            <a:ext cx="472173" cy="5028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40"/>
              </a:spcBef>
            </a:pPr>
            <a:endParaRPr sz="1000"/>
          </a:p>
          <a:p>
            <a:pPr marL="91528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051839" y="5087493"/>
            <a:ext cx="577062" cy="5028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40"/>
              </a:spcBef>
            </a:pPr>
            <a:endParaRPr sz="1000"/>
          </a:p>
          <a:p>
            <a:pPr marL="91795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628902" y="5087493"/>
            <a:ext cx="2150999" cy="5028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40"/>
              </a:spcBef>
            </a:pPr>
            <a:endParaRPr sz="1000"/>
          </a:p>
          <a:p>
            <a:pPr marL="91948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Rem</a:t>
            </a:r>
            <a:r>
              <a:rPr sz="1800" spc="-9" dirty="0" smtClean="0">
                <a:latin typeface="Century Schoolbook"/>
                <a:cs typeface="Century Schoolbook"/>
              </a:rPr>
              <a:t>i</a:t>
            </a: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r>
              <a:rPr sz="1800" spc="-1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(Re</a:t>
            </a: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et) à 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76200" y="5590374"/>
            <a:ext cx="503466" cy="5029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43"/>
              </a:spcBef>
            </a:pPr>
            <a:endParaRPr sz="1000"/>
          </a:p>
          <a:p>
            <a:pPr marL="122872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79666" y="5590374"/>
            <a:ext cx="472173" cy="5029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43"/>
              </a:spcBef>
            </a:pPr>
            <a:endParaRPr sz="1000"/>
          </a:p>
          <a:p>
            <a:pPr marL="91528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51839" y="5590374"/>
            <a:ext cx="577062" cy="5029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43"/>
              </a:spcBef>
            </a:pPr>
            <a:endParaRPr sz="1000"/>
          </a:p>
          <a:p>
            <a:pPr marL="91795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628902" y="5590374"/>
            <a:ext cx="2150999" cy="5029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43"/>
              </a:spcBef>
            </a:pPr>
            <a:endParaRPr sz="1000"/>
          </a:p>
          <a:p>
            <a:pPr marL="91948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État</a:t>
            </a:r>
            <a:r>
              <a:rPr sz="1800" spc="-25" dirty="0" smtClean="0">
                <a:latin typeface="Century Schoolbook"/>
                <a:cs typeface="Century Schoolbook"/>
              </a:rPr>
              <a:t> </a:t>
            </a:r>
            <a:r>
              <a:rPr sz="1800" spc="-4" dirty="0" smtClean="0">
                <a:latin typeface="Century Schoolbook"/>
                <a:cs typeface="Century Schoolbook"/>
              </a:rPr>
              <a:t>i</a:t>
            </a:r>
            <a:r>
              <a:rPr sz="1800" spc="0" dirty="0" smtClean="0">
                <a:latin typeface="Century Schoolbook"/>
                <a:cs typeface="Century Schoolbook"/>
              </a:rPr>
              <a:t>nterd</a:t>
            </a:r>
            <a:r>
              <a:rPr sz="1800" spc="-4" dirty="0" smtClean="0">
                <a:latin typeface="Century Schoolbook"/>
                <a:cs typeface="Century Schoolbook"/>
              </a:rPr>
              <a:t>i</a:t>
            </a:r>
            <a:r>
              <a:rPr sz="1800" spc="0" dirty="0" smtClean="0">
                <a:latin typeface="Century Schoolbook"/>
                <a:cs typeface="Century Schoolbook"/>
              </a:rPr>
              <a:t>t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76200" y="6093294"/>
            <a:ext cx="3710051" cy="76470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9" name="object 39"/>
          <p:cNvSpPr txBox="1"/>
          <p:nvPr/>
        </p:nvSpPr>
        <p:spPr>
          <a:xfrm>
            <a:off x="4932045" y="3284982"/>
            <a:ext cx="797940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09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R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729986" y="3284982"/>
            <a:ext cx="798067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S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528054" y="3284982"/>
            <a:ext cx="797941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Q-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325995" y="3284982"/>
            <a:ext cx="79806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Q+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932045" y="3655822"/>
            <a:ext cx="797940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09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729986" y="3655822"/>
            <a:ext cx="798067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528054" y="3655822"/>
            <a:ext cx="797941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325995" y="3655822"/>
            <a:ext cx="79806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932045" y="4026662"/>
            <a:ext cx="797940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09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729986" y="4026662"/>
            <a:ext cx="798067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528054" y="4026662"/>
            <a:ext cx="797941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325995" y="4026662"/>
            <a:ext cx="79806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932045" y="4397502"/>
            <a:ext cx="797940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09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729986" y="4397502"/>
            <a:ext cx="798067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528054" y="4397502"/>
            <a:ext cx="797941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325995" y="4397502"/>
            <a:ext cx="798068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932045" y="4768342"/>
            <a:ext cx="797940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09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729986" y="4768342"/>
            <a:ext cx="798067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528054" y="4768342"/>
            <a:ext cx="797941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325995" y="4768342"/>
            <a:ext cx="79806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932045" y="5139182"/>
            <a:ext cx="797940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09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729986" y="5139182"/>
            <a:ext cx="798067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528054" y="5139182"/>
            <a:ext cx="797941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325995" y="5139182"/>
            <a:ext cx="798068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932045" y="5510022"/>
            <a:ext cx="797940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09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729986" y="5510022"/>
            <a:ext cx="798067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528054" y="5510022"/>
            <a:ext cx="797941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325995" y="5510022"/>
            <a:ext cx="798068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32045" y="5880862"/>
            <a:ext cx="797940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09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729986" y="5880862"/>
            <a:ext cx="798067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528054" y="5880862"/>
            <a:ext cx="797941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325995" y="5880862"/>
            <a:ext cx="79806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32045" y="6251702"/>
            <a:ext cx="797940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09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729986" y="6251702"/>
            <a:ext cx="798067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28054" y="6251702"/>
            <a:ext cx="797941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325995" y="6251702"/>
            <a:ext cx="798068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17391" y="1628787"/>
            <a:ext cx="2088261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305943">
              <a:lnSpc>
                <a:spcPct val="100179"/>
              </a:lnSpc>
              <a:spcBef>
                <a:spcPts val="2328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Bas</a:t>
            </a:r>
            <a:r>
              <a:rPr sz="2000" b="1" spc="9" dirty="0" smtClean="0">
                <a:latin typeface="Century Schoolbook"/>
                <a:cs typeface="Century Schoolbook"/>
              </a:rPr>
              <a:t>cu</a:t>
            </a:r>
            <a:r>
              <a:rPr sz="2000" b="1" spc="0" dirty="0" smtClean="0">
                <a:latin typeface="Century Schoolbook"/>
                <a:cs typeface="Century Schoolbook"/>
              </a:rPr>
              <a:t>le</a:t>
            </a:r>
            <a:r>
              <a:rPr sz="2000" b="1" spc="-44" dirty="0" smtClean="0">
                <a:latin typeface="Century Schoolbook"/>
                <a:cs typeface="Century Schoolbook"/>
              </a:rPr>
              <a:t> </a:t>
            </a:r>
            <a:r>
              <a:rPr sz="2000" b="1" spc="9" dirty="0" smtClean="0">
                <a:latin typeface="Century Schoolbook"/>
                <a:cs typeface="Century Schoolbook"/>
              </a:rPr>
              <a:t>R</a:t>
            </a:r>
            <a:r>
              <a:rPr sz="2000" b="1" spc="0" dirty="0" smtClean="0">
                <a:latin typeface="Century Schoolbook"/>
                <a:cs typeface="Century Schoolbook"/>
              </a:rPr>
              <a:t>S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079998" y="2083053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object 187"/>
          <p:cNvSpPr/>
          <p:nvPr/>
        </p:nvSpPr>
        <p:spPr>
          <a:xfrm>
            <a:off x="8763000" y="0"/>
            <a:ext cx="0" cy="2556891"/>
          </a:xfrm>
          <a:custGeom>
            <a:avLst/>
            <a:gdLst/>
            <a:ahLst/>
            <a:cxnLst/>
            <a:rect l="l" t="t" r="r" b="b"/>
            <a:pathLst>
              <a:path h="2556891">
                <a:moveTo>
                  <a:pt x="0" y="0"/>
                </a:moveTo>
                <a:lnTo>
                  <a:pt x="0" y="2556891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5594477" y="2556891"/>
            <a:ext cx="806488" cy="370839"/>
          </a:xfrm>
          <a:custGeom>
            <a:avLst/>
            <a:gdLst/>
            <a:ahLst/>
            <a:cxnLst/>
            <a:rect l="l" t="t" r="r" b="b"/>
            <a:pathLst>
              <a:path w="806488" h="370839">
                <a:moveTo>
                  <a:pt x="0" y="370839"/>
                </a:moveTo>
                <a:lnTo>
                  <a:pt x="806488" y="370839"/>
                </a:lnTo>
                <a:lnTo>
                  <a:pt x="806488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6401054" y="2556891"/>
            <a:ext cx="806488" cy="370839"/>
          </a:xfrm>
          <a:custGeom>
            <a:avLst/>
            <a:gdLst/>
            <a:ahLst/>
            <a:cxnLst/>
            <a:rect l="l" t="t" r="r" b="b"/>
            <a:pathLst>
              <a:path w="806488" h="370839">
                <a:moveTo>
                  <a:pt x="0" y="370839"/>
                </a:moveTo>
                <a:lnTo>
                  <a:pt x="806488" y="370839"/>
                </a:lnTo>
                <a:lnTo>
                  <a:pt x="806488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7207504" y="2556891"/>
            <a:ext cx="806488" cy="370839"/>
          </a:xfrm>
          <a:custGeom>
            <a:avLst/>
            <a:gdLst/>
            <a:ahLst/>
            <a:cxnLst/>
            <a:rect l="l" t="t" r="r" b="b"/>
            <a:pathLst>
              <a:path w="806488" h="370839">
                <a:moveTo>
                  <a:pt x="0" y="370839"/>
                </a:moveTo>
                <a:lnTo>
                  <a:pt x="806488" y="370839"/>
                </a:lnTo>
                <a:lnTo>
                  <a:pt x="806488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8013954" y="2556891"/>
            <a:ext cx="806488" cy="370839"/>
          </a:xfrm>
          <a:custGeom>
            <a:avLst/>
            <a:gdLst/>
            <a:ahLst/>
            <a:cxnLst/>
            <a:rect l="l" t="t" r="r" b="b"/>
            <a:pathLst>
              <a:path w="806488" h="370839">
                <a:moveTo>
                  <a:pt x="0" y="370839"/>
                </a:moveTo>
                <a:lnTo>
                  <a:pt x="806488" y="370839"/>
                </a:lnTo>
                <a:lnTo>
                  <a:pt x="806488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5594477" y="2927731"/>
            <a:ext cx="806488" cy="370839"/>
          </a:xfrm>
          <a:custGeom>
            <a:avLst/>
            <a:gdLst/>
            <a:ahLst/>
            <a:cxnLst/>
            <a:rect l="l" t="t" r="r" b="b"/>
            <a:pathLst>
              <a:path w="806488" h="370839">
                <a:moveTo>
                  <a:pt x="0" y="370839"/>
                </a:moveTo>
                <a:lnTo>
                  <a:pt x="806488" y="370839"/>
                </a:lnTo>
                <a:lnTo>
                  <a:pt x="806488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6401054" y="2927731"/>
            <a:ext cx="806488" cy="370839"/>
          </a:xfrm>
          <a:custGeom>
            <a:avLst/>
            <a:gdLst/>
            <a:ahLst/>
            <a:cxnLst/>
            <a:rect l="l" t="t" r="r" b="b"/>
            <a:pathLst>
              <a:path w="806488" h="370839">
                <a:moveTo>
                  <a:pt x="0" y="370839"/>
                </a:moveTo>
                <a:lnTo>
                  <a:pt x="806488" y="370839"/>
                </a:lnTo>
                <a:lnTo>
                  <a:pt x="806488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7207504" y="2927731"/>
            <a:ext cx="806488" cy="370839"/>
          </a:xfrm>
          <a:custGeom>
            <a:avLst/>
            <a:gdLst/>
            <a:ahLst/>
            <a:cxnLst/>
            <a:rect l="l" t="t" r="r" b="b"/>
            <a:pathLst>
              <a:path w="806488" h="370839">
                <a:moveTo>
                  <a:pt x="0" y="370839"/>
                </a:moveTo>
                <a:lnTo>
                  <a:pt x="806488" y="370839"/>
                </a:lnTo>
                <a:lnTo>
                  <a:pt x="806488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8763000" y="3298571"/>
            <a:ext cx="0" cy="3559427"/>
          </a:xfrm>
          <a:custGeom>
            <a:avLst/>
            <a:gdLst/>
            <a:ahLst/>
            <a:cxnLst/>
            <a:rect l="l" t="t" r="r" b="b"/>
            <a:pathLst>
              <a:path h="3559427">
                <a:moveTo>
                  <a:pt x="0" y="0"/>
                </a:moveTo>
                <a:lnTo>
                  <a:pt x="0" y="3559427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8013954" y="2927731"/>
            <a:ext cx="806488" cy="370839"/>
          </a:xfrm>
          <a:custGeom>
            <a:avLst/>
            <a:gdLst/>
            <a:ahLst/>
            <a:cxnLst/>
            <a:rect l="l" t="t" r="r" b="b"/>
            <a:pathLst>
              <a:path w="806488" h="370839">
                <a:moveTo>
                  <a:pt x="0" y="370839"/>
                </a:moveTo>
                <a:lnTo>
                  <a:pt x="806488" y="370839"/>
                </a:lnTo>
                <a:lnTo>
                  <a:pt x="806488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5594477" y="1910461"/>
            <a:ext cx="0" cy="1394460"/>
          </a:xfrm>
          <a:custGeom>
            <a:avLst/>
            <a:gdLst/>
            <a:ahLst/>
            <a:cxnLst/>
            <a:rect l="l" t="t" r="r" b="b"/>
            <a:pathLst>
              <a:path h="1394460">
                <a:moveTo>
                  <a:pt x="0" y="0"/>
                </a:moveTo>
                <a:lnTo>
                  <a:pt x="0" y="139446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6401054" y="1910461"/>
            <a:ext cx="0" cy="1394460"/>
          </a:xfrm>
          <a:custGeom>
            <a:avLst/>
            <a:gdLst/>
            <a:ahLst/>
            <a:cxnLst/>
            <a:rect l="l" t="t" r="r" b="b"/>
            <a:pathLst>
              <a:path h="1394460">
                <a:moveTo>
                  <a:pt x="0" y="0"/>
                </a:moveTo>
                <a:lnTo>
                  <a:pt x="0" y="139446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7207504" y="1910461"/>
            <a:ext cx="0" cy="1394460"/>
          </a:xfrm>
          <a:custGeom>
            <a:avLst/>
            <a:gdLst/>
            <a:ahLst/>
            <a:cxnLst/>
            <a:rect l="l" t="t" r="r" b="b"/>
            <a:pathLst>
              <a:path h="1394460">
                <a:moveTo>
                  <a:pt x="0" y="0"/>
                </a:moveTo>
                <a:lnTo>
                  <a:pt x="0" y="139446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8013954" y="1910461"/>
            <a:ext cx="0" cy="1394460"/>
          </a:xfrm>
          <a:custGeom>
            <a:avLst/>
            <a:gdLst/>
            <a:ahLst/>
            <a:cxnLst/>
            <a:rect l="l" t="t" r="r" b="b"/>
            <a:pathLst>
              <a:path h="1394460">
                <a:moveTo>
                  <a:pt x="0" y="0"/>
                </a:moveTo>
                <a:lnTo>
                  <a:pt x="0" y="139446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4781677" y="2556891"/>
            <a:ext cx="4045204" cy="0"/>
          </a:xfrm>
          <a:custGeom>
            <a:avLst/>
            <a:gdLst/>
            <a:ahLst/>
            <a:cxnLst/>
            <a:rect l="l" t="t" r="r" b="b"/>
            <a:pathLst>
              <a:path w="4045204">
                <a:moveTo>
                  <a:pt x="0" y="0"/>
                </a:moveTo>
                <a:lnTo>
                  <a:pt x="404520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4781677" y="2927730"/>
            <a:ext cx="4045204" cy="0"/>
          </a:xfrm>
          <a:custGeom>
            <a:avLst/>
            <a:gdLst/>
            <a:ahLst/>
            <a:cxnLst/>
            <a:rect l="l" t="t" r="r" b="b"/>
            <a:pathLst>
              <a:path w="4045204">
                <a:moveTo>
                  <a:pt x="0" y="0"/>
                </a:moveTo>
                <a:lnTo>
                  <a:pt x="404520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4788027" y="1910461"/>
            <a:ext cx="0" cy="1394460"/>
          </a:xfrm>
          <a:custGeom>
            <a:avLst/>
            <a:gdLst/>
            <a:ahLst/>
            <a:cxnLst/>
            <a:rect l="l" t="t" r="r" b="b"/>
            <a:pathLst>
              <a:path h="1394460">
                <a:moveTo>
                  <a:pt x="0" y="0"/>
                </a:moveTo>
                <a:lnTo>
                  <a:pt x="0" y="139446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8820531" y="1910461"/>
            <a:ext cx="0" cy="1394460"/>
          </a:xfrm>
          <a:custGeom>
            <a:avLst/>
            <a:gdLst/>
            <a:ahLst/>
            <a:cxnLst/>
            <a:rect l="l" t="t" r="r" b="b"/>
            <a:pathLst>
              <a:path h="1394460">
                <a:moveTo>
                  <a:pt x="0" y="0"/>
                </a:moveTo>
                <a:lnTo>
                  <a:pt x="0" y="139446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4781677" y="1916811"/>
            <a:ext cx="4045204" cy="0"/>
          </a:xfrm>
          <a:custGeom>
            <a:avLst/>
            <a:gdLst/>
            <a:ahLst/>
            <a:cxnLst/>
            <a:rect l="l" t="t" r="r" b="b"/>
            <a:pathLst>
              <a:path w="4045204">
                <a:moveTo>
                  <a:pt x="0" y="0"/>
                </a:moveTo>
                <a:lnTo>
                  <a:pt x="404520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4781677" y="3298571"/>
            <a:ext cx="4045204" cy="0"/>
          </a:xfrm>
          <a:custGeom>
            <a:avLst/>
            <a:gdLst/>
            <a:ahLst/>
            <a:cxnLst/>
            <a:rect l="l" t="t" r="r" b="b"/>
            <a:pathLst>
              <a:path w="4045204">
                <a:moveTo>
                  <a:pt x="0" y="0"/>
                </a:moveTo>
                <a:lnTo>
                  <a:pt x="404520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5522468" y="4919599"/>
            <a:ext cx="806488" cy="370839"/>
          </a:xfrm>
          <a:custGeom>
            <a:avLst/>
            <a:gdLst/>
            <a:ahLst/>
            <a:cxnLst/>
            <a:rect l="l" t="t" r="r" b="b"/>
            <a:pathLst>
              <a:path w="806488" h="370839">
                <a:moveTo>
                  <a:pt x="0" y="370839"/>
                </a:moveTo>
                <a:lnTo>
                  <a:pt x="806488" y="370839"/>
                </a:lnTo>
                <a:lnTo>
                  <a:pt x="806488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6329045" y="4919599"/>
            <a:ext cx="806488" cy="370839"/>
          </a:xfrm>
          <a:custGeom>
            <a:avLst/>
            <a:gdLst/>
            <a:ahLst/>
            <a:cxnLst/>
            <a:rect l="l" t="t" r="r" b="b"/>
            <a:pathLst>
              <a:path w="806488" h="370839">
                <a:moveTo>
                  <a:pt x="0" y="370839"/>
                </a:moveTo>
                <a:lnTo>
                  <a:pt x="806488" y="370839"/>
                </a:lnTo>
                <a:lnTo>
                  <a:pt x="806488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7135495" y="4919599"/>
            <a:ext cx="806488" cy="370839"/>
          </a:xfrm>
          <a:custGeom>
            <a:avLst/>
            <a:gdLst/>
            <a:ahLst/>
            <a:cxnLst/>
            <a:rect l="l" t="t" r="r" b="b"/>
            <a:pathLst>
              <a:path w="806488" h="370839">
                <a:moveTo>
                  <a:pt x="0" y="370839"/>
                </a:moveTo>
                <a:lnTo>
                  <a:pt x="806488" y="370839"/>
                </a:lnTo>
                <a:lnTo>
                  <a:pt x="806488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7941945" y="4919599"/>
            <a:ext cx="806488" cy="370839"/>
          </a:xfrm>
          <a:custGeom>
            <a:avLst/>
            <a:gdLst/>
            <a:ahLst/>
            <a:cxnLst/>
            <a:rect l="l" t="t" r="r" b="b"/>
            <a:pathLst>
              <a:path w="806488" h="370839">
                <a:moveTo>
                  <a:pt x="0" y="370839"/>
                </a:moveTo>
                <a:lnTo>
                  <a:pt x="806488" y="370839"/>
                </a:lnTo>
                <a:lnTo>
                  <a:pt x="806488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5522468" y="5290413"/>
            <a:ext cx="806488" cy="370840"/>
          </a:xfrm>
          <a:custGeom>
            <a:avLst/>
            <a:gdLst/>
            <a:ahLst/>
            <a:cxnLst/>
            <a:rect l="l" t="t" r="r" b="b"/>
            <a:pathLst>
              <a:path w="806488" h="370839">
                <a:moveTo>
                  <a:pt x="0" y="370840"/>
                </a:moveTo>
                <a:lnTo>
                  <a:pt x="806488" y="370840"/>
                </a:lnTo>
                <a:lnTo>
                  <a:pt x="806488" y="0"/>
                </a:lnTo>
                <a:lnTo>
                  <a:pt x="0" y="0"/>
                </a:lnTo>
                <a:lnTo>
                  <a:pt x="0" y="37084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6329045" y="5290413"/>
            <a:ext cx="806488" cy="370840"/>
          </a:xfrm>
          <a:custGeom>
            <a:avLst/>
            <a:gdLst/>
            <a:ahLst/>
            <a:cxnLst/>
            <a:rect l="l" t="t" r="r" b="b"/>
            <a:pathLst>
              <a:path w="806488" h="370839">
                <a:moveTo>
                  <a:pt x="0" y="370840"/>
                </a:moveTo>
                <a:lnTo>
                  <a:pt x="806488" y="370840"/>
                </a:lnTo>
                <a:lnTo>
                  <a:pt x="806488" y="0"/>
                </a:lnTo>
                <a:lnTo>
                  <a:pt x="0" y="0"/>
                </a:lnTo>
                <a:lnTo>
                  <a:pt x="0" y="37084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7135495" y="5290413"/>
            <a:ext cx="806488" cy="370840"/>
          </a:xfrm>
          <a:custGeom>
            <a:avLst/>
            <a:gdLst/>
            <a:ahLst/>
            <a:cxnLst/>
            <a:rect l="l" t="t" r="r" b="b"/>
            <a:pathLst>
              <a:path w="806488" h="370839">
                <a:moveTo>
                  <a:pt x="0" y="370840"/>
                </a:moveTo>
                <a:lnTo>
                  <a:pt x="806488" y="370840"/>
                </a:lnTo>
                <a:lnTo>
                  <a:pt x="806488" y="0"/>
                </a:lnTo>
                <a:lnTo>
                  <a:pt x="0" y="0"/>
                </a:lnTo>
                <a:lnTo>
                  <a:pt x="0" y="37084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7941945" y="5290413"/>
            <a:ext cx="806488" cy="370840"/>
          </a:xfrm>
          <a:custGeom>
            <a:avLst/>
            <a:gdLst/>
            <a:ahLst/>
            <a:cxnLst/>
            <a:rect l="l" t="t" r="r" b="b"/>
            <a:pathLst>
              <a:path w="806488" h="370839">
                <a:moveTo>
                  <a:pt x="0" y="370840"/>
                </a:moveTo>
                <a:lnTo>
                  <a:pt x="806488" y="370840"/>
                </a:lnTo>
                <a:lnTo>
                  <a:pt x="806488" y="0"/>
                </a:lnTo>
                <a:lnTo>
                  <a:pt x="0" y="0"/>
                </a:lnTo>
                <a:lnTo>
                  <a:pt x="0" y="37084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5522468" y="4273169"/>
            <a:ext cx="0" cy="1394434"/>
          </a:xfrm>
          <a:custGeom>
            <a:avLst/>
            <a:gdLst/>
            <a:ahLst/>
            <a:cxnLst/>
            <a:rect l="l" t="t" r="r" b="b"/>
            <a:pathLst>
              <a:path h="1394434">
                <a:moveTo>
                  <a:pt x="0" y="0"/>
                </a:moveTo>
                <a:lnTo>
                  <a:pt x="0" y="139443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6329045" y="4273169"/>
            <a:ext cx="0" cy="1394434"/>
          </a:xfrm>
          <a:custGeom>
            <a:avLst/>
            <a:gdLst/>
            <a:ahLst/>
            <a:cxnLst/>
            <a:rect l="l" t="t" r="r" b="b"/>
            <a:pathLst>
              <a:path h="1394434">
                <a:moveTo>
                  <a:pt x="0" y="0"/>
                </a:moveTo>
                <a:lnTo>
                  <a:pt x="0" y="139443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7135495" y="4273169"/>
            <a:ext cx="0" cy="1394434"/>
          </a:xfrm>
          <a:custGeom>
            <a:avLst/>
            <a:gdLst/>
            <a:ahLst/>
            <a:cxnLst/>
            <a:rect l="l" t="t" r="r" b="b"/>
            <a:pathLst>
              <a:path h="1394434">
                <a:moveTo>
                  <a:pt x="0" y="0"/>
                </a:moveTo>
                <a:lnTo>
                  <a:pt x="0" y="139443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7941945" y="4273169"/>
            <a:ext cx="0" cy="1394434"/>
          </a:xfrm>
          <a:custGeom>
            <a:avLst/>
            <a:gdLst/>
            <a:ahLst/>
            <a:cxnLst/>
            <a:rect l="l" t="t" r="r" b="b"/>
            <a:pathLst>
              <a:path h="1394434">
                <a:moveTo>
                  <a:pt x="0" y="0"/>
                </a:moveTo>
                <a:lnTo>
                  <a:pt x="0" y="139443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4709668" y="4919599"/>
            <a:ext cx="4045204" cy="0"/>
          </a:xfrm>
          <a:custGeom>
            <a:avLst/>
            <a:gdLst/>
            <a:ahLst/>
            <a:cxnLst/>
            <a:rect l="l" t="t" r="r" b="b"/>
            <a:pathLst>
              <a:path w="4045204">
                <a:moveTo>
                  <a:pt x="0" y="0"/>
                </a:moveTo>
                <a:lnTo>
                  <a:pt x="404520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4709668" y="5290439"/>
            <a:ext cx="4045204" cy="0"/>
          </a:xfrm>
          <a:custGeom>
            <a:avLst/>
            <a:gdLst/>
            <a:ahLst/>
            <a:cxnLst/>
            <a:rect l="l" t="t" r="r" b="b"/>
            <a:pathLst>
              <a:path w="4045204">
                <a:moveTo>
                  <a:pt x="0" y="0"/>
                </a:moveTo>
                <a:lnTo>
                  <a:pt x="404520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4716018" y="4273169"/>
            <a:ext cx="0" cy="1394434"/>
          </a:xfrm>
          <a:custGeom>
            <a:avLst/>
            <a:gdLst/>
            <a:ahLst/>
            <a:cxnLst/>
            <a:rect l="l" t="t" r="r" b="b"/>
            <a:pathLst>
              <a:path h="1394434">
                <a:moveTo>
                  <a:pt x="0" y="0"/>
                </a:moveTo>
                <a:lnTo>
                  <a:pt x="0" y="139443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8748522" y="4273169"/>
            <a:ext cx="0" cy="1394434"/>
          </a:xfrm>
          <a:custGeom>
            <a:avLst/>
            <a:gdLst/>
            <a:ahLst/>
            <a:cxnLst/>
            <a:rect l="l" t="t" r="r" b="b"/>
            <a:pathLst>
              <a:path h="1394434">
                <a:moveTo>
                  <a:pt x="0" y="0"/>
                </a:moveTo>
                <a:lnTo>
                  <a:pt x="0" y="139443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4709668" y="4279519"/>
            <a:ext cx="4045204" cy="0"/>
          </a:xfrm>
          <a:custGeom>
            <a:avLst/>
            <a:gdLst/>
            <a:ahLst/>
            <a:cxnLst/>
            <a:rect l="l" t="t" r="r" b="b"/>
            <a:pathLst>
              <a:path w="4045204">
                <a:moveTo>
                  <a:pt x="0" y="0"/>
                </a:moveTo>
                <a:lnTo>
                  <a:pt x="404520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4709668" y="5661253"/>
            <a:ext cx="4045204" cy="0"/>
          </a:xfrm>
          <a:custGeom>
            <a:avLst/>
            <a:gdLst/>
            <a:ahLst/>
            <a:cxnLst/>
            <a:rect l="l" t="t" r="r" b="b"/>
            <a:pathLst>
              <a:path w="4045204">
                <a:moveTo>
                  <a:pt x="0" y="0"/>
                </a:moveTo>
                <a:lnTo>
                  <a:pt x="404520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6444234" y="2636913"/>
            <a:ext cx="1440180" cy="648068"/>
          </a:xfrm>
          <a:custGeom>
            <a:avLst/>
            <a:gdLst/>
            <a:ahLst/>
            <a:cxnLst/>
            <a:rect l="l" t="t" r="r" b="b"/>
            <a:pathLst>
              <a:path w="1440180" h="648068">
                <a:moveTo>
                  <a:pt x="0" y="648068"/>
                </a:moveTo>
                <a:lnTo>
                  <a:pt x="1440180" y="648068"/>
                </a:lnTo>
                <a:lnTo>
                  <a:pt x="1440180" y="0"/>
                </a:lnTo>
                <a:lnTo>
                  <a:pt x="0" y="0"/>
                </a:lnTo>
                <a:lnTo>
                  <a:pt x="0" y="648068"/>
                </a:lnTo>
                <a:close/>
              </a:path>
            </a:pathLst>
          </a:custGeom>
          <a:ln w="25400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5652135" y="2996946"/>
            <a:ext cx="1440180" cy="288036"/>
          </a:xfrm>
          <a:custGeom>
            <a:avLst/>
            <a:gdLst/>
            <a:ahLst/>
            <a:cxnLst/>
            <a:rect l="l" t="t" r="r" b="b"/>
            <a:pathLst>
              <a:path w="1440180" h="288036">
                <a:moveTo>
                  <a:pt x="0" y="288036"/>
                </a:moveTo>
                <a:lnTo>
                  <a:pt x="1440180" y="288036"/>
                </a:lnTo>
                <a:lnTo>
                  <a:pt x="1440180" y="0"/>
                </a:lnTo>
                <a:lnTo>
                  <a:pt x="0" y="0"/>
                </a:lnTo>
                <a:lnTo>
                  <a:pt x="0" y="288036"/>
                </a:lnTo>
                <a:close/>
              </a:path>
            </a:pathLst>
          </a:custGeom>
          <a:ln w="25400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7164324" y="5013185"/>
            <a:ext cx="1440179" cy="648068"/>
          </a:xfrm>
          <a:custGeom>
            <a:avLst/>
            <a:gdLst/>
            <a:ahLst/>
            <a:cxnLst/>
            <a:rect l="l" t="t" r="r" b="b"/>
            <a:pathLst>
              <a:path w="1440179" h="648068">
                <a:moveTo>
                  <a:pt x="0" y="648068"/>
                </a:moveTo>
                <a:lnTo>
                  <a:pt x="1440179" y="648068"/>
                </a:lnTo>
                <a:lnTo>
                  <a:pt x="1440179" y="0"/>
                </a:lnTo>
                <a:lnTo>
                  <a:pt x="0" y="0"/>
                </a:lnTo>
                <a:lnTo>
                  <a:pt x="0" y="648068"/>
                </a:lnTo>
                <a:close/>
              </a:path>
            </a:pathLst>
          </a:custGeom>
          <a:ln w="25400">
            <a:solidFill>
              <a:srgbClr val="7597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6300216" y="3500996"/>
            <a:ext cx="1736343" cy="369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6300216" y="3500996"/>
            <a:ext cx="1736343" cy="369328"/>
          </a:xfrm>
          <a:custGeom>
            <a:avLst/>
            <a:gdLst/>
            <a:ahLst/>
            <a:cxnLst/>
            <a:rect l="l" t="t" r="r" b="b"/>
            <a:pathLst>
              <a:path w="1736343" h="369328">
                <a:moveTo>
                  <a:pt x="1736343" y="0"/>
                </a:moveTo>
                <a:lnTo>
                  <a:pt x="0" y="0"/>
                </a:lnTo>
                <a:lnTo>
                  <a:pt x="1736343" y="12"/>
                </a:lnTo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6300216" y="3500996"/>
            <a:ext cx="1736343" cy="369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6300216" y="3500996"/>
            <a:ext cx="1736343" cy="369328"/>
          </a:xfrm>
          <a:custGeom>
            <a:avLst/>
            <a:gdLst/>
            <a:ahLst/>
            <a:cxnLst/>
            <a:rect l="l" t="t" r="r" b="b"/>
            <a:pathLst>
              <a:path w="1736343" h="369328">
                <a:moveTo>
                  <a:pt x="0" y="369328"/>
                </a:moveTo>
                <a:lnTo>
                  <a:pt x="1736343" y="369328"/>
                </a:lnTo>
                <a:lnTo>
                  <a:pt x="1736343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699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7344283" y="3573017"/>
            <a:ext cx="180086" cy="0"/>
          </a:xfrm>
          <a:custGeom>
            <a:avLst/>
            <a:gdLst/>
            <a:ahLst/>
            <a:cxnLst/>
            <a:rect l="l" t="t" r="r" b="b"/>
            <a:pathLst>
              <a:path w="180086">
                <a:moveTo>
                  <a:pt x="0" y="0"/>
                </a:moveTo>
                <a:lnTo>
                  <a:pt x="18008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6300216" y="5939993"/>
            <a:ext cx="1736343" cy="369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6300216" y="5939993"/>
            <a:ext cx="1736343" cy="369328"/>
          </a:xfrm>
          <a:custGeom>
            <a:avLst/>
            <a:gdLst/>
            <a:ahLst/>
            <a:cxnLst/>
            <a:rect l="l" t="t" r="r" b="b"/>
            <a:pathLst>
              <a:path w="1736343" h="369328">
                <a:moveTo>
                  <a:pt x="0" y="369328"/>
                </a:moveTo>
                <a:lnTo>
                  <a:pt x="1736343" y="369328"/>
                </a:lnTo>
                <a:lnTo>
                  <a:pt x="1736343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7979791" y="5301234"/>
            <a:ext cx="25400" cy="287972"/>
          </a:xfrm>
          <a:custGeom>
            <a:avLst/>
            <a:gdLst/>
            <a:ahLst/>
            <a:cxnLst/>
            <a:rect l="l" t="t" r="r" b="b"/>
            <a:pathLst>
              <a:path w="25400" h="287972">
                <a:moveTo>
                  <a:pt x="0" y="287972"/>
                </a:moveTo>
                <a:lnTo>
                  <a:pt x="25400" y="287972"/>
                </a:lnTo>
                <a:lnTo>
                  <a:pt x="25400" y="0"/>
                </a:lnTo>
                <a:lnTo>
                  <a:pt x="0" y="0"/>
                </a:lnTo>
                <a:lnTo>
                  <a:pt x="0" y="287972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7979791" y="5301234"/>
            <a:ext cx="25400" cy="287972"/>
          </a:xfrm>
          <a:custGeom>
            <a:avLst/>
            <a:gdLst/>
            <a:ahLst/>
            <a:cxnLst/>
            <a:rect l="l" t="t" r="r" b="b"/>
            <a:pathLst>
              <a:path w="25400" h="287972">
                <a:moveTo>
                  <a:pt x="0" y="287972"/>
                </a:moveTo>
                <a:lnTo>
                  <a:pt x="25400" y="287972"/>
                </a:lnTo>
                <a:lnTo>
                  <a:pt x="25400" y="0"/>
                </a:lnTo>
                <a:lnTo>
                  <a:pt x="0" y="0"/>
                </a:lnTo>
                <a:lnTo>
                  <a:pt x="0" y="287972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6071489" y="5301234"/>
            <a:ext cx="25400" cy="287972"/>
          </a:xfrm>
          <a:custGeom>
            <a:avLst/>
            <a:gdLst/>
            <a:ahLst/>
            <a:cxnLst/>
            <a:rect l="l" t="t" r="r" b="b"/>
            <a:pathLst>
              <a:path w="25400" h="287972">
                <a:moveTo>
                  <a:pt x="0" y="287972"/>
                </a:moveTo>
                <a:lnTo>
                  <a:pt x="25400" y="287972"/>
                </a:lnTo>
                <a:lnTo>
                  <a:pt x="25400" y="0"/>
                </a:lnTo>
                <a:lnTo>
                  <a:pt x="0" y="0"/>
                </a:lnTo>
                <a:lnTo>
                  <a:pt x="0" y="287972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6071489" y="5301234"/>
            <a:ext cx="25400" cy="287972"/>
          </a:xfrm>
          <a:custGeom>
            <a:avLst/>
            <a:gdLst/>
            <a:ahLst/>
            <a:cxnLst/>
            <a:rect l="l" t="t" r="r" b="b"/>
            <a:pathLst>
              <a:path w="25400" h="287972">
                <a:moveTo>
                  <a:pt x="0" y="287972"/>
                </a:moveTo>
                <a:lnTo>
                  <a:pt x="25400" y="287972"/>
                </a:lnTo>
                <a:lnTo>
                  <a:pt x="25400" y="0"/>
                </a:lnTo>
                <a:lnTo>
                  <a:pt x="0" y="0"/>
                </a:lnTo>
                <a:lnTo>
                  <a:pt x="0" y="287972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7992491" y="5288534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399"/>
                </a:moveTo>
                <a:lnTo>
                  <a:pt x="540003" y="25399"/>
                </a:lnTo>
                <a:lnTo>
                  <a:pt x="540003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7992491" y="5288534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399"/>
                </a:moveTo>
                <a:lnTo>
                  <a:pt x="540003" y="25399"/>
                </a:lnTo>
                <a:lnTo>
                  <a:pt x="540003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7992491" y="5576544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399"/>
                </a:moveTo>
                <a:lnTo>
                  <a:pt x="540003" y="25399"/>
                </a:lnTo>
                <a:lnTo>
                  <a:pt x="540003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7992491" y="5576544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399"/>
                </a:moveTo>
                <a:lnTo>
                  <a:pt x="540003" y="25399"/>
                </a:lnTo>
                <a:lnTo>
                  <a:pt x="540003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5544185" y="5288534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399"/>
                </a:moveTo>
                <a:lnTo>
                  <a:pt x="540003" y="25399"/>
                </a:lnTo>
                <a:lnTo>
                  <a:pt x="540003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5544185" y="5288534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399"/>
                </a:moveTo>
                <a:lnTo>
                  <a:pt x="540003" y="25399"/>
                </a:lnTo>
                <a:lnTo>
                  <a:pt x="540003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5544185" y="5576544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399"/>
                </a:moveTo>
                <a:lnTo>
                  <a:pt x="540003" y="25399"/>
                </a:lnTo>
                <a:lnTo>
                  <a:pt x="540003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5544185" y="5576544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399"/>
                </a:moveTo>
                <a:lnTo>
                  <a:pt x="540003" y="25399"/>
                </a:lnTo>
                <a:lnTo>
                  <a:pt x="540003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7344283" y="6021285"/>
            <a:ext cx="180086" cy="0"/>
          </a:xfrm>
          <a:custGeom>
            <a:avLst/>
            <a:gdLst/>
            <a:ahLst/>
            <a:cxnLst/>
            <a:rect l="l" t="t" r="r" b="b"/>
            <a:pathLst>
              <a:path w="180086">
                <a:moveTo>
                  <a:pt x="0" y="0"/>
                </a:moveTo>
                <a:lnTo>
                  <a:pt x="18008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6372225" y="6021285"/>
            <a:ext cx="179958" cy="0"/>
          </a:xfrm>
          <a:custGeom>
            <a:avLst/>
            <a:gdLst/>
            <a:ahLst/>
            <a:cxnLst/>
            <a:rect l="l" t="t" r="r" b="b"/>
            <a:pathLst>
              <a:path w="179958">
                <a:moveTo>
                  <a:pt x="0" y="0"/>
                </a:moveTo>
                <a:lnTo>
                  <a:pt x="17995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4788027" y="4653153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7668386" y="6021285"/>
            <a:ext cx="179959" cy="0"/>
          </a:xfrm>
          <a:custGeom>
            <a:avLst/>
            <a:gdLst/>
            <a:ahLst/>
            <a:cxnLst/>
            <a:rect l="l" t="t" r="r" b="b"/>
            <a:pathLst>
              <a:path w="179959">
                <a:moveTo>
                  <a:pt x="0" y="0"/>
                </a:moveTo>
                <a:lnTo>
                  <a:pt x="17995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1531493" y="1844802"/>
            <a:ext cx="532003" cy="370839"/>
          </a:xfrm>
          <a:custGeom>
            <a:avLst/>
            <a:gdLst/>
            <a:ahLst/>
            <a:cxnLst/>
            <a:rect l="l" t="t" r="r" b="b"/>
            <a:pathLst>
              <a:path w="532003" h="370839">
                <a:moveTo>
                  <a:pt x="0" y="370839"/>
                </a:moveTo>
                <a:lnTo>
                  <a:pt x="532003" y="370839"/>
                </a:lnTo>
                <a:lnTo>
                  <a:pt x="532003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2063495" y="1844802"/>
            <a:ext cx="532003" cy="370839"/>
          </a:xfrm>
          <a:custGeom>
            <a:avLst/>
            <a:gdLst/>
            <a:ahLst/>
            <a:cxnLst/>
            <a:rect l="l" t="t" r="r" b="b"/>
            <a:pathLst>
              <a:path w="532003" h="370839">
                <a:moveTo>
                  <a:pt x="0" y="370839"/>
                </a:moveTo>
                <a:lnTo>
                  <a:pt x="532003" y="370839"/>
                </a:lnTo>
                <a:lnTo>
                  <a:pt x="532003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2595499" y="1844802"/>
            <a:ext cx="532002" cy="370839"/>
          </a:xfrm>
          <a:custGeom>
            <a:avLst/>
            <a:gdLst/>
            <a:ahLst/>
            <a:cxnLst/>
            <a:rect l="l" t="t" r="r" b="b"/>
            <a:pathLst>
              <a:path w="532002" h="370839">
                <a:moveTo>
                  <a:pt x="0" y="370839"/>
                </a:moveTo>
                <a:lnTo>
                  <a:pt x="532002" y="370839"/>
                </a:lnTo>
                <a:lnTo>
                  <a:pt x="532002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3127502" y="1844802"/>
            <a:ext cx="532002" cy="370839"/>
          </a:xfrm>
          <a:custGeom>
            <a:avLst/>
            <a:gdLst/>
            <a:ahLst/>
            <a:cxnLst/>
            <a:rect l="l" t="t" r="r" b="b"/>
            <a:pathLst>
              <a:path w="532002" h="370839">
                <a:moveTo>
                  <a:pt x="0" y="370839"/>
                </a:moveTo>
                <a:lnTo>
                  <a:pt x="532002" y="370839"/>
                </a:lnTo>
                <a:lnTo>
                  <a:pt x="532002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1531493" y="2215642"/>
            <a:ext cx="532003" cy="370839"/>
          </a:xfrm>
          <a:custGeom>
            <a:avLst/>
            <a:gdLst/>
            <a:ahLst/>
            <a:cxnLst/>
            <a:rect l="l" t="t" r="r" b="b"/>
            <a:pathLst>
              <a:path w="532003" h="370839">
                <a:moveTo>
                  <a:pt x="0" y="370839"/>
                </a:moveTo>
                <a:lnTo>
                  <a:pt x="532003" y="370839"/>
                </a:lnTo>
                <a:lnTo>
                  <a:pt x="532003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2063495" y="2215642"/>
            <a:ext cx="532003" cy="370839"/>
          </a:xfrm>
          <a:custGeom>
            <a:avLst/>
            <a:gdLst/>
            <a:ahLst/>
            <a:cxnLst/>
            <a:rect l="l" t="t" r="r" b="b"/>
            <a:pathLst>
              <a:path w="532003" h="370839">
                <a:moveTo>
                  <a:pt x="0" y="370839"/>
                </a:moveTo>
                <a:lnTo>
                  <a:pt x="532003" y="370839"/>
                </a:lnTo>
                <a:lnTo>
                  <a:pt x="532003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2595499" y="2215642"/>
            <a:ext cx="532002" cy="370839"/>
          </a:xfrm>
          <a:custGeom>
            <a:avLst/>
            <a:gdLst/>
            <a:ahLst/>
            <a:cxnLst/>
            <a:rect l="l" t="t" r="r" b="b"/>
            <a:pathLst>
              <a:path w="532002" h="370839">
                <a:moveTo>
                  <a:pt x="0" y="370839"/>
                </a:moveTo>
                <a:lnTo>
                  <a:pt x="532002" y="370839"/>
                </a:lnTo>
                <a:lnTo>
                  <a:pt x="532002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3127502" y="2215642"/>
            <a:ext cx="532002" cy="370839"/>
          </a:xfrm>
          <a:custGeom>
            <a:avLst/>
            <a:gdLst/>
            <a:ahLst/>
            <a:cxnLst/>
            <a:rect l="l" t="t" r="r" b="b"/>
            <a:pathLst>
              <a:path w="532002" h="370839">
                <a:moveTo>
                  <a:pt x="0" y="370839"/>
                </a:moveTo>
                <a:lnTo>
                  <a:pt x="532002" y="370839"/>
                </a:lnTo>
                <a:lnTo>
                  <a:pt x="532002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1531493" y="2586482"/>
            <a:ext cx="532003" cy="370839"/>
          </a:xfrm>
          <a:custGeom>
            <a:avLst/>
            <a:gdLst/>
            <a:ahLst/>
            <a:cxnLst/>
            <a:rect l="l" t="t" r="r" b="b"/>
            <a:pathLst>
              <a:path w="532003" h="370839">
                <a:moveTo>
                  <a:pt x="0" y="370839"/>
                </a:moveTo>
                <a:lnTo>
                  <a:pt x="532003" y="370839"/>
                </a:lnTo>
                <a:lnTo>
                  <a:pt x="532003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2063495" y="2586482"/>
            <a:ext cx="532003" cy="370839"/>
          </a:xfrm>
          <a:custGeom>
            <a:avLst/>
            <a:gdLst/>
            <a:ahLst/>
            <a:cxnLst/>
            <a:rect l="l" t="t" r="r" b="b"/>
            <a:pathLst>
              <a:path w="532003" h="370839">
                <a:moveTo>
                  <a:pt x="0" y="370839"/>
                </a:moveTo>
                <a:lnTo>
                  <a:pt x="532003" y="370839"/>
                </a:lnTo>
                <a:lnTo>
                  <a:pt x="532003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2595499" y="2586482"/>
            <a:ext cx="532002" cy="370839"/>
          </a:xfrm>
          <a:custGeom>
            <a:avLst/>
            <a:gdLst/>
            <a:ahLst/>
            <a:cxnLst/>
            <a:rect l="l" t="t" r="r" b="b"/>
            <a:pathLst>
              <a:path w="532002" h="370839">
                <a:moveTo>
                  <a:pt x="0" y="370839"/>
                </a:moveTo>
                <a:lnTo>
                  <a:pt x="532002" y="370839"/>
                </a:lnTo>
                <a:lnTo>
                  <a:pt x="532002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3127502" y="2586482"/>
            <a:ext cx="532002" cy="370839"/>
          </a:xfrm>
          <a:custGeom>
            <a:avLst/>
            <a:gdLst/>
            <a:ahLst/>
            <a:cxnLst/>
            <a:rect l="l" t="t" r="r" b="b"/>
            <a:pathLst>
              <a:path w="532002" h="370839">
                <a:moveTo>
                  <a:pt x="0" y="370839"/>
                </a:moveTo>
                <a:lnTo>
                  <a:pt x="532002" y="370839"/>
                </a:lnTo>
                <a:lnTo>
                  <a:pt x="532002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1531493" y="2957322"/>
            <a:ext cx="532003" cy="370839"/>
          </a:xfrm>
          <a:custGeom>
            <a:avLst/>
            <a:gdLst/>
            <a:ahLst/>
            <a:cxnLst/>
            <a:rect l="l" t="t" r="r" b="b"/>
            <a:pathLst>
              <a:path w="532003" h="370839">
                <a:moveTo>
                  <a:pt x="0" y="370839"/>
                </a:moveTo>
                <a:lnTo>
                  <a:pt x="532003" y="370839"/>
                </a:lnTo>
                <a:lnTo>
                  <a:pt x="532003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2063495" y="2957322"/>
            <a:ext cx="532003" cy="370839"/>
          </a:xfrm>
          <a:custGeom>
            <a:avLst/>
            <a:gdLst/>
            <a:ahLst/>
            <a:cxnLst/>
            <a:rect l="l" t="t" r="r" b="b"/>
            <a:pathLst>
              <a:path w="532003" h="370839">
                <a:moveTo>
                  <a:pt x="0" y="370839"/>
                </a:moveTo>
                <a:lnTo>
                  <a:pt x="532003" y="370839"/>
                </a:lnTo>
                <a:lnTo>
                  <a:pt x="532003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2595499" y="2957322"/>
            <a:ext cx="532002" cy="370839"/>
          </a:xfrm>
          <a:custGeom>
            <a:avLst/>
            <a:gdLst/>
            <a:ahLst/>
            <a:cxnLst/>
            <a:rect l="l" t="t" r="r" b="b"/>
            <a:pathLst>
              <a:path w="532002" h="370839">
                <a:moveTo>
                  <a:pt x="0" y="370839"/>
                </a:moveTo>
                <a:lnTo>
                  <a:pt x="532002" y="370839"/>
                </a:lnTo>
                <a:lnTo>
                  <a:pt x="532002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3127502" y="2957322"/>
            <a:ext cx="532002" cy="370839"/>
          </a:xfrm>
          <a:custGeom>
            <a:avLst/>
            <a:gdLst/>
            <a:ahLst/>
            <a:cxnLst/>
            <a:rect l="l" t="t" r="r" b="b"/>
            <a:pathLst>
              <a:path w="532002" h="370839">
                <a:moveTo>
                  <a:pt x="0" y="370839"/>
                </a:moveTo>
                <a:lnTo>
                  <a:pt x="532002" y="370839"/>
                </a:lnTo>
                <a:lnTo>
                  <a:pt x="532002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1531493" y="3328162"/>
            <a:ext cx="532003" cy="370839"/>
          </a:xfrm>
          <a:custGeom>
            <a:avLst/>
            <a:gdLst/>
            <a:ahLst/>
            <a:cxnLst/>
            <a:rect l="l" t="t" r="r" b="b"/>
            <a:pathLst>
              <a:path w="532003" h="370839">
                <a:moveTo>
                  <a:pt x="0" y="370839"/>
                </a:moveTo>
                <a:lnTo>
                  <a:pt x="532003" y="370839"/>
                </a:lnTo>
                <a:lnTo>
                  <a:pt x="532003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2063495" y="3328162"/>
            <a:ext cx="532003" cy="370839"/>
          </a:xfrm>
          <a:custGeom>
            <a:avLst/>
            <a:gdLst/>
            <a:ahLst/>
            <a:cxnLst/>
            <a:rect l="l" t="t" r="r" b="b"/>
            <a:pathLst>
              <a:path w="532003" h="370839">
                <a:moveTo>
                  <a:pt x="0" y="370839"/>
                </a:moveTo>
                <a:lnTo>
                  <a:pt x="532003" y="370839"/>
                </a:lnTo>
                <a:lnTo>
                  <a:pt x="532003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2595499" y="3328162"/>
            <a:ext cx="532002" cy="370839"/>
          </a:xfrm>
          <a:custGeom>
            <a:avLst/>
            <a:gdLst/>
            <a:ahLst/>
            <a:cxnLst/>
            <a:rect l="l" t="t" r="r" b="b"/>
            <a:pathLst>
              <a:path w="532002" h="370839">
                <a:moveTo>
                  <a:pt x="0" y="370839"/>
                </a:moveTo>
                <a:lnTo>
                  <a:pt x="532002" y="370839"/>
                </a:lnTo>
                <a:lnTo>
                  <a:pt x="532002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3127502" y="3328162"/>
            <a:ext cx="532002" cy="370839"/>
          </a:xfrm>
          <a:custGeom>
            <a:avLst/>
            <a:gdLst/>
            <a:ahLst/>
            <a:cxnLst/>
            <a:rect l="l" t="t" r="r" b="b"/>
            <a:pathLst>
              <a:path w="532002" h="370839">
                <a:moveTo>
                  <a:pt x="0" y="370839"/>
                </a:moveTo>
                <a:lnTo>
                  <a:pt x="532002" y="370839"/>
                </a:lnTo>
                <a:lnTo>
                  <a:pt x="532002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1531493" y="3699002"/>
            <a:ext cx="532003" cy="370839"/>
          </a:xfrm>
          <a:custGeom>
            <a:avLst/>
            <a:gdLst/>
            <a:ahLst/>
            <a:cxnLst/>
            <a:rect l="l" t="t" r="r" b="b"/>
            <a:pathLst>
              <a:path w="532003" h="370839">
                <a:moveTo>
                  <a:pt x="0" y="370840"/>
                </a:moveTo>
                <a:lnTo>
                  <a:pt x="532003" y="370840"/>
                </a:lnTo>
                <a:lnTo>
                  <a:pt x="532003" y="0"/>
                </a:lnTo>
                <a:lnTo>
                  <a:pt x="0" y="0"/>
                </a:lnTo>
                <a:lnTo>
                  <a:pt x="0" y="370840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2063495" y="3699002"/>
            <a:ext cx="532003" cy="370839"/>
          </a:xfrm>
          <a:custGeom>
            <a:avLst/>
            <a:gdLst/>
            <a:ahLst/>
            <a:cxnLst/>
            <a:rect l="l" t="t" r="r" b="b"/>
            <a:pathLst>
              <a:path w="532003" h="370839">
                <a:moveTo>
                  <a:pt x="0" y="370840"/>
                </a:moveTo>
                <a:lnTo>
                  <a:pt x="532003" y="370840"/>
                </a:lnTo>
                <a:lnTo>
                  <a:pt x="532003" y="0"/>
                </a:lnTo>
                <a:lnTo>
                  <a:pt x="0" y="0"/>
                </a:lnTo>
                <a:lnTo>
                  <a:pt x="0" y="37084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2595499" y="3699002"/>
            <a:ext cx="532002" cy="370839"/>
          </a:xfrm>
          <a:custGeom>
            <a:avLst/>
            <a:gdLst/>
            <a:ahLst/>
            <a:cxnLst/>
            <a:rect l="l" t="t" r="r" b="b"/>
            <a:pathLst>
              <a:path w="532002" h="370839">
                <a:moveTo>
                  <a:pt x="0" y="370840"/>
                </a:moveTo>
                <a:lnTo>
                  <a:pt x="532002" y="370840"/>
                </a:lnTo>
                <a:lnTo>
                  <a:pt x="532002" y="0"/>
                </a:lnTo>
                <a:lnTo>
                  <a:pt x="0" y="0"/>
                </a:lnTo>
                <a:lnTo>
                  <a:pt x="0" y="370840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3127502" y="3699002"/>
            <a:ext cx="532002" cy="370839"/>
          </a:xfrm>
          <a:custGeom>
            <a:avLst/>
            <a:gdLst/>
            <a:ahLst/>
            <a:cxnLst/>
            <a:rect l="l" t="t" r="r" b="b"/>
            <a:pathLst>
              <a:path w="532002" h="370839">
                <a:moveTo>
                  <a:pt x="0" y="370840"/>
                </a:moveTo>
                <a:lnTo>
                  <a:pt x="532002" y="370840"/>
                </a:lnTo>
                <a:lnTo>
                  <a:pt x="532002" y="0"/>
                </a:lnTo>
                <a:lnTo>
                  <a:pt x="0" y="0"/>
                </a:lnTo>
                <a:lnTo>
                  <a:pt x="0" y="37084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1531493" y="4069842"/>
            <a:ext cx="532003" cy="370839"/>
          </a:xfrm>
          <a:custGeom>
            <a:avLst/>
            <a:gdLst/>
            <a:ahLst/>
            <a:cxnLst/>
            <a:rect l="l" t="t" r="r" b="b"/>
            <a:pathLst>
              <a:path w="532003" h="370839">
                <a:moveTo>
                  <a:pt x="0" y="370839"/>
                </a:moveTo>
                <a:lnTo>
                  <a:pt x="532003" y="370839"/>
                </a:lnTo>
                <a:lnTo>
                  <a:pt x="532003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2063495" y="4069842"/>
            <a:ext cx="532003" cy="370839"/>
          </a:xfrm>
          <a:custGeom>
            <a:avLst/>
            <a:gdLst/>
            <a:ahLst/>
            <a:cxnLst/>
            <a:rect l="l" t="t" r="r" b="b"/>
            <a:pathLst>
              <a:path w="532003" h="370839">
                <a:moveTo>
                  <a:pt x="0" y="370839"/>
                </a:moveTo>
                <a:lnTo>
                  <a:pt x="532003" y="370839"/>
                </a:lnTo>
                <a:lnTo>
                  <a:pt x="532003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2595499" y="4069842"/>
            <a:ext cx="532002" cy="370839"/>
          </a:xfrm>
          <a:custGeom>
            <a:avLst/>
            <a:gdLst/>
            <a:ahLst/>
            <a:cxnLst/>
            <a:rect l="l" t="t" r="r" b="b"/>
            <a:pathLst>
              <a:path w="532002" h="370839">
                <a:moveTo>
                  <a:pt x="0" y="370839"/>
                </a:moveTo>
                <a:lnTo>
                  <a:pt x="532002" y="370839"/>
                </a:lnTo>
                <a:lnTo>
                  <a:pt x="532002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3127502" y="4069842"/>
            <a:ext cx="532002" cy="370839"/>
          </a:xfrm>
          <a:custGeom>
            <a:avLst/>
            <a:gdLst/>
            <a:ahLst/>
            <a:cxnLst/>
            <a:rect l="l" t="t" r="r" b="b"/>
            <a:pathLst>
              <a:path w="532002" h="370839">
                <a:moveTo>
                  <a:pt x="0" y="370839"/>
                </a:moveTo>
                <a:lnTo>
                  <a:pt x="532002" y="370839"/>
                </a:lnTo>
                <a:lnTo>
                  <a:pt x="532002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1531493" y="4440682"/>
            <a:ext cx="532003" cy="370839"/>
          </a:xfrm>
          <a:custGeom>
            <a:avLst/>
            <a:gdLst/>
            <a:ahLst/>
            <a:cxnLst/>
            <a:rect l="l" t="t" r="r" b="b"/>
            <a:pathLst>
              <a:path w="532003" h="370839">
                <a:moveTo>
                  <a:pt x="0" y="370839"/>
                </a:moveTo>
                <a:lnTo>
                  <a:pt x="532003" y="370839"/>
                </a:lnTo>
                <a:lnTo>
                  <a:pt x="532003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2063495" y="4440682"/>
            <a:ext cx="532003" cy="370839"/>
          </a:xfrm>
          <a:custGeom>
            <a:avLst/>
            <a:gdLst/>
            <a:ahLst/>
            <a:cxnLst/>
            <a:rect l="l" t="t" r="r" b="b"/>
            <a:pathLst>
              <a:path w="532003" h="370839">
                <a:moveTo>
                  <a:pt x="0" y="370839"/>
                </a:moveTo>
                <a:lnTo>
                  <a:pt x="532003" y="370839"/>
                </a:lnTo>
                <a:lnTo>
                  <a:pt x="532003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2595499" y="4440682"/>
            <a:ext cx="532002" cy="370839"/>
          </a:xfrm>
          <a:custGeom>
            <a:avLst/>
            <a:gdLst/>
            <a:ahLst/>
            <a:cxnLst/>
            <a:rect l="l" t="t" r="r" b="b"/>
            <a:pathLst>
              <a:path w="532002" h="370839">
                <a:moveTo>
                  <a:pt x="0" y="370839"/>
                </a:moveTo>
                <a:lnTo>
                  <a:pt x="532002" y="370839"/>
                </a:lnTo>
                <a:lnTo>
                  <a:pt x="532002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3127502" y="4440682"/>
            <a:ext cx="532002" cy="370839"/>
          </a:xfrm>
          <a:custGeom>
            <a:avLst/>
            <a:gdLst/>
            <a:ahLst/>
            <a:cxnLst/>
            <a:rect l="l" t="t" r="r" b="b"/>
            <a:pathLst>
              <a:path w="532002" h="370839">
                <a:moveTo>
                  <a:pt x="0" y="370839"/>
                </a:moveTo>
                <a:lnTo>
                  <a:pt x="532002" y="370839"/>
                </a:lnTo>
                <a:lnTo>
                  <a:pt x="532002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1531493" y="4811522"/>
            <a:ext cx="532003" cy="370839"/>
          </a:xfrm>
          <a:custGeom>
            <a:avLst/>
            <a:gdLst/>
            <a:ahLst/>
            <a:cxnLst/>
            <a:rect l="l" t="t" r="r" b="b"/>
            <a:pathLst>
              <a:path w="532003" h="370839">
                <a:moveTo>
                  <a:pt x="0" y="370839"/>
                </a:moveTo>
                <a:lnTo>
                  <a:pt x="532003" y="370839"/>
                </a:lnTo>
                <a:lnTo>
                  <a:pt x="532003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2063495" y="4811522"/>
            <a:ext cx="532003" cy="370839"/>
          </a:xfrm>
          <a:custGeom>
            <a:avLst/>
            <a:gdLst/>
            <a:ahLst/>
            <a:cxnLst/>
            <a:rect l="l" t="t" r="r" b="b"/>
            <a:pathLst>
              <a:path w="532003" h="370839">
                <a:moveTo>
                  <a:pt x="0" y="370839"/>
                </a:moveTo>
                <a:lnTo>
                  <a:pt x="532003" y="370839"/>
                </a:lnTo>
                <a:lnTo>
                  <a:pt x="532003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2595499" y="4811522"/>
            <a:ext cx="532002" cy="370839"/>
          </a:xfrm>
          <a:custGeom>
            <a:avLst/>
            <a:gdLst/>
            <a:ahLst/>
            <a:cxnLst/>
            <a:rect l="l" t="t" r="r" b="b"/>
            <a:pathLst>
              <a:path w="532002" h="370839">
                <a:moveTo>
                  <a:pt x="0" y="370839"/>
                </a:moveTo>
                <a:lnTo>
                  <a:pt x="532002" y="370839"/>
                </a:lnTo>
                <a:lnTo>
                  <a:pt x="532002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3127502" y="4811522"/>
            <a:ext cx="532002" cy="370839"/>
          </a:xfrm>
          <a:custGeom>
            <a:avLst/>
            <a:gdLst/>
            <a:ahLst/>
            <a:cxnLst/>
            <a:rect l="l" t="t" r="r" b="b"/>
            <a:pathLst>
              <a:path w="532002" h="370839">
                <a:moveTo>
                  <a:pt x="0" y="370839"/>
                </a:moveTo>
                <a:lnTo>
                  <a:pt x="532002" y="370839"/>
                </a:lnTo>
                <a:lnTo>
                  <a:pt x="532002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1531493" y="1838452"/>
            <a:ext cx="0" cy="3350260"/>
          </a:xfrm>
          <a:custGeom>
            <a:avLst/>
            <a:gdLst/>
            <a:ahLst/>
            <a:cxnLst/>
            <a:rect l="l" t="t" r="r" b="b"/>
            <a:pathLst>
              <a:path h="3350260">
                <a:moveTo>
                  <a:pt x="0" y="0"/>
                </a:moveTo>
                <a:lnTo>
                  <a:pt x="0" y="335026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2063495" y="1838452"/>
            <a:ext cx="0" cy="3350260"/>
          </a:xfrm>
          <a:custGeom>
            <a:avLst/>
            <a:gdLst/>
            <a:ahLst/>
            <a:cxnLst/>
            <a:rect l="l" t="t" r="r" b="b"/>
            <a:pathLst>
              <a:path h="3350260">
                <a:moveTo>
                  <a:pt x="0" y="0"/>
                </a:moveTo>
                <a:lnTo>
                  <a:pt x="0" y="335026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2595499" y="1838452"/>
            <a:ext cx="0" cy="3350260"/>
          </a:xfrm>
          <a:custGeom>
            <a:avLst/>
            <a:gdLst/>
            <a:ahLst/>
            <a:cxnLst/>
            <a:rect l="l" t="t" r="r" b="b"/>
            <a:pathLst>
              <a:path h="3350260">
                <a:moveTo>
                  <a:pt x="0" y="0"/>
                </a:moveTo>
                <a:lnTo>
                  <a:pt x="0" y="335026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3127502" y="1838452"/>
            <a:ext cx="0" cy="3350260"/>
          </a:xfrm>
          <a:custGeom>
            <a:avLst/>
            <a:gdLst/>
            <a:ahLst/>
            <a:cxnLst/>
            <a:rect l="l" t="t" r="r" b="b"/>
            <a:pathLst>
              <a:path h="3350260">
                <a:moveTo>
                  <a:pt x="0" y="0"/>
                </a:moveTo>
                <a:lnTo>
                  <a:pt x="0" y="335026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999540" y="1838452"/>
            <a:ext cx="0" cy="3350260"/>
          </a:xfrm>
          <a:custGeom>
            <a:avLst/>
            <a:gdLst/>
            <a:ahLst/>
            <a:cxnLst/>
            <a:rect l="l" t="t" r="r" b="b"/>
            <a:pathLst>
              <a:path h="3350260">
                <a:moveTo>
                  <a:pt x="0" y="0"/>
                </a:moveTo>
                <a:lnTo>
                  <a:pt x="0" y="335026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461187" y="2215641"/>
            <a:ext cx="3204667" cy="0"/>
          </a:xfrm>
          <a:custGeom>
            <a:avLst/>
            <a:gdLst/>
            <a:ahLst/>
            <a:cxnLst/>
            <a:rect l="l" t="t" r="r" b="b"/>
            <a:pathLst>
              <a:path w="3204667">
                <a:moveTo>
                  <a:pt x="0" y="0"/>
                </a:moveTo>
                <a:lnTo>
                  <a:pt x="320466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461187" y="2586482"/>
            <a:ext cx="3204667" cy="0"/>
          </a:xfrm>
          <a:custGeom>
            <a:avLst/>
            <a:gdLst/>
            <a:ahLst/>
            <a:cxnLst/>
            <a:rect l="l" t="t" r="r" b="b"/>
            <a:pathLst>
              <a:path w="3204667">
                <a:moveTo>
                  <a:pt x="0" y="0"/>
                </a:moveTo>
                <a:lnTo>
                  <a:pt x="320466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461187" y="2957322"/>
            <a:ext cx="3204667" cy="0"/>
          </a:xfrm>
          <a:custGeom>
            <a:avLst/>
            <a:gdLst/>
            <a:ahLst/>
            <a:cxnLst/>
            <a:rect l="l" t="t" r="r" b="b"/>
            <a:pathLst>
              <a:path w="3204667">
                <a:moveTo>
                  <a:pt x="0" y="0"/>
                </a:moveTo>
                <a:lnTo>
                  <a:pt x="320466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461187" y="3328162"/>
            <a:ext cx="3204667" cy="0"/>
          </a:xfrm>
          <a:custGeom>
            <a:avLst/>
            <a:gdLst/>
            <a:ahLst/>
            <a:cxnLst/>
            <a:rect l="l" t="t" r="r" b="b"/>
            <a:pathLst>
              <a:path w="3204667">
                <a:moveTo>
                  <a:pt x="0" y="0"/>
                </a:moveTo>
                <a:lnTo>
                  <a:pt x="320466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461187" y="3699002"/>
            <a:ext cx="3204667" cy="0"/>
          </a:xfrm>
          <a:custGeom>
            <a:avLst/>
            <a:gdLst/>
            <a:ahLst/>
            <a:cxnLst/>
            <a:rect l="l" t="t" r="r" b="b"/>
            <a:pathLst>
              <a:path w="3204667">
                <a:moveTo>
                  <a:pt x="0" y="0"/>
                </a:moveTo>
                <a:lnTo>
                  <a:pt x="320466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461187" y="4069842"/>
            <a:ext cx="3204667" cy="0"/>
          </a:xfrm>
          <a:custGeom>
            <a:avLst/>
            <a:gdLst/>
            <a:ahLst/>
            <a:cxnLst/>
            <a:rect l="l" t="t" r="r" b="b"/>
            <a:pathLst>
              <a:path w="3204667">
                <a:moveTo>
                  <a:pt x="0" y="0"/>
                </a:moveTo>
                <a:lnTo>
                  <a:pt x="320466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461187" y="4440682"/>
            <a:ext cx="3204667" cy="0"/>
          </a:xfrm>
          <a:custGeom>
            <a:avLst/>
            <a:gdLst/>
            <a:ahLst/>
            <a:cxnLst/>
            <a:rect l="l" t="t" r="r" b="b"/>
            <a:pathLst>
              <a:path w="3204667">
                <a:moveTo>
                  <a:pt x="0" y="0"/>
                </a:moveTo>
                <a:lnTo>
                  <a:pt x="320466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461187" y="4811522"/>
            <a:ext cx="3204667" cy="0"/>
          </a:xfrm>
          <a:custGeom>
            <a:avLst/>
            <a:gdLst/>
            <a:ahLst/>
            <a:cxnLst/>
            <a:rect l="l" t="t" r="r" b="b"/>
            <a:pathLst>
              <a:path w="3204667">
                <a:moveTo>
                  <a:pt x="0" y="0"/>
                </a:moveTo>
                <a:lnTo>
                  <a:pt x="320466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467537" y="1838452"/>
            <a:ext cx="0" cy="3350260"/>
          </a:xfrm>
          <a:custGeom>
            <a:avLst/>
            <a:gdLst/>
            <a:ahLst/>
            <a:cxnLst/>
            <a:rect l="l" t="t" r="r" b="b"/>
            <a:pathLst>
              <a:path h="3350260">
                <a:moveTo>
                  <a:pt x="0" y="0"/>
                </a:moveTo>
                <a:lnTo>
                  <a:pt x="0" y="335026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3659504" y="1838452"/>
            <a:ext cx="0" cy="3350260"/>
          </a:xfrm>
          <a:custGeom>
            <a:avLst/>
            <a:gdLst/>
            <a:ahLst/>
            <a:cxnLst/>
            <a:rect l="l" t="t" r="r" b="b"/>
            <a:pathLst>
              <a:path h="3350260">
                <a:moveTo>
                  <a:pt x="0" y="0"/>
                </a:moveTo>
                <a:lnTo>
                  <a:pt x="0" y="335026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461187" y="1844802"/>
            <a:ext cx="3204667" cy="0"/>
          </a:xfrm>
          <a:custGeom>
            <a:avLst/>
            <a:gdLst/>
            <a:ahLst/>
            <a:cxnLst/>
            <a:rect l="l" t="t" r="r" b="b"/>
            <a:pathLst>
              <a:path w="3204667">
                <a:moveTo>
                  <a:pt x="0" y="0"/>
                </a:moveTo>
                <a:lnTo>
                  <a:pt x="320466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461187" y="5182362"/>
            <a:ext cx="3204667" cy="0"/>
          </a:xfrm>
          <a:custGeom>
            <a:avLst/>
            <a:gdLst/>
            <a:ahLst/>
            <a:cxnLst/>
            <a:rect l="l" t="t" r="r" b="b"/>
            <a:pathLst>
              <a:path w="3204667">
                <a:moveTo>
                  <a:pt x="0" y="0"/>
                </a:moveTo>
                <a:lnTo>
                  <a:pt x="320466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3203829" y="1916811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2123694" y="1916811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3775329" y="2411729"/>
            <a:ext cx="880363" cy="711581"/>
          </a:xfrm>
          <a:custGeom>
            <a:avLst/>
            <a:gdLst/>
            <a:ahLst/>
            <a:cxnLst/>
            <a:rect l="l" t="t" r="r" b="b"/>
            <a:pathLst>
              <a:path w="880363" h="711581">
                <a:moveTo>
                  <a:pt x="0" y="510286"/>
                </a:moveTo>
                <a:lnTo>
                  <a:pt x="134874" y="711581"/>
                </a:lnTo>
                <a:lnTo>
                  <a:pt x="746379" y="302006"/>
                </a:lnTo>
                <a:lnTo>
                  <a:pt x="813816" y="402590"/>
                </a:lnTo>
                <a:lnTo>
                  <a:pt x="880363" y="66421"/>
                </a:lnTo>
                <a:lnTo>
                  <a:pt x="544195" y="0"/>
                </a:lnTo>
                <a:lnTo>
                  <a:pt x="611632" y="100584"/>
                </a:lnTo>
                <a:lnTo>
                  <a:pt x="0" y="51028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3775329" y="2411729"/>
            <a:ext cx="880363" cy="711581"/>
          </a:xfrm>
          <a:custGeom>
            <a:avLst/>
            <a:gdLst/>
            <a:ahLst/>
            <a:cxnLst/>
            <a:rect l="l" t="t" r="r" b="b"/>
            <a:pathLst>
              <a:path w="880363" h="711581">
                <a:moveTo>
                  <a:pt x="0" y="510286"/>
                </a:moveTo>
                <a:lnTo>
                  <a:pt x="611632" y="100584"/>
                </a:lnTo>
                <a:lnTo>
                  <a:pt x="544195" y="0"/>
                </a:lnTo>
                <a:lnTo>
                  <a:pt x="880363" y="66421"/>
                </a:lnTo>
                <a:lnTo>
                  <a:pt x="813816" y="402590"/>
                </a:lnTo>
                <a:lnTo>
                  <a:pt x="746379" y="302006"/>
                </a:lnTo>
                <a:lnTo>
                  <a:pt x="134874" y="711581"/>
                </a:lnTo>
                <a:lnTo>
                  <a:pt x="0" y="510286"/>
                </a:lnTo>
                <a:close/>
              </a:path>
            </a:pathLst>
          </a:custGeom>
          <a:ln w="25400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3729101" y="3812158"/>
            <a:ext cx="749808" cy="830199"/>
          </a:xfrm>
          <a:custGeom>
            <a:avLst/>
            <a:gdLst/>
            <a:ahLst/>
            <a:cxnLst/>
            <a:rect l="l" t="t" r="r" b="b"/>
            <a:pathLst>
              <a:path w="749808" h="830199">
                <a:moveTo>
                  <a:pt x="470026" y="721106"/>
                </a:moveTo>
                <a:lnTo>
                  <a:pt x="376809" y="798576"/>
                </a:lnTo>
                <a:lnTo>
                  <a:pt x="718058" y="830199"/>
                </a:lnTo>
                <a:lnTo>
                  <a:pt x="749808" y="489077"/>
                </a:lnTo>
                <a:lnTo>
                  <a:pt x="656589" y="566420"/>
                </a:lnTo>
                <a:lnTo>
                  <a:pt x="186562" y="0"/>
                </a:lnTo>
                <a:lnTo>
                  <a:pt x="0" y="154686"/>
                </a:lnTo>
                <a:lnTo>
                  <a:pt x="470026" y="72110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3729101" y="3812158"/>
            <a:ext cx="749808" cy="830199"/>
          </a:xfrm>
          <a:custGeom>
            <a:avLst/>
            <a:gdLst/>
            <a:ahLst/>
            <a:cxnLst/>
            <a:rect l="l" t="t" r="r" b="b"/>
            <a:pathLst>
              <a:path w="749808" h="830199">
                <a:moveTo>
                  <a:pt x="186562" y="0"/>
                </a:moveTo>
                <a:lnTo>
                  <a:pt x="656589" y="566420"/>
                </a:lnTo>
                <a:lnTo>
                  <a:pt x="749808" y="489077"/>
                </a:lnTo>
                <a:lnTo>
                  <a:pt x="718058" y="830199"/>
                </a:lnTo>
                <a:lnTo>
                  <a:pt x="376809" y="798576"/>
                </a:lnTo>
                <a:lnTo>
                  <a:pt x="470026" y="721106"/>
                </a:lnTo>
                <a:lnTo>
                  <a:pt x="0" y="154686"/>
                </a:lnTo>
                <a:lnTo>
                  <a:pt x="186562" y="0"/>
                </a:lnTo>
                <a:close/>
              </a:path>
            </a:pathLst>
          </a:custGeom>
          <a:ln w="25400">
            <a:solidFill>
              <a:srgbClr val="536D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 txBox="1"/>
          <p:nvPr/>
        </p:nvSpPr>
        <p:spPr>
          <a:xfrm>
            <a:off x="3277870" y="165700"/>
            <a:ext cx="2749749" cy="457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604"/>
              </a:lnSpc>
              <a:spcBef>
                <a:spcPts val="180"/>
              </a:spcBef>
            </a:pPr>
            <a:r>
              <a:rPr sz="34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7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ASC</a:t>
            </a:r>
            <a:r>
              <a:rPr sz="27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27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LE</a:t>
            </a:r>
            <a:r>
              <a:rPr sz="2700" b="1" spc="17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4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RS</a:t>
            </a:r>
            <a:endParaRPr sz="3400">
              <a:latin typeface="Century Schoolbook"/>
              <a:cs typeface="Century Schoolbook"/>
            </a:endParaRPr>
          </a:p>
        </p:txBody>
      </p:sp>
      <p:sp>
        <p:nvSpPr>
          <p:cNvPr id="123" name="object 123"/>
          <p:cNvSpPr txBox="1"/>
          <p:nvPr/>
        </p:nvSpPr>
        <p:spPr>
          <a:xfrm>
            <a:off x="2782316" y="822293"/>
            <a:ext cx="2107232" cy="406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204"/>
              </a:lnSpc>
              <a:spcBef>
                <a:spcPts val="160"/>
              </a:spcBef>
            </a:pPr>
            <a:r>
              <a:rPr sz="30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TR</a:t>
            </a:r>
            <a:r>
              <a:rPr sz="24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CT</a:t>
            </a:r>
            <a:r>
              <a:rPr sz="24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22" name="object 122"/>
          <p:cNvSpPr txBox="1"/>
          <p:nvPr/>
        </p:nvSpPr>
        <p:spPr>
          <a:xfrm>
            <a:off x="4911471" y="822293"/>
            <a:ext cx="1599917" cy="406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204"/>
              </a:lnSpc>
              <a:spcBef>
                <a:spcPts val="160"/>
              </a:spcBef>
            </a:pPr>
            <a:r>
              <a:rPr sz="3000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NT</a:t>
            </a:r>
            <a:r>
              <a:rPr sz="24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4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21" name="object 121"/>
          <p:cNvSpPr txBox="1"/>
          <p:nvPr/>
        </p:nvSpPr>
        <p:spPr>
          <a:xfrm>
            <a:off x="4796155" y="4627096"/>
            <a:ext cx="313768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Q-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20" name="object 120"/>
          <p:cNvSpPr txBox="1"/>
          <p:nvPr/>
        </p:nvSpPr>
        <p:spPr>
          <a:xfrm>
            <a:off x="6300216" y="5939993"/>
            <a:ext cx="1736343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Q+</a:t>
            </a:r>
            <a:r>
              <a:rPr sz="1800" spc="-2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=</a:t>
            </a:r>
            <a:r>
              <a:rPr sz="1800" spc="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R +</a:t>
            </a:r>
            <a:r>
              <a:rPr sz="1800" spc="-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S </a:t>
            </a:r>
            <a:r>
              <a:rPr sz="1800" spc="4" dirty="0" smtClean="0">
                <a:latin typeface="Century Schoolbook"/>
                <a:cs typeface="Century Schoolbook"/>
              </a:rPr>
              <a:t> </a:t>
            </a:r>
            <a:r>
              <a:rPr sz="1800" spc="9" dirty="0" smtClean="0">
                <a:latin typeface="Century Schoolbook"/>
                <a:cs typeface="Century Schoolbook"/>
              </a:rPr>
              <a:t>Q</a:t>
            </a:r>
            <a:r>
              <a:rPr sz="1800" spc="0" dirty="0" smtClean="0">
                <a:latin typeface="Century Schoolbook"/>
                <a:cs typeface="Century Schoolbook"/>
              </a:rPr>
              <a:t>-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19" name="object 119"/>
          <p:cNvSpPr txBox="1"/>
          <p:nvPr/>
        </p:nvSpPr>
        <p:spPr>
          <a:xfrm>
            <a:off x="6300216" y="3500996"/>
            <a:ext cx="1736343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8" name="object 118"/>
          <p:cNvSpPr txBox="1"/>
          <p:nvPr/>
        </p:nvSpPr>
        <p:spPr>
          <a:xfrm>
            <a:off x="4716018" y="0"/>
            <a:ext cx="4046982" cy="19168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7" name="object 117"/>
          <p:cNvSpPr txBox="1"/>
          <p:nvPr/>
        </p:nvSpPr>
        <p:spPr>
          <a:xfrm>
            <a:off x="8763000" y="0"/>
            <a:ext cx="63880" cy="19168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6" name="object 116"/>
          <p:cNvSpPr txBox="1"/>
          <p:nvPr/>
        </p:nvSpPr>
        <p:spPr>
          <a:xfrm>
            <a:off x="4716018" y="1916811"/>
            <a:ext cx="72009" cy="13817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5" name="object 115"/>
          <p:cNvSpPr txBox="1"/>
          <p:nvPr/>
        </p:nvSpPr>
        <p:spPr>
          <a:xfrm>
            <a:off x="4788027" y="1916811"/>
            <a:ext cx="806450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 marR="50790" indent="312293">
              <a:lnSpc>
                <a:spcPts val="2160"/>
              </a:lnSpc>
              <a:spcBef>
                <a:spcPts val="523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RS Q-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5594477" y="1916811"/>
            <a:ext cx="806576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6401054" y="1916811"/>
            <a:ext cx="806450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12" name="object 112"/>
          <p:cNvSpPr txBox="1"/>
          <p:nvPr/>
        </p:nvSpPr>
        <p:spPr>
          <a:xfrm>
            <a:off x="7207504" y="1916811"/>
            <a:ext cx="806450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8013954" y="1916811"/>
            <a:ext cx="749046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725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8763000" y="1916811"/>
            <a:ext cx="57530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9" name="object 109"/>
          <p:cNvSpPr txBox="1"/>
          <p:nvPr/>
        </p:nvSpPr>
        <p:spPr>
          <a:xfrm>
            <a:off x="4788027" y="2556891"/>
            <a:ext cx="806450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5594477" y="2556891"/>
            <a:ext cx="806576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6401054" y="2556891"/>
            <a:ext cx="806450" cy="800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00"/>
              </a:lnSpc>
              <a:spcBef>
                <a:spcPts val="30"/>
              </a:spcBef>
            </a:pPr>
            <a:endParaRPr sz="600"/>
          </a:p>
        </p:txBody>
      </p:sp>
      <p:sp>
        <p:nvSpPr>
          <p:cNvPr id="106" name="object 106"/>
          <p:cNvSpPr txBox="1"/>
          <p:nvPr/>
        </p:nvSpPr>
        <p:spPr>
          <a:xfrm>
            <a:off x="7207504" y="2556891"/>
            <a:ext cx="806450" cy="800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00"/>
              </a:lnSpc>
              <a:spcBef>
                <a:spcPts val="30"/>
              </a:spcBef>
            </a:pPr>
            <a:endParaRPr sz="600"/>
          </a:p>
        </p:txBody>
      </p:sp>
      <p:sp>
        <p:nvSpPr>
          <p:cNvPr id="105" name="object 105"/>
          <p:cNvSpPr txBox="1"/>
          <p:nvPr/>
        </p:nvSpPr>
        <p:spPr>
          <a:xfrm>
            <a:off x="8013954" y="2556891"/>
            <a:ext cx="806576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725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6401054" y="2636913"/>
            <a:ext cx="43180" cy="2908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3" name="object 103"/>
          <p:cNvSpPr txBox="1"/>
          <p:nvPr/>
        </p:nvSpPr>
        <p:spPr>
          <a:xfrm>
            <a:off x="6444234" y="2636913"/>
            <a:ext cx="763269" cy="2908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9911">
              <a:lnSpc>
                <a:spcPts val="1910"/>
              </a:lnSpc>
              <a:spcBef>
                <a:spcPts val="9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7207504" y="2636913"/>
            <a:ext cx="676910" cy="2908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ts val="1910"/>
              </a:lnSpc>
              <a:spcBef>
                <a:spcPts val="9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7884414" y="2636913"/>
            <a:ext cx="129539" cy="2908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0" name="object 100"/>
          <p:cNvSpPr txBox="1"/>
          <p:nvPr/>
        </p:nvSpPr>
        <p:spPr>
          <a:xfrm>
            <a:off x="4788027" y="2927730"/>
            <a:ext cx="806450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5594477" y="2927730"/>
            <a:ext cx="806576" cy="692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00"/>
              </a:lnSpc>
              <a:spcBef>
                <a:spcPts val="45"/>
              </a:spcBef>
            </a:pPr>
            <a:endParaRPr sz="500"/>
          </a:p>
        </p:txBody>
      </p:sp>
      <p:sp>
        <p:nvSpPr>
          <p:cNvPr id="98" name="object 98"/>
          <p:cNvSpPr txBox="1"/>
          <p:nvPr/>
        </p:nvSpPr>
        <p:spPr>
          <a:xfrm>
            <a:off x="6401054" y="2927730"/>
            <a:ext cx="43180" cy="692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00"/>
              </a:lnSpc>
              <a:spcBef>
                <a:spcPts val="45"/>
              </a:spcBef>
            </a:pPr>
            <a:endParaRPr sz="500"/>
          </a:p>
        </p:txBody>
      </p:sp>
      <p:sp>
        <p:nvSpPr>
          <p:cNvPr id="97" name="object 97"/>
          <p:cNvSpPr txBox="1"/>
          <p:nvPr/>
        </p:nvSpPr>
        <p:spPr>
          <a:xfrm>
            <a:off x="6444234" y="2927730"/>
            <a:ext cx="763269" cy="692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00"/>
              </a:lnSpc>
              <a:spcBef>
                <a:spcPts val="45"/>
              </a:spcBef>
            </a:pPr>
            <a:endParaRPr sz="500"/>
          </a:p>
        </p:txBody>
      </p:sp>
      <p:sp>
        <p:nvSpPr>
          <p:cNvPr id="96" name="object 96"/>
          <p:cNvSpPr txBox="1"/>
          <p:nvPr/>
        </p:nvSpPr>
        <p:spPr>
          <a:xfrm>
            <a:off x="7207504" y="2927730"/>
            <a:ext cx="676910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7884414" y="2927730"/>
            <a:ext cx="129539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4" name="object 94"/>
          <p:cNvSpPr txBox="1"/>
          <p:nvPr/>
        </p:nvSpPr>
        <p:spPr>
          <a:xfrm>
            <a:off x="8013954" y="2927730"/>
            <a:ext cx="806576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725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5594477" y="2996946"/>
            <a:ext cx="57658" cy="3016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2" name="object 92"/>
          <p:cNvSpPr txBox="1"/>
          <p:nvPr/>
        </p:nvSpPr>
        <p:spPr>
          <a:xfrm>
            <a:off x="5652135" y="2996946"/>
            <a:ext cx="748918" cy="3016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5560">
              <a:lnSpc>
                <a:spcPts val="1989"/>
              </a:lnSpc>
              <a:spcBef>
                <a:spcPts val="99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6401054" y="2996946"/>
            <a:ext cx="43180" cy="3016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0" name="object 90"/>
          <p:cNvSpPr txBox="1"/>
          <p:nvPr/>
        </p:nvSpPr>
        <p:spPr>
          <a:xfrm>
            <a:off x="6444234" y="2996946"/>
            <a:ext cx="648081" cy="3016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9911">
              <a:lnSpc>
                <a:spcPts val="1989"/>
              </a:lnSpc>
              <a:spcBef>
                <a:spcPts val="99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7092315" y="2996946"/>
            <a:ext cx="115188" cy="3016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8" name="object 88"/>
          <p:cNvSpPr txBox="1"/>
          <p:nvPr/>
        </p:nvSpPr>
        <p:spPr>
          <a:xfrm>
            <a:off x="4716018" y="3298571"/>
            <a:ext cx="4046982" cy="9809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18"/>
              </a:spcBef>
            </a:pPr>
            <a:endParaRPr sz="950"/>
          </a:p>
          <a:p>
            <a:pPr marL="1677416">
              <a:lnSpc>
                <a:spcPct val="100179"/>
              </a:lnSpc>
              <a:spcBef>
                <a:spcPts val="100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Q+</a:t>
            </a:r>
            <a:r>
              <a:rPr sz="1800" spc="-2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=</a:t>
            </a:r>
            <a:r>
              <a:rPr sz="1800" spc="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S</a:t>
            </a:r>
            <a:r>
              <a:rPr sz="1800" spc="4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+</a:t>
            </a:r>
            <a:r>
              <a:rPr sz="1800" spc="-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R  </a:t>
            </a:r>
            <a:r>
              <a:rPr sz="1800" spc="9" dirty="0" smtClean="0">
                <a:latin typeface="Century Schoolbook"/>
                <a:cs typeface="Century Schoolbook"/>
              </a:rPr>
              <a:t>Q</a:t>
            </a:r>
            <a:r>
              <a:rPr sz="1800" spc="0" dirty="0" smtClean="0">
                <a:latin typeface="Century Schoolbook"/>
                <a:cs typeface="Century Schoolbook"/>
              </a:rPr>
              <a:t>-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8763000" y="3298571"/>
            <a:ext cx="63880" cy="35594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6" name="object 86"/>
          <p:cNvSpPr txBox="1"/>
          <p:nvPr/>
        </p:nvSpPr>
        <p:spPr>
          <a:xfrm>
            <a:off x="4716018" y="4279519"/>
            <a:ext cx="806450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05257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RS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5522468" y="4279519"/>
            <a:ext cx="806577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6329045" y="4279519"/>
            <a:ext cx="806450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4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7135495" y="4279519"/>
            <a:ext cx="806450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5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7941945" y="4279519"/>
            <a:ext cx="821054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4716018" y="4919599"/>
            <a:ext cx="806450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5522468" y="4919599"/>
            <a:ext cx="806577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6329045" y="4919599"/>
            <a:ext cx="806450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4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7135495" y="4919599"/>
            <a:ext cx="806450" cy="9358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36"/>
              </a:spcBef>
            </a:pPr>
            <a:endParaRPr sz="700"/>
          </a:p>
        </p:txBody>
      </p:sp>
      <p:sp>
        <p:nvSpPr>
          <p:cNvPr id="77" name="object 77"/>
          <p:cNvSpPr txBox="1"/>
          <p:nvPr/>
        </p:nvSpPr>
        <p:spPr>
          <a:xfrm>
            <a:off x="7941945" y="4919599"/>
            <a:ext cx="821054" cy="9358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36"/>
              </a:spcBef>
            </a:pPr>
            <a:endParaRPr sz="700"/>
          </a:p>
        </p:txBody>
      </p:sp>
      <p:sp>
        <p:nvSpPr>
          <p:cNvPr id="76" name="object 76"/>
          <p:cNvSpPr txBox="1"/>
          <p:nvPr/>
        </p:nvSpPr>
        <p:spPr>
          <a:xfrm>
            <a:off x="7135495" y="5013185"/>
            <a:ext cx="806450" cy="2772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5">
              <a:lnSpc>
                <a:spcPts val="1805"/>
              </a:lnSpc>
              <a:spcBef>
                <a:spcPts val="90"/>
              </a:spcBef>
            </a:pPr>
            <a:r>
              <a:rPr sz="2700" spc="0" baseline="154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7941945" y="5013185"/>
            <a:ext cx="662558" cy="2772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ts val="1805"/>
              </a:lnSpc>
              <a:spcBef>
                <a:spcPts val="90"/>
              </a:spcBef>
            </a:pPr>
            <a:r>
              <a:rPr sz="2700" spc="0" baseline="154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8604504" y="5013185"/>
            <a:ext cx="158496" cy="2772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3" name="object 73"/>
          <p:cNvSpPr txBox="1"/>
          <p:nvPr/>
        </p:nvSpPr>
        <p:spPr>
          <a:xfrm>
            <a:off x="4716018" y="5290439"/>
            <a:ext cx="806450" cy="3708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5522468" y="5290439"/>
            <a:ext cx="561721" cy="2988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ts val="1970"/>
              </a:lnSpc>
              <a:spcBef>
                <a:spcPts val="478"/>
              </a:spcBef>
            </a:pPr>
            <a:r>
              <a:rPr sz="2700" spc="0" baseline="-6161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6084189" y="5290439"/>
            <a:ext cx="244856" cy="2988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0" name="object 70"/>
          <p:cNvSpPr txBox="1"/>
          <p:nvPr/>
        </p:nvSpPr>
        <p:spPr>
          <a:xfrm>
            <a:off x="6329045" y="5290439"/>
            <a:ext cx="806450" cy="3708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4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7135495" y="5290439"/>
            <a:ext cx="806450" cy="3708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5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7941945" y="5290439"/>
            <a:ext cx="50546" cy="2988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7" name="object 67"/>
          <p:cNvSpPr txBox="1"/>
          <p:nvPr/>
        </p:nvSpPr>
        <p:spPr>
          <a:xfrm>
            <a:off x="7992491" y="5290439"/>
            <a:ext cx="612012" cy="2988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3052">
              <a:lnSpc>
                <a:spcPts val="1970"/>
              </a:lnSpc>
              <a:spcBef>
                <a:spcPts val="478"/>
              </a:spcBef>
            </a:pPr>
            <a:r>
              <a:rPr sz="2700" spc="0" baseline="-6161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8604504" y="5290439"/>
            <a:ext cx="158496" cy="3708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5" name="object 65"/>
          <p:cNvSpPr txBox="1"/>
          <p:nvPr/>
        </p:nvSpPr>
        <p:spPr>
          <a:xfrm>
            <a:off x="7941945" y="5589244"/>
            <a:ext cx="662558" cy="720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17"/>
              </a:spcBef>
            </a:pPr>
            <a:endParaRPr sz="550"/>
          </a:p>
        </p:txBody>
      </p:sp>
      <p:sp>
        <p:nvSpPr>
          <p:cNvPr id="64" name="object 64"/>
          <p:cNvSpPr txBox="1"/>
          <p:nvPr/>
        </p:nvSpPr>
        <p:spPr>
          <a:xfrm>
            <a:off x="5522468" y="5589244"/>
            <a:ext cx="806577" cy="720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17"/>
              </a:spcBef>
            </a:pPr>
            <a:endParaRPr sz="550"/>
          </a:p>
        </p:txBody>
      </p:sp>
      <p:sp>
        <p:nvSpPr>
          <p:cNvPr id="63" name="object 63"/>
          <p:cNvSpPr txBox="1"/>
          <p:nvPr/>
        </p:nvSpPr>
        <p:spPr>
          <a:xfrm>
            <a:off x="4716018" y="5661253"/>
            <a:ext cx="4046982" cy="11967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800"/>
              </a:lnSpc>
              <a:spcBef>
                <a:spcPts val="1"/>
              </a:spcBef>
            </a:pPr>
            <a:endParaRPr sz="800"/>
          </a:p>
          <a:p>
            <a:pPr marR="224331" algn="r">
              <a:lnSpc>
                <a:spcPct val="100179"/>
              </a:lnSpc>
              <a:spcBef>
                <a:spcPts val="1000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11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467537" y="1844802"/>
            <a:ext cx="532002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79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R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999540" y="1844802"/>
            <a:ext cx="531952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06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S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1531493" y="1844802"/>
            <a:ext cx="532002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0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Q-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2063495" y="1844802"/>
            <a:ext cx="532003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Q-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2595499" y="1844802"/>
            <a:ext cx="532002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Q+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3127502" y="1844802"/>
            <a:ext cx="532002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Q+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467537" y="2215641"/>
            <a:ext cx="532002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79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999540" y="2215641"/>
            <a:ext cx="531952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06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531493" y="2215641"/>
            <a:ext cx="532002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0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063495" y="2215641"/>
            <a:ext cx="532003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2595499" y="2215641"/>
            <a:ext cx="532002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127502" y="2215641"/>
            <a:ext cx="532002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467537" y="2586482"/>
            <a:ext cx="532002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79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999540" y="2586482"/>
            <a:ext cx="531952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06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531493" y="2586482"/>
            <a:ext cx="532002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0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2063495" y="2586482"/>
            <a:ext cx="532003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595499" y="2586482"/>
            <a:ext cx="532002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127502" y="2586482"/>
            <a:ext cx="532002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67537" y="2957322"/>
            <a:ext cx="532002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79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999540" y="2957322"/>
            <a:ext cx="531952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06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531493" y="2957322"/>
            <a:ext cx="532002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0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063495" y="2957322"/>
            <a:ext cx="532003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595499" y="2957322"/>
            <a:ext cx="532002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127502" y="2957322"/>
            <a:ext cx="532002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67537" y="3328162"/>
            <a:ext cx="532002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79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999540" y="3328162"/>
            <a:ext cx="531952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06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531493" y="3328162"/>
            <a:ext cx="532002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0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063495" y="3328162"/>
            <a:ext cx="532003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595499" y="3328162"/>
            <a:ext cx="532002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127502" y="3328162"/>
            <a:ext cx="532002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67537" y="3699002"/>
            <a:ext cx="532002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79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999540" y="3699002"/>
            <a:ext cx="531952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06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531493" y="3699002"/>
            <a:ext cx="532002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0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063495" y="3699002"/>
            <a:ext cx="532003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595499" y="3699002"/>
            <a:ext cx="532002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127502" y="3699002"/>
            <a:ext cx="532002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67537" y="4069842"/>
            <a:ext cx="532002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79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999540" y="4069842"/>
            <a:ext cx="531952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06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531493" y="4069842"/>
            <a:ext cx="532002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0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063495" y="4069842"/>
            <a:ext cx="532003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595499" y="4069842"/>
            <a:ext cx="532002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127502" y="4069842"/>
            <a:ext cx="532002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67537" y="4440682"/>
            <a:ext cx="532002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79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999540" y="4440682"/>
            <a:ext cx="531952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06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531493" y="4440682"/>
            <a:ext cx="532002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0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063495" y="4440682"/>
            <a:ext cx="532003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595499" y="4440682"/>
            <a:ext cx="532002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127502" y="4440682"/>
            <a:ext cx="532002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67537" y="4811522"/>
            <a:ext cx="532002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79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99540" y="4811522"/>
            <a:ext cx="531952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06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531493" y="4811522"/>
            <a:ext cx="532002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0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063495" y="4811522"/>
            <a:ext cx="532003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595499" y="4811522"/>
            <a:ext cx="532002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127502" y="4811522"/>
            <a:ext cx="532002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203829" y="1777111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2123694" y="1777111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7344283" y="3433317"/>
            <a:ext cx="18008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4788027" y="4513453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7344283" y="5881585"/>
            <a:ext cx="18008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6372225" y="5881585"/>
            <a:ext cx="179958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7668386" y="5881585"/>
            <a:ext cx="17995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77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771775" y="3500970"/>
            <a:ext cx="3600450" cy="2376297"/>
          </a:xfrm>
          <a:custGeom>
            <a:avLst/>
            <a:gdLst/>
            <a:ahLst/>
            <a:cxnLst/>
            <a:rect l="l" t="t" r="r" b="b"/>
            <a:pathLst>
              <a:path w="3600450" h="2376297">
                <a:moveTo>
                  <a:pt x="0" y="2376297"/>
                </a:moveTo>
                <a:lnTo>
                  <a:pt x="3600450" y="2376297"/>
                </a:lnTo>
                <a:lnTo>
                  <a:pt x="3600450" y="0"/>
                </a:lnTo>
                <a:lnTo>
                  <a:pt x="0" y="0"/>
                </a:lnTo>
                <a:lnTo>
                  <a:pt x="0" y="2376297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429127" y="5075936"/>
            <a:ext cx="432053" cy="513308"/>
          </a:xfrm>
          <a:custGeom>
            <a:avLst/>
            <a:gdLst/>
            <a:ahLst/>
            <a:cxnLst/>
            <a:rect l="l" t="t" r="r" b="b"/>
            <a:pathLst>
              <a:path w="432053" h="513308">
                <a:moveTo>
                  <a:pt x="0" y="0"/>
                </a:moveTo>
                <a:lnTo>
                  <a:pt x="0" y="513308"/>
                </a:lnTo>
                <a:lnTo>
                  <a:pt x="216026" y="513308"/>
                </a:lnTo>
                <a:lnTo>
                  <a:pt x="233754" y="512457"/>
                </a:lnTo>
                <a:lnTo>
                  <a:pt x="251085" y="509949"/>
                </a:lnTo>
                <a:lnTo>
                  <a:pt x="267964" y="505849"/>
                </a:lnTo>
                <a:lnTo>
                  <a:pt x="284335" y="500224"/>
                </a:lnTo>
                <a:lnTo>
                  <a:pt x="300144" y="493139"/>
                </a:lnTo>
                <a:lnTo>
                  <a:pt x="315335" y="484661"/>
                </a:lnTo>
                <a:lnTo>
                  <a:pt x="329852" y="474856"/>
                </a:lnTo>
                <a:lnTo>
                  <a:pt x="343640" y="463789"/>
                </a:lnTo>
                <a:lnTo>
                  <a:pt x="356644" y="451527"/>
                </a:lnTo>
                <a:lnTo>
                  <a:pt x="368807" y="438137"/>
                </a:lnTo>
                <a:lnTo>
                  <a:pt x="380076" y="423683"/>
                </a:lnTo>
                <a:lnTo>
                  <a:pt x="390393" y="408233"/>
                </a:lnTo>
                <a:lnTo>
                  <a:pt x="399705" y="391851"/>
                </a:lnTo>
                <a:lnTo>
                  <a:pt x="407954" y="374605"/>
                </a:lnTo>
                <a:lnTo>
                  <a:pt x="415087" y="356560"/>
                </a:lnTo>
                <a:lnTo>
                  <a:pt x="421047" y="337782"/>
                </a:lnTo>
                <a:lnTo>
                  <a:pt x="425779" y="318338"/>
                </a:lnTo>
                <a:lnTo>
                  <a:pt x="429228" y="298293"/>
                </a:lnTo>
                <a:lnTo>
                  <a:pt x="431338" y="277714"/>
                </a:lnTo>
                <a:lnTo>
                  <a:pt x="432053" y="256666"/>
                </a:lnTo>
                <a:lnTo>
                  <a:pt x="431338" y="235619"/>
                </a:lnTo>
                <a:lnTo>
                  <a:pt x="429228" y="215039"/>
                </a:lnTo>
                <a:lnTo>
                  <a:pt x="425779" y="194993"/>
                </a:lnTo>
                <a:lnTo>
                  <a:pt x="421047" y="175548"/>
                </a:lnTo>
                <a:lnTo>
                  <a:pt x="415087" y="156769"/>
                </a:lnTo>
                <a:lnTo>
                  <a:pt x="407954" y="138723"/>
                </a:lnTo>
                <a:lnTo>
                  <a:pt x="399705" y="121475"/>
                </a:lnTo>
                <a:lnTo>
                  <a:pt x="390393" y="105091"/>
                </a:lnTo>
                <a:lnTo>
                  <a:pt x="380076" y="89639"/>
                </a:lnTo>
                <a:lnTo>
                  <a:pt x="368807" y="75184"/>
                </a:lnTo>
                <a:lnTo>
                  <a:pt x="356644" y="61791"/>
                </a:lnTo>
                <a:lnTo>
                  <a:pt x="343640" y="49527"/>
                </a:lnTo>
                <a:lnTo>
                  <a:pt x="329852" y="38459"/>
                </a:lnTo>
                <a:lnTo>
                  <a:pt x="315335" y="28652"/>
                </a:lnTo>
                <a:lnTo>
                  <a:pt x="300144" y="20173"/>
                </a:lnTo>
                <a:lnTo>
                  <a:pt x="284335" y="13087"/>
                </a:lnTo>
                <a:lnTo>
                  <a:pt x="267964" y="7460"/>
                </a:lnTo>
                <a:lnTo>
                  <a:pt x="251085" y="3359"/>
                </a:lnTo>
                <a:lnTo>
                  <a:pt x="233754" y="850"/>
                </a:lnTo>
                <a:lnTo>
                  <a:pt x="21602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429127" y="5075936"/>
            <a:ext cx="432053" cy="513308"/>
          </a:xfrm>
          <a:custGeom>
            <a:avLst/>
            <a:gdLst/>
            <a:ahLst/>
            <a:cxnLst/>
            <a:rect l="l" t="t" r="r" b="b"/>
            <a:pathLst>
              <a:path w="432053" h="513308">
                <a:moveTo>
                  <a:pt x="0" y="0"/>
                </a:moveTo>
                <a:lnTo>
                  <a:pt x="216026" y="0"/>
                </a:lnTo>
                <a:lnTo>
                  <a:pt x="233754" y="850"/>
                </a:lnTo>
                <a:lnTo>
                  <a:pt x="251085" y="3359"/>
                </a:lnTo>
                <a:lnTo>
                  <a:pt x="267964" y="7460"/>
                </a:lnTo>
                <a:lnTo>
                  <a:pt x="284335" y="13087"/>
                </a:lnTo>
                <a:lnTo>
                  <a:pt x="300144" y="20173"/>
                </a:lnTo>
                <a:lnTo>
                  <a:pt x="315335" y="28652"/>
                </a:lnTo>
                <a:lnTo>
                  <a:pt x="329852" y="38459"/>
                </a:lnTo>
                <a:lnTo>
                  <a:pt x="343640" y="49527"/>
                </a:lnTo>
                <a:lnTo>
                  <a:pt x="356644" y="61791"/>
                </a:lnTo>
                <a:lnTo>
                  <a:pt x="368807" y="75184"/>
                </a:lnTo>
                <a:lnTo>
                  <a:pt x="380076" y="89639"/>
                </a:lnTo>
                <a:lnTo>
                  <a:pt x="390393" y="105091"/>
                </a:lnTo>
                <a:lnTo>
                  <a:pt x="399705" y="121475"/>
                </a:lnTo>
                <a:lnTo>
                  <a:pt x="407954" y="138723"/>
                </a:lnTo>
                <a:lnTo>
                  <a:pt x="415087" y="156769"/>
                </a:lnTo>
                <a:lnTo>
                  <a:pt x="421047" y="175548"/>
                </a:lnTo>
                <a:lnTo>
                  <a:pt x="425779" y="194993"/>
                </a:lnTo>
                <a:lnTo>
                  <a:pt x="429228" y="215039"/>
                </a:lnTo>
                <a:lnTo>
                  <a:pt x="431338" y="235619"/>
                </a:lnTo>
                <a:lnTo>
                  <a:pt x="432053" y="256666"/>
                </a:lnTo>
                <a:lnTo>
                  <a:pt x="431338" y="277714"/>
                </a:lnTo>
                <a:lnTo>
                  <a:pt x="429228" y="298293"/>
                </a:lnTo>
                <a:lnTo>
                  <a:pt x="425779" y="318338"/>
                </a:lnTo>
                <a:lnTo>
                  <a:pt x="421047" y="337782"/>
                </a:lnTo>
                <a:lnTo>
                  <a:pt x="415087" y="356560"/>
                </a:lnTo>
                <a:lnTo>
                  <a:pt x="407954" y="374605"/>
                </a:lnTo>
                <a:lnTo>
                  <a:pt x="399705" y="391851"/>
                </a:lnTo>
                <a:lnTo>
                  <a:pt x="390393" y="408233"/>
                </a:lnTo>
                <a:lnTo>
                  <a:pt x="380076" y="423683"/>
                </a:lnTo>
                <a:lnTo>
                  <a:pt x="368807" y="438137"/>
                </a:lnTo>
                <a:lnTo>
                  <a:pt x="356644" y="451527"/>
                </a:lnTo>
                <a:lnTo>
                  <a:pt x="343640" y="463789"/>
                </a:lnTo>
                <a:lnTo>
                  <a:pt x="329852" y="474856"/>
                </a:lnTo>
                <a:lnTo>
                  <a:pt x="315335" y="484661"/>
                </a:lnTo>
                <a:lnTo>
                  <a:pt x="300144" y="493139"/>
                </a:lnTo>
                <a:lnTo>
                  <a:pt x="284335" y="500224"/>
                </a:lnTo>
                <a:lnTo>
                  <a:pt x="267964" y="505849"/>
                </a:lnTo>
                <a:lnTo>
                  <a:pt x="251085" y="509949"/>
                </a:lnTo>
                <a:lnTo>
                  <a:pt x="233754" y="512457"/>
                </a:lnTo>
                <a:lnTo>
                  <a:pt x="216026" y="513308"/>
                </a:lnTo>
                <a:lnTo>
                  <a:pt x="0" y="513308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457066" y="3861054"/>
            <a:ext cx="432054" cy="504063"/>
          </a:xfrm>
          <a:custGeom>
            <a:avLst/>
            <a:gdLst/>
            <a:ahLst/>
            <a:cxnLst/>
            <a:rect l="l" t="t" r="r" b="b"/>
            <a:pathLst>
              <a:path w="432054" h="504063">
                <a:moveTo>
                  <a:pt x="0" y="0"/>
                </a:moveTo>
                <a:lnTo>
                  <a:pt x="0" y="504063"/>
                </a:lnTo>
                <a:lnTo>
                  <a:pt x="216027" y="504063"/>
                </a:lnTo>
                <a:lnTo>
                  <a:pt x="233737" y="503227"/>
                </a:lnTo>
                <a:lnTo>
                  <a:pt x="251054" y="500762"/>
                </a:lnTo>
                <a:lnTo>
                  <a:pt x="267922" y="496734"/>
                </a:lnTo>
                <a:lnTo>
                  <a:pt x="284286" y="491207"/>
                </a:lnTo>
                <a:lnTo>
                  <a:pt x="300091" y="484247"/>
                </a:lnTo>
                <a:lnTo>
                  <a:pt x="315279" y="475917"/>
                </a:lnTo>
                <a:lnTo>
                  <a:pt x="329796" y="466284"/>
                </a:lnTo>
                <a:lnTo>
                  <a:pt x="343585" y="455412"/>
                </a:lnTo>
                <a:lnTo>
                  <a:pt x="356592" y="443367"/>
                </a:lnTo>
                <a:lnTo>
                  <a:pt x="368760" y="430212"/>
                </a:lnTo>
                <a:lnTo>
                  <a:pt x="380033" y="416013"/>
                </a:lnTo>
                <a:lnTo>
                  <a:pt x="390357" y="400836"/>
                </a:lnTo>
                <a:lnTo>
                  <a:pt x="399674" y="384744"/>
                </a:lnTo>
                <a:lnTo>
                  <a:pt x="407930" y="367804"/>
                </a:lnTo>
                <a:lnTo>
                  <a:pt x="415069" y="350079"/>
                </a:lnTo>
                <a:lnTo>
                  <a:pt x="421035" y="331635"/>
                </a:lnTo>
                <a:lnTo>
                  <a:pt x="425772" y="312537"/>
                </a:lnTo>
                <a:lnTo>
                  <a:pt x="429225" y="292850"/>
                </a:lnTo>
                <a:lnTo>
                  <a:pt x="431337" y="272638"/>
                </a:lnTo>
                <a:lnTo>
                  <a:pt x="432054" y="251968"/>
                </a:lnTo>
                <a:lnTo>
                  <a:pt x="431337" y="231298"/>
                </a:lnTo>
                <a:lnTo>
                  <a:pt x="429225" y="211089"/>
                </a:lnTo>
                <a:lnTo>
                  <a:pt x="425772" y="191406"/>
                </a:lnTo>
                <a:lnTo>
                  <a:pt x="421035" y="172313"/>
                </a:lnTo>
                <a:lnTo>
                  <a:pt x="415069" y="153876"/>
                </a:lnTo>
                <a:lnTo>
                  <a:pt x="407930" y="136159"/>
                </a:lnTo>
                <a:lnTo>
                  <a:pt x="399674" y="119226"/>
                </a:lnTo>
                <a:lnTo>
                  <a:pt x="390357" y="103144"/>
                </a:lnTo>
                <a:lnTo>
                  <a:pt x="380033" y="87976"/>
                </a:lnTo>
                <a:lnTo>
                  <a:pt x="368760" y="73787"/>
                </a:lnTo>
                <a:lnTo>
                  <a:pt x="356592" y="60641"/>
                </a:lnTo>
                <a:lnTo>
                  <a:pt x="343585" y="48605"/>
                </a:lnTo>
                <a:lnTo>
                  <a:pt x="329796" y="37742"/>
                </a:lnTo>
                <a:lnTo>
                  <a:pt x="315279" y="28117"/>
                </a:lnTo>
                <a:lnTo>
                  <a:pt x="300091" y="19796"/>
                </a:lnTo>
                <a:lnTo>
                  <a:pt x="284286" y="12842"/>
                </a:lnTo>
                <a:lnTo>
                  <a:pt x="267922" y="7320"/>
                </a:lnTo>
                <a:lnTo>
                  <a:pt x="251054" y="3296"/>
                </a:lnTo>
                <a:lnTo>
                  <a:pt x="233737" y="835"/>
                </a:lnTo>
                <a:lnTo>
                  <a:pt x="216027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457066" y="3861054"/>
            <a:ext cx="432054" cy="504063"/>
          </a:xfrm>
          <a:custGeom>
            <a:avLst/>
            <a:gdLst/>
            <a:ahLst/>
            <a:cxnLst/>
            <a:rect l="l" t="t" r="r" b="b"/>
            <a:pathLst>
              <a:path w="432054" h="504063">
                <a:moveTo>
                  <a:pt x="0" y="0"/>
                </a:moveTo>
                <a:lnTo>
                  <a:pt x="216027" y="0"/>
                </a:lnTo>
                <a:lnTo>
                  <a:pt x="233737" y="835"/>
                </a:lnTo>
                <a:lnTo>
                  <a:pt x="251054" y="3296"/>
                </a:lnTo>
                <a:lnTo>
                  <a:pt x="267922" y="7320"/>
                </a:lnTo>
                <a:lnTo>
                  <a:pt x="284286" y="12842"/>
                </a:lnTo>
                <a:lnTo>
                  <a:pt x="300091" y="19796"/>
                </a:lnTo>
                <a:lnTo>
                  <a:pt x="315279" y="28117"/>
                </a:lnTo>
                <a:lnTo>
                  <a:pt x="329796" y="37742"/>
                </a:lnTo>
                <a:lnTo>
                  <a:pt x="343585" y="48605"/>
                </a:lnTo>
                <a:lnTo>
                  <a:pt x="356592" y="60641"/>
                </a:lnTo>
                <a:lnTo>
                  <a:pt x="368760" y="73787"/>
                </a:lnTo>
                <a:lnTo>
                  <a:pt x="380033" y="87976"/>
                </a:lnTo>
                <a:lnTo>
                  <a:pt x="390357" y="103144"/>
                </a:lnTo>
                <a:lnTo>
                  <a:pt x="399674" y="119226"/>
                </a:lnTo>
                <a:lnTo>
                  <a:pt x="407930" y="136159"/>
                </a:lnTo>
                <a:lnTo>
                  <a:pt x="415069" y="153876"/>
                </a:lnTo>
                <a:lnTo>
                  <a:pt x="421035" y="172313"/>
                </a:lnTo>
                <a:lnTo>
                  <a:pt x="425772" y="191406"/>
                </a:lnTo>
                <a:lnTo>
                  <a:pt x="429225" y="211089"/>
                </a:lnTo>
                <a:lnTo>
                  <a:pt x="431337" y="231298"/>
                </a:lnTo>
                <a:lnTo>
                  <a:pt x="432054" y="251968"/>
                </a:lnTo>
                <a:lnTo>
                  <a:pt x="431337" y="272638"/>
                </a:lnTo>
                <a:lnTo>
                  <a:pt x="429225" y="292850"/>
                </a:lnTo>
                <a:lnTo>
                  <a:pt x="425772" y="312537"/>
                </a:lnTo>
                <a:lnTo>
                  <a:pt x="421035" y="331635"/>
                </a:lnTo>
                <a:lnTo>
                  <a:pt x="415069" y="350079"/>
                </a:lnTo>
                <a:lnTo>
                  <a:pt x="407930" y="367804"/>
                </a:lnTo>
                <a:lnTo>
                  <a:pt x="399674" y="384744"/>
                </a:lnTo>
                <a:lnTo>
                  <a:pt x="390357" y="400836"/>
                </a:lnTo>
                <a:lnTo>
                  <a:pt x="380033" y="416013"/>
                </a:lnTo>
                <a:lnTo>
                  <a:pt x="368760" y="430212"/>
                </a:lnTo>
                <a:lnTo>
                  <a:pt x="356592" y="443367"/>
                </a:lnTo>
                <a:lnTo>
                  <a:pt x="343585" y="455412"/>
                </a:lnTo>
                <a:lnTo>
                  <a:pt x="329796" y="466284"/>
                </a:lnTo>
                <a:lnTo>
                  <a:pt x="315279" y="475917"/>
                </a:lnTo>
                <a:lnTo>
                  <a:pt x="300091" y="484247"/>
                </a:lnTo>
                <a:lnTo>
                  <a:pt x="284286" y="491207"/>
                </a:lnTo>
                <a:lnTo>
                  <a:pt x="267922" y="496734"/>
                </a:lnTo>
                <a:lnTo>
                  <a:pt x="251054" y="500762"/>
                </a:lnTo>
                <a:lnTo>
                  <a:pt x="233737" y="503227"/>
                </a:lnTo>
                <a:lnTo>
                  <a:pt x="216027" y="504063"/>
                </a:lnTo>
                <a:lnTo>
                  <a:pt x="0" y="504063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889121" y="4149090"/>
            <a:ext cx="1152016" cy="0"/>
          </a:xfrm>
          <a:custGeom>
            <a:avLst/>
            <a:gdLst/>
            <a:ahLst/>
            <a:cxnLst/>
            <a:rect l="l" t="t" r="r" b="b"/>
            <a:pathLst>
              <a:path w="1152016">
                <a:moveTo>
                  <a:pt x="0" y="0"/>
                </a:moveTo>
                <a:lnTo>
                  <a:pt x="11520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861180" y="5373243"/>
            <a:ext cx="1188085" cy="0"/>
          </a:xfrm>
          <a:custGeom>
            <a:avLst/>
            <a:gdLst/>
            <a:ahLst/>
            <a:cxnLst/>
            <a:rect l="l" t="t" r="r" b="b"/>
            <a:pathLst>
              <a:path w="1188085">
                <a:moveTo>
                  <a:pt x="0" y="0"/>
                </a:moveTo>
                <a:lnTo>
                  <a:pt x="118808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519807" y="4077080"/>
            <a:ext cx="612013" cy="0"/>
          </a:xfrm>
          <a:custGeom>
            <a:avLst/>
            <a:gdLst/>
            <a:ahLst/>
            <a:cxnLst/>
            <a:rect l="l" t="t" r="r" b="b"/>
            <a:pathLst>
              <a:path w="612013">
                <a:moveTo>
                  <a:pt x="0" y="0"/>
                </a:moveTo>
                <a:lnTo>
                  <a:pt x="61201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131820" y="3933063"/>
            <a:ext cx="288035" cy="0"/>
          </a:xfrm>
          <a:custGeom>
            <a:avLst/>
            <a:gdLst/>
            <a:ahLst/>
            <a:cxnLst/>
            <a:rect l="l" t="t" r="r" b="b"/>
            <a:pathLst>
              <a:path w="288035">
                <a:moveTo>
                  <a:pt x="0" y="0"/>
                </a:moveTo>
                <a:lnTo>
                  <a:pt x="28803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131820" y="4221099"/>
            <a:ext cx="288035" cy="0"/>
          </a:xfrm>
          <a:custGeom>
            <a:avLst/>
            <a:gdLst/>
            <a:ahLst/>
            <a:cxnLst/>
            <a:rect l="l" t="t" r="r" b="b"/>
            <a:pathLst>
              <a:path w="288035">
                <a:moveTo>
                  <a:pt x="0" y="0"/>
                </a:moveTo>
                <a:lnTo>
                  <a:pt x="28803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131820" y="3933063"/>
            <a:ext cx="0" cy="288036"/>
          </a:xfrm>
          <a:custGeom>
            <a:avLst/>
            <a:gdLst/>
            <a:ahLst/>
            <a:cxnLst/>
            <a:rect l="l" t="t" r="r" b="b"/>
            <a:pathLst>
              <a:path h="288036">
                <a:moveTo>
                  <a:pt x="0" y="0"/>
                </a:moveTo>
                <a:lnTo>
                  <a:pt x="0" y="288036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527935" y="5301234"/>
            <a:ext cx="612013" cy="0"/>
          </a:xfrm>
          <a:custGeom>
            <a:avLst/>
            <a:gdLst/>
            <a:ahLst/>
            <a:cxnLst/>
            <a:rect l="l" t="t" r="r" b="b"/>
            <a:pathLst>
              <a:path w="612013">
                <a:moveTo>
                  <a:pt x="0" y="0"/>
                </a:moveTo>
                <a:lnTo>
                  <a:pt x="61201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139948" y="5157216"/>
            <a:ext cx="287909" cy="0"/>
          </a:xfrm>
          <a:custGeom>
            <a:avLst/>
            <a:gdLst/>
            <a:ahLst/>
            <a:cxnLst/>
            <a:rect l="l" t="t" r="r" b="b"/>
            <a:pathLst>
              <a:path w="287909">
                <a:moveTo>
                  <a:pt x="0" y="0"/>
                </a:moveTo>
                <a:lnTo>
                  <a:pt x="28790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139948" y="5445252"/>
            <a:ext cx="287909" cy="0"/>
          </a:xfrm>
          <a:custGeom>
            <a:avLst/>
            <a:gdLst/>
            <a:ahLst/>
            <a:cxnLst/>
            <a:rect l="l" t="t" r="r" b="b"/>
            <a:pathLst>
              <a:path w="287909">
                <a:moveTo>
                  <a:pt x="0" y="0"/>
                </a:moveTo>
                <a:lnTo>
                  <a:pt x="28790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139948" y="5157216"/>
            <a:ext cx="0" cy="288035"/>
          </a:xfrm>
          <a:custGeom>
            <a:avLst/>
            <a:gdLst/>
            <a:ahLst/>
            <a:cxnLst/>
            <a:rect l="l" t="t" r="r" b="b"/>
            <a:pathLst>
              <a:path h="288036">
                <a:moveTo>
                  <a:pt x="0" y="0"/>
                </a:moveTo>
                <a:lnTo>
                  <a:pt x="0" y="28803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851910" y="5301234"/>
            <a:ext cx="72009" cy="122300"/>
          </a:xfrm>
          <a:custGeom>
            <a:avLst/>
            <a:gdLst/>
            <a:ahLst/>
            <a:cxnLst/>
            <a:rect l="l" t="t" r="r" b="b"/>
            <a:pathLst>
              <a:path w="72009" h="122300">
                <a:moveTo>
                  <a:pt x="36067" y="122300"/>
                </a:moveTo>
                <a:lnTo>
                  <a:pt x="42197" y="121410"/>
                </a:lnTo>
                <a:lnTo>
                  <a:pt x="51789" y="116131"/>
                </a:lnTo>
                <a:lnTo>
                  <a:pt x="59994" y="106734"/>
                </a:lnTo>
                <a:lnTo>
                  <a:pt x="66383" y="93945"/>
                </a:lnTo>
                <a:lnTo>
                  <a:pt x="70531" y="78488"/>
                </a:lnTo>
                <a:lnTo>
                  <a:pt x="72009" y="61086"/>
                </a:lnTo>
                <a:lnTo>
                  <a:pt x="71499" y="50774"/>
                </a:lnTo>
                <a:lnTo>
                  <a:pt x="68409" y="34412"/>
                </a:lnTo>
                <a:lnTo>
                  <a:pt x="62892" y="20435"/>
                </a:lnTo>
                <a:lnTo>
                  <a:pt x="55376" y="9561"/>
                </a:lnTo>
                <a:lnTo>
                  <a:pt x="46291" y="2510"/>
                </a:lnTo>
                <a:lnTo>
                  <a:pt x="36067" y="0"/>
                </a:lnTo>
                <a:lnTo>
                  <a:pt x="29934" y="877"/>
                </a:lnTo>
                <a:lnTo>
                  <a:pt x="20288" y="6125"/>
                </a:lnTo>
                <a:lnTo>
                  <a:pt x="12048" y="15488"/>
                </a:lnTo>
                <a:lnTo>
                  <a:pt x="5637" y="28247"/>
                </a:lnTo>
                <a:lnTo>
                  <a:pt x="1480" y="43685"/>
                </a:lnTo>
                <a:lnTo>
                  <a:pt x="0" y="61086"/>
                </a:lnTo>
                <a:lnTo>
                  <a:pt x="531" y="71615"/>
                </a:lnTo>
                <a:lnTo>
                  <a:pt x="3645" y="87935"/>
                </a:lnTo>
                <a:lnTo>
                  <a:pt x="9177" y="101886"/>
                </a:lnTo>
                <a:lnTo>
                  <a:pt x="16707" y="112746"/>
                </a:lnTo>
                <a:lnTo>
                  <a:pt x="25811" y="119791"/>
                </a:lnTo>
                <a:lnTo>
                  <a:pt x="36067" y="1223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851910" y="5301234"/>
            <a:ext cx="72009" cy="122300"/>
          </a:xfrm>
          <a:custGeom>
            <a:avLst/>
            <a:gdLst/>
            <a:ahLst/>
            <a:cxnLst/>
            <a:rect l="l" t="t" r="r" b="b"/>
            <a:pathLst>
              <a:path w="72009" h="122300">
                <a:moveTo>
                  <a:pt x="36067" y="122300"/>
                </a:moveTo>
                <a:lnTo>
                  <a:pt x="25811" y="119791"/>
                </a:lnTo>
                <a:lnTo>
                  <a:pt x="16707" y="112746"/>
                </a:lnTo>
                <a:lnTo>
                  <a:pt x="9177" y="101886"/>
                </a:lnTo>
                <a:lnTo>
                  <a:pt x="3645" y="87935"/>
                </a:lnTo>
                <a:lnTo>
                  <a:pt x="531" y="71615"/>
                </a:lnTo>
                <a:lnTo>
                  <a:pt x="0" y="61086"/>
                </a:lnTo>
                <a:lnTo>
                  <a:pt x="1480" y="43685"/>
                </a:lnTo>
                <a:lnTo>
                  <a:pt x="5637" y="28247"/>
                </a:lnTo>
                <a:lnTo>
                  <a:pt x="12048" y="15488"/>
                </a:lnTo>
                <a:lnTo>
                  <a:pt x="20288" y="6125"/>
                </a:lnTo>
                <a:lnTo>
                  <a:pt x="29934" y="877"/>
                </a:lnTo>
                <a:lnTo>
                  <a:pt x="36067" y="0"/>
                </a:lnTo>
                <a:lnTo>
                  <a:pt x="46291" y="2510"/>
                </a:lnTo>
                <a:lnTo>
                  <a:pt x="55376" y="9561"/>
                </a:lnTo>
                <a:lnTo>
                  <a:pt x="62892" y="20435"/>
                </a:lnTo>
                <a:lnTo>
                  <a:pt x="68409" y="34412"/>
                </a:lnTo>
                <a:lnTo>
                  <a:pt x="71499" y="50774"/>
                </a:lnTo>
                <a:lnTo>
                  <a:pt x="72009" y="61086"/>
                </a:lnTo>
                <a:lnTo>
                  <a:pt x="70531" y="78488"/>
                </a:lnTo>
                <a:lnTo>
                  <a:pt x="66383" y="93945"/>
                </a:lnTo>
                <a:lnTo>
                  <a:pt x="59994" y="106734"/>
                </a:lnTo>
                <a:lnTo>
                  <a:pt x="51789" y="116131"/>
                </a:lnTo>
                <a:lnTo>
                  <a:pt x="42197" y="121410"/>
                </a:lnTo>
                <a:lnTo>
                  <a:pt x="36067" y="12230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923919" y="4077080"/>
            <a:ext cx="72008" cy="122300"/>
          </a:xfrm>
          <a:custGeom>
            <a:avLst/>
            <a:gdLst/>
            <a:ahLst/>
            <a:cxnLst/>
            <a:rect l="l" t="t" r="r" b="b"/>
            <a:pathLst>
              <a:path w="72008" h="122300">
                <a:moveTo>
                  <a:pt x="36067" y="122301"/>
                </a:moveTo>
                <a:lnTo>
                  <a:pt x="42197" y="121410"/>
                </a:lnTo>
                <a:lnTo>
                  <a:pt x="51789" y="116131"/>
                </a:lnTo>
                <a:lnTo>
                  <a:pt x="59994" y="106734"/>
                </a:lnTo>
                <a:lnTo>
                  <a:pt x="66383" y="93945"/>
                </a:lnTo>
                <a:lnTo>
                  <a:pt x="70531" y="78488"/>
                </a:lnTo>
                <a:lnTo>
                  <a:pt x="72008" y="61087"/>
                </a:lnTo>
                <a:lnTo>
                  <a:pt x="71499" y="50806"/>
                </a:lnTo>
                <a:lnTo>
                  <a:pt x="68409" y="34468"/>
                </a:lnTo>
                <a:lnTo>
                  <a:pt x="62892" y="20486"/>
                </a:lnTo>
                <a:lnTo>
                  <a:pt x="55376" y="9593"/>
                </a:lnTo>
                <a:lnTo>
                  <a:pt x="46291" y="2520"/>
                </a:lnTo>
                <a:lnTo>
                  <a:pt x="36067" y="0"/>
                </a:lnTo>
                <a:lnTo>
                  <a:pt x="29934" y="880"/>
                </a:lnTo>
                <a:lnTo>
                  <a:pt x="20288" y="6147"/>
                </a:lnTo>
                <a:lnTo>
                  <a:pt x="12048" y="15532"/>
                </a:lnTo>
                <a:lnTo>
                  <a:pt x="5637" y="28303"/>
                </a:lnTo>
                <a:lnTo>
                  <a:pt x="1480" y="43731"/>
                </a:lnTo>
                <a:lnTo>
                  <a:pt x="0" y="61087"/>
                </a:lnTo>
                <a:lnTo>
                  <a:pt x="531" y="71615"/>
                </a:lnTo>
                <a:lnTo>
                  <a:pt x="3645" y="87935"/>
                </a:lnTo>
                <a:lnTo>
                  <a:pt x="9177" y="101886"/>
                </a:lnTo>
                <a:lnTo>
                  <a:pt x="16707" y="112746"/>
                </a:lnTo>
                <a:lnTo>
                  <a:pt x="25811" y="119791"/>
                </a:lnTo>
                <a:lnTo>
                  <a:pt x="36067" y="1223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923919" y="4077080"/>
            <a:ext cx="72008" cy="122300"/>
          </a:xfrm>
          <a:custGeom>
            <a:avLst/>
            <a:gdLst/>
            <a:ahLst/>
            <a:cxnLst/>
            <a:rect l="l" t="t" r="r" b="b"/>
            <a:pathLst>
              <a:path w="72008" h="122300">
                <a:moveTo>
                  <a:pt x="36067" y="122301"/>
                </a:moveTo>
                <a:lnTo>
                  <a:pt x="25811" y="119791"/>
                </a:lnTo>
                <a:lnTo>
                  <a:pt x="16707" y="112746"/>
                </a:lnTo>
                <a:lnTo>
                  <a:pt x="9177" y="101886"/>
                </a:lnTo>
                <a:lnTo>
                  <a:pt x="3645" y="87935"/>
                </a:lnTo>
                <a:lnTo>
                  <a:pt x="531" y="71615"/>
                </a:lnTo>
                <a:lnTo>
                  <a:pt x="0" y="61087"/>
                </a:lnTo>
                <a:lnTo>
                  <a:pt x="1480" y="43731"/>
                </a:lnTo>
                <a:lnTo>
                  <a:pt x="5637" y="28303"/>
                </a:lnTo>
                <a:lnTo>
                  <a:pt x="12048" y="15532"/>
                </a:lnTo>
                <a:lnTo>
                  <a:pt x="20288" y="6147"/>
                </a:lnTo>
                <a:lnTo>
                  <a:pt x="29934" y="880"/>
                </a:lnTo>
                <a:lnTo>
                  <a:pt x="36067" y="0"/>
                </a:lnTo>
                <a:lnTo>
                  <a:pt x="46291" y="2520"/>
                </a:lnTo>
                <a:lnTo>
                  <a:pt x="55376" y="9593"/>
                </a:lnTo>
                <a:lnTo>
                  <a:pt x="62892" y="20486"/>
                </a:lnTo>
                <a:lnTo>
                  <a:pt x="68409" y="34468"/>
                </a:lnTo>
                <a:lnTo>
                  <a:pt x="71499" y="50806"/>
                </a:lnTo>
                <a:lnTo>
                  <a:pt x="72008" y="61087"/>
                </a:lnTo>
                <a:lnTo>
                  <a:pt x="70531" y="78488"/>
                </a:lnTo>
                <a:lnTo>
                  <a:pt x="66383" y="93945"/>
                </a:lnTo>
                <a:lnTo>
                  <a:pt x="59994" y="106734"/>
                </a:lnTo>
                <a:lnTo>
                  <a:pt x="51789" y="116131"/>
                </a:lnTo>
                <a:lnTo>
                  <a:pt x="42197" y="121410"/>
                </a:lnTo>
                <a:lnTo>
                  <a:pt x="36067" y="12230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076063" y="5003927"/>
            <a:ext cx="432053" cy="513334"/>
          </a:xfrm>
          <a:custGeom>
            <a:avLst/>
            <a:gdLst/>
            <a:ahLst/>
            <a:cxnLst/>
            <a:rect l="l" t="t" r="r" b="b"/>
            <a:pathLst>
              <a:path w="432053" h="513334">
                <a:moveTo>
                  <a:pt x="0" y="0"/>
                </a:moveTo>
                <a:lnTo>
                  <a:pt x="0" y="513334"/>
                </a:lnTo>
                <a:lnTo>
                  <a:pt x="216026" y="513334"/>
                </a:lnTo>
                <a:lnTo>
                  <a:pt x="233737" y="512483"/>
                </a:lnTo>
                <a:lnTo>
                  <a:pt x="251054" y="509974"/>
                </a:lnTo>
                <a:lnTo>
                  <a:pt x="267922" y="505873"/>
                </a:lnTo>
                <a:lnTo>
                  <a:pt x="284286" y="500246"/>
                </a:lnTo>
                <a:lnTo>
                  <a:pt x="300091" y="493160"/>
                </a:lnTo>
                <a:lnTo>
                  <a:pt x="315279" y="484681"/>
                </a:lnTo>
                <a:lnTo>
                  <a:pt x="329796" y="474874"/>
                </a:lnTo>
                <a:lnTo>
                  <a:pt x="343585" y="463806"/>
                </a:lnTo>
                <a:lnTo>
                  <a:pt x="356592" y="451542"/>
                </a:lnTo>
                <a:lnTo>
                  <a:pt x="368760" y="438150"/>
                </a:lnTo>
                <a:lnTo>
                  <a:pt x="380033" y="423694"/>
                </a:lnTo>
                <a:lnTo>
                  <a:pt x="390357" y="408242"/>
                </a:lnTo>
                <a:lnTo>
                  <a:pt x="399674" y="391858"/>
                </a:lnTo>
                <a:lnTo>
                  <a:pt x="407930" y="374610"/>
                </a:lnTo>
                <a:lnTo>
                  <a:pt x="415069" y="356564"/>
                </a:lnTo>
                <a:lnTo>
                  <a:pt x="421035" y="337785"/>
                </a:lnTo>
                <a:lnTo>
                  <a:pt x="425772" y="318340"/>
                </a:lnTo>
                <a:lnTo>
                  <a:pt x="429225" y="298294"/>
                </a:lnTo>
                <a:lnTo>
                  <a:pt x="431337" y="277714"/>
                </a:lnTo>
                <a:lnTo>
                  <a:pt x="432053" y="256667"/>
                </a:lnTo>
                <a:lnTo>
                  <a:pt x="431337" y="235619"/>
                </a:lnTo>
                <a:lnTo>
                  <a:pt x="429225" y="215039"/>
                </a:lnTo>
                <a:lnTo>
                  <a:pt x="425772" y="194993"/>
                </a:lnTo>
                <a:lnTo>
                  <a:pt x="421035" y="175548"/>
                </a:lnTo>
                <a:lnTo>
                  <a:pt x="415069" y="156769"/>
                </a:lnTo>
                <a:lnTo>
                  <a:pt x="407930" y="138723"/>
                </a:lnTo>
                <a:lnTo>
                  <a:pt x="399674" y="121475"/>
                </a:lnTo>
                <a:lnTo>
                  <a:pt x="390357" y="105091"/>
                </a:lnTo>
                <a:lnTo>
                  <a:pt x="380033" y="89639"/>
                </a:lnTo>
                <a:lnTo>
                  <a:pt x="368760" y="75184"/>
                </a:lnTo>
                <a:lnTo>
                  <a:pt x="356592" y="61791"/>
                </a:lnTo>
                <a:lnTo>
                  <a:pt x="343585" y="49527"/>
                </a:lnTo>
                <a:lnTo>
                  <a:pt x="329796" y="38459"/>
                </a:lnTo>
                <a:lnTo>
                  <a:pt x="315279" y="28652"/>
                </a:lnTo>
                <a:lnTo>
                  <a:pt x="300091" y="20173"/>
                </a:lnTo>
                <a:lnTo>
                  <a:pt x="284286" y="13087"/>
                </a:lnTo>
                <a:lnTo>
                  <a:pt x="267922" y="7460"/>
                </a:lnTo>
                <a:lnTo>
                  <a:pt x="251054" y="3359"/>
                </a:lnTo>
                <a:lnTo>
                  <a:pt x="233737" y="850"/>
                </a:lnTo>
                <a:lnTo>
                  <a:pt x="21602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076063" y="5003927"/>
            <a:ext cx="432053" cy="513334"/>
          </a:xfrm>
          <a:custGeom>
            <a:avLst/>
            <a:gdLst/>
            <a:ahLst/>
            <a:cxnLst/>
            <a:rect l="l" t="t" r="r" b="b"/>
            <a:pathLst>
              <a:path w="432053" h="513334">
                <a:moveTo>
                  <a:pt x="0" y="0"/>
                </a:moveTo>
                <a:lnTo>
                  <a:pt x="216026" y="0"/>
                </a:lnTo>
                <a:lnTo>
                  <a:pt x="233737" y="850"/>
                </a:lnTo>
                <a:lnTo>
                  <a:pt x="251054" y="3359"/>
                </a:lnTo>
                <a:lnTo>
                  <a:pt x="267922" y="7460"/>
                </a:lnTo>
                <a:lnTo>
                  <a:pt x="284286" y="13087"/>
                </a:lnTo>
                <a:lnTo>
                  <a:pt x="300091" y="20173"/>
                </a:lnTo>
                <a:lnTo>
                  <a:pt x="315279" y="28652"/>
                </a:lnTo>
                <a:lnTo>
                  <a:pt x="329796" y="38459"/>
                </a:lnTo>
                <a:lnTo>
                  <a:pt x="343585" y="49527"/>
                </a:lnTo>
                <a:lnTo>
                  <a:pt x="356592" y="61791"/>
                </a:lnTo>
                <a:lnTo>
                  <a:pt x="368760" y="75184"/>
                </a:lnTo>
                <a:lnTo>
                  <a:pt x="380033" y="89639"/>
                </a:lnTo>
                <a:lnTo>
                  <a:pt x="390357" y="105091"/>
                </a:lnTo>
                <a:lnTo>
                  <a:pt x="399674" y="121475"/>
                </a:lnTo>
                <a:lnTo>
                  <a:pt x="407930" y="138723"/>
                </a:lnTo>
                <a:lnTo>
                  <a:pt x="415069" y="156769"/>
                </a:lnTo>
                <a:lnTo>
                  <a:pt x="421035" y="175548"/>
                </a:lnTo>
                <a:lnTo>
                  <a:pt x="425772" y="194993"/>
                </a:lnTo>
                <a:lnTo>
                  <a:pt x="429225" y="215039"/>
                </a:lnTo>
                <a:lnTo>
                  <a:pt x="431337" y="235619"/>
                </a:lnTo>
                <a:lnTo>
                  <a:pt x="432053" y="256667"/>
                </a:lnTo>
                <a:lnTo>
                  <a:pt x="431337" y="277714"/>
                </a:lnTo>
                <a:lnTo>
                  <a:pt x="429225" y="298294"/>
                </a:lnTo>
                <a:lnTo>
                  <a:pt x="425772" y="318340"/>
                </a:lnTo>
                <a:lnTo>
                  <a:pt x="421035" y="337785"/>
                </a:lnTo>
                <a:lnTo>
                  <a:pt x="415069" y="356564"/>
                </a:lnTo>
                <a:lnTo>
                  <a:pt x="407930" y="374610"/>
                </a:lnTo>
                <a:lnTo>
                  <a:pt x="399674" y="391858"/>
                </a:lnTo>
                <a:lnTo>
                  <a:pt x="390357" y="408242"/>
                </a:lnTo>
                <a:lnTo>
                  <a:pt x="380033" y="423694"/>
                </a:lnTo>
                <a:lnTo>
                  <a:pt x="368760" y="438150"/>
                </a:lnTo>
                <a:lnTo>
                  <a:pt x="356592" y="451542"/>
                </a:lnTo>
                <a:lnTo>
                  <a:pt x="343585" y="463806"/>
                </a:lnTo>
                <a:lnTo>
                  <a:pt x="329796" y="474874"/>
                </a:lnTo>
                <a:lnTo>
                  <a:pt x="315279" y="484681"/>
                </a:lnTo>
                <a:lnTo>
                  <a:pt x="300091" y="493160"/>
                </a:lnTo>
                <a:lnTo>
                  <a:pt x="284286" y="500246"/>
                </a:lnTo>
                <a:lnTo>
                  <a:pt x="267922" y="505873"/>
                </a:lnTo>
                <a:lnTo>
                  <a:pt x="251054" y="509974"/>
                </a:lnTo>
                <a:lnTo>
                  <a:pt x="233737" y="512483"/>
                </a:lnTo>
                <a:lnTo>
                  <a:pt x="216026" y="513334"/>
                </a:lnTo>
                <a:lnTo>
                  <a:pt x="0" y="513334"/>
                </a:lnTo>
                <a:lnTo>
                  <a:pt x="0" y="0"/>
                </a:lnTo>
                <a:close/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076063" y="4005072"/>
            <a:ext cx="432053" cy="504063"/>
          </a:xfrm>
          <a:custGeom>
            <a:avLst/>
            <a:gdLst/>
            <a:ahLst/>
            <a:cxnLst/>
            <a:rect l="l" t="t" r="r" b="b"/>
            <a:pathLst>
              <a:path w="432053" h="504063">
                <a:moveTo>
                  <a:pt x="0" y="0"/>
                </a:moveTo>
                <a:lnTo>
                  <a:pt x="0" y="504063"/>
                </a:lnTo>
                <a:lnTo>
                  <a:pt x="216026" y="504063"/>
                </a:lnTo>
                <a:lnTo>
                  <a:pt x="233737" y="503227"/>
                </a:lnTo>
                <a:lnTo>
                  <a:pt x="251054" y="500762"/>
                </a:lnTo>
                <a:lnTo>
                  <a:pt x="267922" y="496734"/>
                </a:lnTo>
                <a:lnTo>
                  <a:pt x="284286" y="491207"/>
                </a:lnTo>
                <a:lnTo>
                  <a:pt x="300091" y="484247"/>
                </a:lnTo>
                <a:lnTo>
                  <a:pt x="315279" y="475917"/>
                </a:lnTo>
                <a:lnTo>
                  <a:pt x="329796" y="466284"/>
                </a:lnTo>
                <a:lnTo>
                  <a:pt x="343585" y="455412"/>
                </a:lnTo>
                <a:lnTo>
                  <a:pt x="356592" y="443367"/>
                </a:lnTo>
                <a:lnTo>
                  <a:pt x="368760" y="430212"/>
                </a:lnTo>
                <a:lnTo>
                  <a:pt x="380033" y="416013"/>
                </a:lnTo>
                <a:lnTo>
                  <a:pt x="390357" y="400836"/>
                </a:lnTo>
                <a:lnTo>
                  <a:pt x="399674" y="384744"/>
                </a:lnTo>
                <a:lnTo>
                  <a:pt x="407930" y="367804"/>
                </a:lnTo>
                <a:lnTo>
                  <a:pt x="415069" y="350079"/>
                </a:lnTo>
                <a:lnTo>
                  <a:pt x="421035" y="331635"/>
                </a:lnTo>
                <a:lnTo>
                  <a:pt x="425772" y="312537"/>
                </a:lnTo>
                <a:lnTo>
                  <a:pt x="429225" y="292850"/>
                </a:lnTo>
                <a:lnTo>
                  <a:pt x="431337" y="272638"/>
                </a:lnTo>
                <a:lnTo>
                  <a:pt x="432053" y="251967"/>
                </a:lnTo>
                <a:lnTo>
                  <a:pt x="431337" y="231298"/>
                </a:lnTo>
                <a:lnTo>
                  <a:pt x="429225" y="211089"/>
                </a:lnTo>
                <a:lnTo>
                  <a:pt x="425772" y="191406"/>
                </a:lnTo>
                <a:lnTo>
                  <a:pt x="421035" y="172313"/>
                </a:lnTo>
                <a:lnTo>
                  <a:pt x="415069" y="153876"/>
                </a:lnTo>
                <a:lnTo>
                  <a:pt x="407930" y="136159"/>
                </a:lnTo>
                <a:lnTo>
                  <a:pt x="399674" y="119226"/>
                </a:lnTo>
                <a:lnTo>
                  <a:pt x="390357" y="103144"/>
                </a:lnTo>
                <a:lnTo>
                  <a:pt x="380033" y="87976"/>
                </a:lnTo>
                <a:lnTo>
                  <a:pt x="368760" y="73787"/>
                </a:lnTo>
                <a:lnTo>
                  <a:pt x="356592" y="60641"/>
                </a:lnTo>
                <a:lnTo>
                  <a:pt x="343585" y="48605"/>
                </a:lnTo>
                <a:lnTo>
                  <a:pt x="329796" y="37742"/>
                </a:lnTo>
                <a:lnTo>
                  <a:pt x="315279" y="28117"/>
                </a:lnTo>
                <a:lnTo>
                  <a:pt x="300091" y="19796"/>
                </a:lnTo>
                <a:lnTo>
                  <a:pt x="284286" y="12842"/>
                </a:lnTo>
                <a:lnTo>
                  <a:pt x="267922" y="7320"/>
                </a:lnTo>
                <a:lnTo>
                  <a:pt x="251054" y="3296"/>
                </a:lnTo>
                <a:lnTo>
                  <a:pt x="233737" y="835"/>
                </a:lnTo>
                <a:lnTo>
                  <a:pt x="21602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5076063" y="4005072"/>
            <a:ext cx="432053" cy="504063"/>
          </a:xfrm>
          <a:custGeom>
            <a:avLst/>
            <a:gdLst/>
            <a:ahLst/>
            <a:cxnLst/>
            <a:rect l="l" t="t" r="r" b="b"/>
            <a:pathLst>
              <a:path w="432053" h="504063">
                <a:moveTo>
                  <a:pt x="0" y="0"/>
                </a:moveTo>
                <a:lnTo>
                  <a:pt x="216026" y="0"/>
                </a:lnTo>
                <a:lnTo>
                  <a:pt x="233737" y="835"/>
                </a:lnTo>
                <a:lnTo>
                  <a:pt x="251054" y="3296"/>
                </a:lnTo>
                <a:lnTo>
                  <a:pt x="267922" y="7320"/>
                </a:lnTo>
                <a:lnTo>
                  <a:pt x="284286" y="12842"/>
                </a:lnTo>
                <a:lnTo>
                  <a:pt x="300091" y="19796"/>
                </a:lnTo>
                <a:lnTo>
                  <a:pt x="315279" y="28117"/>
                </a:lnTo>
                <a:lnTo>
                  <a:pt x="329796" y="37742"/>
                </a:lnTo>
                <a:lnTo>
                  <a:pt x="343585" y="48605"/>
                </a:lnTo>
                <a:lnTo>
                  <a:pt x="356592" y="60641"/>
                </a:lnTo>
                <a:lnTo>
                  <a:pt x="368760" y="73787"/>
                </a:lnTo>
                <a:lnTo>
                  <a:pt x="380033" y="87976"/>
                </a:lnTo>
                <a:lnTo>
                  <a:pt x="390357" y="103144"/>
                </a:lnTo>
                <a:lnTo>
                  <a:pt x="399674" y="119226"/>
                </a:lnTo>
                <a:lnTo>
                  <a:pt x="407930" y="136159"/>
                </a:lnTo>
                <a:lnTo>
                  <a:pt x="415069" y="153876"/>
                </a:lnTo>
                <a:lnTo>
                  <a:pt x="421035" y="172313"/>
                </a:lnTo>
                <a:lnTo>
                  <a:pt x="425772" y="191406"/>
                </a:lnTo>
                <a:lnTo>
                  <a:pt x="429225" y="211089"/>
                </a:lnTo>
                <a:lnTo>
                  <a:pt x="431337" y="231298"/>
                </a:lnTo>
                <a:lnTo>
                  <a:pt x="432053" y="251967"/>
                </a:lnTo>
                <a:lnTo>
                  <a:pt x="431337" y="272638"/>
                </a:lnTo>
                <a:lnTo>
                  <a:pt x="429225" y="292850"/>
                </a:lnTo>
                <a:lnTo>
                  <a:pt x="425772" y="312537"/>
                </a:lnTo>
                <a:lnTo>
                  <a:pt x="421035" y="331635"/>
                </a:lnTo>
                <a:lnTo>
                  <a:pt x="415069" y="350079"/>
                </a:lnTo>
                <a:lnTo>
                  <a:pt x="407930" y="367804"/>
                </a:lnTo>
                <a:lnTo>
                  <a:pt x="399674" y="384744"/>
                </a:lnTo>
                <a:lnTo>
                  <a:pt x="390357" y="400836"/>
                </a:lnTo>
                <a:lnTo>
                  <a:pt x="380033" y="416013"/>
                </a:lnTo>
                <a:lnTo>
                  <a:pt x="368760" y="430212"/>
                </a:lnTo>
                <a:lnTo>
                  <a:pt x="356592" y="443367"/>
                </a:lnTo>
                <a:lnTo>
                  <a:pt x="343585" y="455412"/>
                </a:lnTo>
                <a:lnTo>
                  <a:pt x="329796" y="466284"/>
                </a:lnTo>
                <a:lnTo>
                  <a:pt x="315279" y="475917"/>
                </a:lnTo>
                <a:lnTo>
                  <a:pt x="300091" y="484247"/>
                </a:lnTo>
                <a:lnTo>
                  <a:pt x="284286" y="491207"/>
                </a:lnTo>
                <a:lnTo>
                  <a:pt x="267922" y="496734"/>
                </a:lnTo>
                <a:lnTo>
                  <a:pt x="251054" y="500762"/>
                </a:lnTo>
                <a:lnTo>
                  <a:pt x="233737" y="503227"/>
                </a:lnTo>
                <a:lnTo>
                  <a:pt x="216026" y="504063"/>
                </a:lnTo>
                <a:lnTo>
                  <a:pt x="0" y="504063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508117" y="4293108"/>
            <a:ext cx="1080008" cy="0"/>
          </a:xfrm>
          <a:custGeom>
            <a:avLst/>
            <a:gdLst/>
            <a:ahLst/>
            <a:cxnLst/>
            <a:rect l="l" t="t" r="r" b="b"/>
            <a:pathLst>
              <a:path w="1080008">
                <a:moveTo>
                  <a:pt x="0" y="0"/>
                </a:moveTo>
                <a:lnTo>
                  <a:pt x="108000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5508117" y="5301234"/>
            <a:ext cx="1080008" cy="0"/>
          </a:xfrm>
          <a:custGeom>
            <a:avLst/>
            <a:gdLst/>
            <a:ahLst/>
            <a:cxnLst/>
            <a:rect l="l" t="t" r="r" b="b"/>
            <a:pathLst>
              <a:path w="1080008">
                <a:moveTo>
                  <a:pt x="0" y="0"/>
                </a:moveTo>
                <a:lnTo>
                  <a:pt x="108000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5508117" y="5229225"/>
            <a:ext cx="72009" cy="122300"/>
          </a:xfrm>
          <a:custGeom>
            <a:avLst/>
            <a:gdLst/>
            <a:ahLst/>
            <a:cxnLst/>
            <a:rect l="l" t="t" r="r" b="b"/>
            <a:pathLst>
              <a:path w="72009" h="122300">
                <a:moveTo>
                  <a:pt x="35941" y="122300"/>
                </a:moveTo>
                <a:lnTo>
                  <a:pt x="42153" y="121397"/>
                </a:lnTo>
                <a:lnTo>
                  <a:pt x="51775" y="116104"/>
                </a:lnTo>
                <a:lnTo>
                  <a:pt x="59994" y="106704"/>
                </a:lnTo>
                <a:lnTo>
                  <a:pt x="66387" y="93919"/>
                </a:lnTo>
                <a:lnTo>
                  <a:pt x="70533" y="78473"/>
                </a:lnTo>
                <a:lnTo>
                  <a:pt x="72009" y="61087"/>
                </a:lnTo>
                <a:lnTo>
                  <a:pt x="71490" y="50695"/>
                </a:lnTo>
                <a:lnTo>
                  <a:pt x="68390" y="34357"/>
                </a:lnTo>
                <a:lnTo>
                  <a:pt x="62861" y="20401"/>
                </a:lnTo>
                <a:lnTo>
                  <a:pt x="55327" y="9545"/>
                </a:lnTo>
                <a:lnTo>
                  <a:pt x="46212" y="2505"/>
                </a:lnTo>
                <a:lnTo>
                  <a:pt x="35941" y="0"/>
                </a:lnTo>
                <a:lnTo>
                  <a:pt x="29889" y="863"/>
                </a:lnTo>
                <a:lnTo>
                  <a:pt x="20274" y="6098"/>
                </a:lnTo>
                <a:lnTo>
                  <a:pt x="12049" y="15457"/>
                </a:lnTo>
                <a:lnTo>
                  <a:pt x="5641" y="28221"/>
                </a:lnTo>
                <a:lnTo>
                  <a:pt x="1481" y="43670"/>
                </a:lnTo>
                <a:lnTo>
                  <a:pt x="0" y="61087"/>
                </a:lnTo>
                <a:lnTo>
                  <a:pt x="523" y="71537"/>
                </a:lnTo>
                <a:lnTo>
                  <a:pt x="3626" y="87880"/>
                </a:lnTo>
                <a:lnTo>
                  <a:pt x="9147" y="101852"/>
                </a:lnTo>
                <a:lnTo>
                  <a:pt x="16658" y="112730"/>
                </a:lnTo>
                <a:lnTo>
                  <a:pt x="25732" y="119787"/>
                </a:lnTo>
                <a:lnTo>
                  <a:pt x="35941" y="1223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5508117" y="5229225"/>
            <a:ext cx="72009" cy="122300"/>
          </a:xfrm>
          <a:custGeom>
            <a:avLst/>
            <a:gdLst/>
            <a:ahLst/>
            <a:cxnLst/>
            <a:rect l="l" t="t" r="r" b="b"/>
            <a:pathLst>
              <a:path w="72009" h="122300">
                <a:moveTo>
                  <a:pt x="35941" y="122300"/>
                </a:moveTo>
                <a:lnTo>
                  <a:pt x="25732" y="119787"/>
                </a:lnTo>
                <a:lnTo>
                  <a:pt x="16658" y="112730"/>
                </a:lnTo>
                <a:lnTo>
                  <a:pt x="9147" y="101852"/>
                </a:lnTo>
                <a:lnTo>
                  <a:pt x="3626" y="87880"/>
                </a:lnTo>
                <a:lnTo>
                  <a:pt x="523" y="71537"/>
                </a:lnTo>
                <a:lnTo>
                  <a:pt x="0" y="61087"/>
                </a:lnTo>
                <a:lnTo>
                  <a:pt x="1481" y="43670"/>
                </a:lnTo>
                <a:lnTo>
                  <a:pt x="5641" y="28221"/>
                </a:lnTo>
                <a:lnTo>
                  <a:pt x="12049" y="15457"/>
                </a:lnTo>
                <a:lnTo>
                  <a:pt x="20274" y="6098"/>
                </a:lnTo>
                <a:lnTo>
                  <a:pt x="29889" y="863"/>
                </a:lnTo>
                <a:lnTo>
                  <a:pt x="35941" y="0"/>
                </a:lnTo>
                <a:lnTo>
                  <a:pt x="46212" y="2505"/>
                </a:lnTo>
                <a:lnTo>
                  <a:pt x="55327" y="9545"/>
                </a:lnTo>
                <a:lnTo>
                  <a:pt x="62861" y="20401"/>
                </a:lnTo>
                <a:lnTo>
                  <a:pt x="68390" y="34357"/>
                </a:lnTo>
                <a:lnTo>
                  <a:pt x="71490" y="50695"/>
                </a:lnTo>
                <a:lnTo>
                  <a:pt x="72009" y="61087"/>
                </a:lnTo>
                <a:lnTo>
                  <a:pt x="70533" y="78473"/>
                </a:lnTo>
                <a:lnTo>
                  <a:pt x="66387" y="93919"/>
                </a:lnTo>
                <a:lnTo>
                  <a:pt x="59994" y="106704"/>
                </a:lnTo>
                <a:lnTo>
                  <a:pt x="51775" y="116104"/>
                </a:lnTo>
                <a:lnTo>
                  <a:pt x="42153" y="121397"/>
                </a:lnTo>
                <a:lnTo>
                  <a:pt x="35941" y="12230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5508117" y="4221099"/>
            <a:ext cx="72009" cy="122300"/>
          </a:xfrm>
          <a:custGeom>
            <a:avLst/>
            <a:gdLst/>
            <a:ahLst/>
            <a:cxnLst/>
            <a:rect l="l" t="t" r="r" b="b"/>
            <a:pathLst>
              <a:path w="72009" h="122300">
                <a:moveTo>
                  <a:pt x="35941" y="122300"/>
                </a:moveTo>
                <a:lnTo>
                  <a:pt x="42153" y="121397"/>
                </a:lnTo>
                <a:lnTo>
                  <a:pt x="51775" y="116104"/>
                </a:lnTo>
                <a:lnTo>
                  <a:pt x="59994" y="106704"/>
                </a:lnTo>
                <a:lnTo>
                  <a:pt x="66387" y="93919"/>
                </a:lnTo>
                <a:lnTo>
                  <a:pt x="70533" y="78473"/>
                </a:lnTo>
                <a:lnTo>
                  <a:pt x="72009" y="61087"/>
                </a:lnTo>
                <a:lnTo>
                  <a:pt x="71490" y="50727"/>
                </a:lnTo>
                <a:lnTo>
                  <a:pt x="68390" y="34412"/>
                </a:lnTo>
                <a:lnTo>
                  <a:pt x="62861" y="20452"/>
                </a:lnTo>
                <a:lnTo>
                  <a:pt x="55327" y="9576"/>
                </a:lnTo>
                <a:lnTo>
                  <a:pt x="46212" y="2515"/>
                </a:lnTo>
                <a:lnTo>
                  <a:pt x="35941" y="0"/>
                </a:lnTo>
                <a:lnTo>
                  <a:pt x="29889" y="867"/>
                </a:lnTo>
                <a:lnTo>
                  <a:pt x="20274" y="6120"/>
                </a:lnTo>
                <a:lnTo>
                  <a:pt x="12049" y="15501"/>
                </a:lnTo>
                <a:lnTo>
                  <a:pt x="5641" y="28277"/>
                </a:lnTo>
                <a:lnTo>
                  <a:pt x="1481" y="43716"/>
                </a:lnTo>
                <a:lnTo>
                  <a:pt x="0" y="61087"/>
                </a:lnTo>
                <a:lnTo>
                  <a:pt x="523" y="71537"/>
                </a:lnTo>
                <a:lnTo>
                  <a:pt x="3626" y="87880"/>
                </a:lnTo>
                <a:lnTo>
                  <a:pt x="9147" y="101852"/>
                </a:lnTo>
                <a:lnTo>
                  <a:pt x="16658" y="112730"/>
                </a:lnTo>
                <a:lnTo>
                  <a:pt x="25732" y="119787"/>
                </a:lnTo>
                <a:lnTo>
                  <a:pt x="35941" y="1223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5508117" y="4221099"/>
            <a:ext cx="72009" cy="122300"/>
          </a:xfrm>
          <a:custGeom>
            <a:avLst/>
            <a:gdLst/>
            <a:ahLst/>
            <a:cxnLst/>
            <a:rect l="l" t="t" r="r" b="b"/>
            <a:pathLst>
              <a:path w="72009" h="122300">
                <a:moveTo>
                  <a:pt x="35941" y="122300"/>
                </a:moveTo>
                <a:lnTo>
                  <a:pt x="25732" y="119787"/>
                </a:lnTo>
                <a:lnTo>
                  <a:pt x="16658" y="112730"/>
                </a:lnTo>
                <a:lnTo>
                  <a:pt x="9147" y="101852"/>
                </a:lnTo>
                <a:lnTo>
                  <a:pt x="3626" y="87880"/>
                </a:lnTo>
                <a:lnTo>
                  <a:pt x="523" y="71537"/>
                </a:lnTo>
                <a:lnTo>
                  <a:pt x="0" y="61087"/>
                </a:lnTo>
                <a:lnTo>
                  <a:pt x="1481" y="43716"/>
                </a:lnTo>
                <a:lnTo>
                  <a:pt x="5641" y="28277"/>
                </a:lnTo>
                <a:lnTo>
                  <a:pt x="12049" y="15501"/>
                </a:lnTo>
                <a:lnTo>
                  <a:pt x="20274" y="6120"/>
                </a:lnTo>
                <a:lnTo>
                  <a:pt x="29889" y="867"/>
                </a:lnTo>
                <a:lnTo>
                  <a:pt x="35941" y="0"/>
                </a:lnTo>
                <a:lnTo>
                  <a:pt x="46212" y="2515"/>
                </a:lnTo>
                <a:lnTo>
                  <a:pt x="55327" y="9576"/>
                </a:lnTo>
                <a:lnTo>
                  <a:pt x="62861" y="20452"/>
                </a:lnTo>
                <a:lnTo>
                  <a:pt x="68390" y="34412"/>
                </a:lnTo>
                <a:lnTo>
                  <a:pt x="71490" y="50727"/>
                </a:lnTo>
                <a:lnTo>
                  <a:pt x="72009" y="61087"/>
                </a:lnTo>
                <a:lnTo>
                  <a:pt x="70533" y="78473"/>
                </a:lnTo>
                <a:lnTo>
                  <a:pt x="66387" y="93919"/>
                </a:lnTo>
                <a:lnTo>
                  <a:pt x="59994" y="106704"/>
                </a:lnTo>
                <a:lnTo>
                  <a:pt x="51775" y="116104"/>
                </a:lnTo>
                <a:lnTo>
                  <a:pt x="42153" y="121397"/>
                </a:lnTo>
                <a:lnTo>
                  <a:pt x="35941" y="12230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4788027" y="5157216"/>
            <a:ext cx="288036" cy="0"/>
          </a:xfrm>
          <a:custGeom>
            <a:avLst/>
            <a:gdLst/>
            <a:ahLst/>
            <a:cxnLst/>
            <a:rect l="l" t="t" r="r" b="b"/>
            <a:pathLst>
              <a:path w="288036">
                <a:moveTo>
                  <a:pt x="0" y="0"/>
                </a:moveTo>
                <a:lnTo>
                  <a:pt x="28803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788027" y="4365117"/>
            <a:ext cx="288036" cy="0"/>
          </a:xfrm>
          <a:custGeom>
            <a:avLst/>
            <a:gdLst/>
            <a:ahLst/>
            <a:cxnLst/>
            <a:rect l="l" t="t" r="r" b="b"/>
            <a:pathLst>
              <a:path w="288036">
                <a:moveTo>
                  <a:pt x="0" y="0"/>
                </a:moveTo>
                <a:lnTo>
                  <a:pt x="28803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788027" y="4293108"/>
            <a:ext cx="1080135" cy="864108"/>
          </a:xfrm>
          <a:custGeom>
            <a:avLst/>
            <a:gdLst/>
            <a:ahLst/>
            <a:cxnLst/>
            <a:rect l="l" t="t" r="r" b="b"/>
            <a:pathLst>
              <a:path w="1080135" h="864108">
                <a:moveTo>
                  <a:pt x="1080135" y="0"/>
                </a:moveTo>
                <a:lnTo>
                  <a:pt x="0" y="86410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4788027" y="4365117"/>
            <a:ext cx="1080135" cy="936116"/>
          </a:xfrm>
          <a:custGeom>
            <a:avLst/>
            <a:gdLst/>
            <a:ahLst/>
            <a:cxnLst/>
            <a:rect l="l" t="t" r="r" b="b"/>
            <a:pathLst>
              <a:path w="1080135" h="936116">
                <a:moveTo>
                  <a:pt x="1080135" y="936116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643243" y="5157216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2782316" y="165700"/>
            <a:ext cx="3700474" cy="10633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63145" marR="487578" algn="ctr">
              <a:lnSpc>
                <a:spcPts val="3620"/>
              </a:lnSpc>
              <a:spcBef>
                <a:spcPts val="181"/>
              </a:spcBef>
            </a:pPr>
            <a:r>
              <a:rPr sz="34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7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ASC</a:t>
            </a:r>
            <a:r>
              <a:rPr sz="27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27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LE</a:t>
            </a:r>
            <a:r>
              <a:rPr sz="2700" b="1" spc="17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4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RS</a:t>
            </a:r>
            <a:endParaRPr sz="3400">
              <a:latin typeface="Century Schoolbook"/>
              <a:cs typeface="Century Schoolbook"/>
            </a:endParaRPr>
          </a:p>
          <a:p>
            <a:pPr algn="ctr">
              <a:lnSpc>
                <a:spcPts val="3600"/>
              </a:lnSpc>
              <a:spcBef>
                <a:spcPts val="1149"/>
              </a:spcBef>
            </a:pPr>
            <a:r>
              <a:rPr sz="4500" spc="-9" baseline="-1848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3600" spc="0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TR</a:t>
            </a:r>
            <a:r>
              <a:rPr sz="3600" spc="4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3600" spc="0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CT</a:t>
            </a:r>
            <a:r>
              <a:rPr sz="3600" spc="4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3600" spc="0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RE</a:t>
            </a:r>
            <a:r>
              <a:rPr sz="3600" spc="159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4500" spc="-4" baseline="-1848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</a:t>
            </a:r>
            <a:r>
              <a:rPr sz="3600" spc="0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NT</a:t>
            </a:r>
            <a:r>
              <a:rPr sz="3600" spc="4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3600" spc="0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3600" spc="9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3600" spc="0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86372" y="1635359"/>
            <a:ext cx="332802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b="1" spc="-4" dirty="0" smtClean="0">
                <a:latin typeface="Century Schoolbook"/>
                <a:cs typeface="Century Schoolbook"/>
              </a:rPr>
              <a:t>x</a:t>
            </a:r>
            <a:r>
              <a:rPr sz="2400" b="1" spc="0" dirty="0" smtClean="0">
                <a:latin typeface="Century Schoolbook"/>
                <a:cs typeface="Century Schoolbook"/>
              </a:rPr>
              <a:t>ercice</a:t>
            </a:r>
            <a:r>
              <a:rPr sz="2400" b="1" spc="34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1:</a:t>
            </a:r>
            <a:r>
              <a:rPr sz="2400" b="1" spc="25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Ré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l</a:t>
            </a:r>
            <a:r>
              <a:rPr sz="2400" spc="-9" dirty="0" smtClean="0">
                <a:latin typeface="Century Schoolbook"/>
                <a:cs typeface="Century Schoolbook"/>
              </a:rPr>
              <a:t>i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er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535045" y="1635359"/>
            <a:ext cx="33764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la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893185" y="1635359"/>
            <a:ext cx="111930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-9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034026" y="1635359"/>
            <a:ext cx="47997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14" dirty="0" smtClean="0">
                <a:latin typeface="Century Schoolbook"/>
                <a:cs typeface="Century Schoolbook"/>
              </a:rPr>
              <a:t>RS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534660" y="1635359"/>
            <a:ext cx="40970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en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963920" y="1635359"/>
            <a:ext cx="127878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uti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-14" dirty="0" smtClean="0">
                <a:latin typeface="Century Schoolbook"/>
                <a:cs typeface="Century Schoolbook"/>
              </a:rPr>
              <a:t>i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ant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264781" y="1635359"/>
            <a:ext cx="152293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-25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</a:t>
            </a:r>
            <a:r>
              <a:rPr sz="2400" spc="-14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ment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60692" y="2183992"/>
            <a:ext cx="54016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011872" y="2183992"/>
            <a:ext cx="94689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portes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969770" y="2183992"/>
            <a:ext cx="111136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N</a:t>
            </a:r>
            <a:r>
              <a:rPr sz="2400" spc="4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ND.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203196" y="3994262"/>
            <a:ext cx="212164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S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652006" y="4138407"/>
            <a:ext cx="250115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652006" y="5146907"/>
            <a:ext cx="250427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247265" y="5156312"/>
            <a:ext cx="245985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R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12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519807" y="3500970"/>
            <a:ext cx="251968" cy="5761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2771775" y="3500970"/>
            <a:ext cx="648080" cy="4320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3419855" y="3500970"/>
            <a:ext cx="2088261" cy="237629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5508117" y="3500970"/>
            <a:ext cx="864108" cy="7921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6372225" y="3500970"/>
            <a:ext cx="215900" cy="7921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2771775" y="3933063"/>
            <a:ext cx="360044" cy="1440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3131820" y="3933063"/>
            <a:ext cx="288035" cy="2880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2519807" y="4077080"/>
            <a:ext cx="251968" cy="12241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2771775" y="4077080"/>
            <a:ext cx="360044" cy="1440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2771775" y="4221099"/>
            <a:ext cx="648080" cy="936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5508117" y="4293108"/>
            <a:ext cx="864108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6372225" y="4293108"/>
            <a:ext cx="215900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2771775" y="5157216"/>
            <a:ext cx="368173" cy="1440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3139948" y="5157216"/>
            <a:ext cx="279907" cy="2880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2519807" y="5301234"/>
            <a:ext cx="251968" cy="57603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2771775" y="5301234"/>
            <a:ext cx="368173" cy="1440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5508117" y="5301234"/>
            <a:ext cx="864108" cy="57603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6372225" y="5301234"/>
            <a:ext cx="215900" cy="57603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2771775" y="5445252"/>
            <a:ext cx="648080" cy="4320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6643243" y="5017516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object 89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5503926" y="1209802"/>
            <a:ext cx="648081" cy="117856"/>
          </a:xfrm>
          <a:custGeom>
            <a:avLst/>
            <a:gdLst/>
            <a:ahLst/>
            <a:cxnLst/>
            <a:rect l="l" t="t" r="r" b="b"/>
            <a:pathLst>
              <a:path w="648081" h="117856">
                <a:moveTo>
                  <a:pt x="616585" y="48006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6"/>
                </a:lnTo>
                <a:close/>
              </a:path>
              <a:path w="648081" h="117856">
                <a:moveTo>
                  <a:pt x="553085" y="114426"/>
                </a:moveTo>
                <a:lnTo>
                  <a:pt x="648081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85" y="48006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081" h="117856">
                <a:moveTo>
                  <a:pt x="539241" y="2032"/>
                </a:moveTo>
                <a:lnTo>
                  <a:pt x="535813" y="8127"/>
                </a:lnTo>
                <a:lnTo>
                  <a:pt x="532257" y="14224"/>
                </a:lnTo>
                <a:lnTo>
                  <a:pt x="534288" y="21971"/>
                </a:lnTo>
                <a:lnTo>
                  <a:pt x="540385" y="25526"/>
                </a:lnTo>
                <a:lnTo>
                  <a:pt x="575872" y="46227"/>
                </a:lnTo>
                <a:lnTo>
                  <a:pt x="622935" y="46227"/>
                </a:lnTo>
                <a:lnTo>
                  <a:pt x="648081" y="58927"/>
                </a:lnTo>
                <a:lnTo>
                  <a:pt x="553085" y="3556"/>
                </a:lnTo>
                <a:lnTo>
                  <a:pt x="547115" y="0"/>
                </a:lnTo>
                <a:lnTo>
                  <a:pt x="539241" y="2032"/>
                </a:lnTo>
                <a:close/>
              </a:path>
              <a:path w="648081" h="117856">
                <a:moveTo>
                  <a:pt x="535813" y="109855"/>
                </a:moveTo>
                <a:lnTo>
                  <a:pt x="539241" y="115824"/>
                </a:lnTo>
                <a:lnTo>
                  <a:pt x="547115" y="117856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503926" y="1209802"/>
            <a:ext cx="648081" cy="117856"/>
          </a:xfrm>
          <a:custGeom>
            <a:avLst/>
            <a:gdLst/>
            <a:ahLst/>
            <a:cxnLst/>
            <a:rect l="l" t="t" r="r" b="b"/>
            <a:pathLst>
              <a:path w="648081" h="117856">
                <a:moveTo>
                  <a:pt x="616585" y="48006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6"/>
                </a:lnTo>
                <a:close/>
              </a:path>
              <a:path w="648081" h="117856">
                <a:moveTo>
                  <a:pt x="553085" y="114426"/>
                </a:moveTo>
                <a:lnTo>
                  <a:pt x="648081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85" y="48006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081" h="117856">
                <a:moveTo>
                  <a:pt x="539241" y="2032"/>
                </a:moveTo>
                <a:lnTo>
                  <a:pt x="535813" y="8127"/>
                </a:lnTo>
                <a:lnTo>
                  <a:pt x="532257" y="14224"/>
                </a:lnTo>
                <a:lnTo>
                  <a:pt x="534288" y="21971"/>
                </a:lnTo>
                <a:lnTo>
                  <a:pt x="540385" y="25526"/>
                </a:lnTo>
                <a:lnTo>
                  <a:pt x="575872" y="46227"/>
                </a:lnTo>
                <a:lnTo>
                  <a:pt x="622935" y="46227"/>
                </a:lnTo>
                <a:lnTo>
                  <a:pt x="648081" y="58927"/>
                </a:lnTo>
                <a:lnTo>
                  <a:pt x="553085" y="3556"/>
                </a:lnTo>
                <a:lnTo>
                  <a:pt x="547115" y="0"/>
                </a:lnTo>
                <a:lnTo>
                  <a:pt x="539241" y="2032"/>
                </a:lnTo>
                <a:close/>
              </a:path>
              <a:path w="648081" h="117856">
                <a:moveTo>
                  <a:pt x="535813" y="109855"/>
                </a:moveTo>
                <a:lnTo>
                  <a:pt x="539241" y="115824"/>
                </a:lnTo>
                <a:lnTo>
                  <a:pt x="547115" y="117856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5503926" y="1929891"/>
            <a:ext cx="648081" cy="117856"/>
          </a:xfrm>
          <a:custGeom>
            <a:avLst/>
            <a:gdLst/>
            <a:ahLst/>
            <a:cxnLst/>
            <a:rect l="l" t="t" r="r" b="b"/>
            <a:pathLst>
              <a:path w="648081" h="117856">
                <a:moveTo>
                  <a:pt x="616585" y="48006"/>
                </a:moveTo>
                <a:lnTo>
                  <a:pt x="597752" y="58991"/>
                </a:lnTo>
                <a:lnTo>
                  <a:pt x="616585" y="69977"/>
                </a:lnTo>
                <a:lnTo>
                  <a:pt x="616585" y="48006"/>
                </a:lnTo>
                <a:close/>
              </a:path>
              <a:path w="648081" h="117856">
                <a:moveTo>
                  <a:pt x="553085" y="114427"/>
                </a:moveTo>
                <a:lnTo>
                  <a:pt x="648081" y="58928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16585" y="48006"/>
                </a:lnTo>
                <a:lnTo>
                  <a:pt x="616585" y="69977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8"/>
                </a:lnTo>
                <a:lnTo>
                  <a:pt x="553085" y="114427"/>
                </a:lnTo>
                <a:close/>
              </a:path>
              <a:path w="648081" h="117856">
                <a:moveTo>
                  <a:pt x="539241" y="2032"/>
                </a:moveTo>
                <a:lnTo>
                  <a:pt x="535813" y="8128"/>
                </a:lnTo>
                <a:lnTo>
                  <a:pt x="532257" y="14097"/>
                </a:lnTo>
                <a:lnTo>
                  <a:pt x="534288" y="21971"/>
                </a:lnTo>
                <a:lnTo>
                  <a:pt x="540385" y="25527"/>
                </a:lnTo>
                <a:lnTo>
                  <a:pt x="575872" y="46227"/>
                </a:lnTo>
                <a:lnTo>
                  <a:pt x="622935" y="46228"/>
                </a:lnTo>
                <a:lnTo>
                  <a:pt x="648081" y="58928"/>
                </a:lnTo>
                <a:lnTo>
                  <a:pt x="553085" y="3556"/>
                </a:lnTo>
                <a:lnTo>
                  <a:pt x="547115" y="0"/>
                </a:lnTo>
                <a:lnTo>
                  <a:pt x="539241" y="2032"/>
                </a:lnTo>
                <a:close/>
              </a:path>
              <a:path w="648081" h="117856">
                <a:moveTo>
                  <a:pt x="535813" y="109855"/>
                </a:moveTo>
                <a:lnTo>
                  <a:pt x="539241" y="115824"/>
                </a:lnTo>
                <a:lnTo>
                  <a:pt x="547115" y="117856"/>
                </a:lnTo>
                <a:lnTo>
                  <a:pt x="553085" y="114427"/>
                </a:lnTo>
                <a:lnTo>
                  <a:pt x="622935" y="71628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5503926" y="1929891"/>
            <a:ext cx="648081" cy="117856"/>
          </a:xfrm>
          <a:custGeom>
            <a:avLst/>
            <a:gdLst/>
            <a:ahLst/>
            <a:cxnLst/>
            <a:rect l="l" t="t" r="r" b="b"/>
            <a:pathLst>
              <a:path w="648081" h="117856">
                <a:moveTo>
                  <a:pt x="616585" y="48006"/>
                </a:moveTo>
                <a:lnTo>
                  <a:pt x="597752" y="58991"/>
                </a:lnTo>
                <a:lnTo>
                  <a:pt x="616585" y="69977"/>
                </a:lnTo>
                <a:lnTo>
                  <a:pt x="616585" y="48006"/>
                </a:lnTo>
                <a:close/>
              </a:path>
              <a:path w="648081" h="117856">
                <a:moveTo>
                  <a:pt x="553085" y="114427"/>
                </a:moveTo>
                <a:lnTo>
                  <a:pt x="648081" y="58928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16585" y="48006"/>
                </a:lnTo>
                <a:lnTo>
                  <a:pt x="616585" y="69977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8"/>
                </a:lnTo>
                <a:lnTo>
                  <a:pt x="553085" y="114427"/>
                </a:lnTo>
                <a:close/>
              </a:path>
              <a:path w="648081" h="117856">
                <a:moveTo>
                  <a:pt x="539241" y="2032"/>
                </a:moveTo>
                <a:lnTo>
                  <a:pt x="535813" y="8128"/>
                </a:lnTo>
                <a:lnTo>
                  <a:pt x="532257" y="14097"/>
                </a:lnTo>
                <a:lnTo>
                  <a:pt x="534288" y="21971"/>
                </a:lnTo>
                <a:lnTo>
                  <a:pt x="540385" y="25527"/>
                </a:lnTo>
                <a:lnTo>
                  <a:pt x="575872" y="46227"/>
                </a:lnTo>
                <a:lnTo>
                  <a:pt x="622935" y="46228"/>
                </a:lnTo>
                <a:lnTo>
                  <a:pt x="648081" y="58928"/>
                </a:lnTo>
                <a:lnTo>
                  <a:pt x="553085" y="3556"/>
                </a:lnTo>
                <a:lnTo>
                  <a:pt x="547115" y="0"/>
                </a:lnTo>
                <a:lnTo>
                  <a:pt x="539241" y="2032"/>
                </a:lnTo>
                <a:close/>
              </a:path>
              <a:path w="648081" h="117856">
                <a:moveTo>
                  <a:pt x="535813" y="109855"/>
                </a:moveTo>
                <a:lnTo>
                  <a:pt x="539241" y="115824"/>
                </a:lnTo>
                <a:lnTo>
                  <a:pt x="547115" y="117856"/>
                </a:lnTo>
                <a:lnTo>
                  <a:pt x="553085" y="114427"/>
                </a:lnTo>
                <a:lnTo>
                  <a:pt x="622935" y="71628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445383" y="1034808"/>
            <a:ext cx="2088261" cy="11521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3445383" y="1034808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843784" y="1209802"/>
            <a:ext cx="648207" cy="117856"/>
          </a:xfrm>
          <a:custGeom>
            <a:avLst/>
            <a:gdLst/>
            <a:ahLst/>
            <a:cxnLst/>
            <a:rect l="l" t="t" r="r" b="b"/>
            <a:pathLst>
              <a:path w="648207" h="117856">
                <a:moveTo>
                  <a:pt x="616585" y="48006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6"/>
                </a:lnTo>
                <a:close/>
              </a:path>
              <a:path w="648207" h="117856">
                <a:moveTo>
                  <a:pt x="553085" y="114426"/>
                </a:moveTo>
                <a:lnTo>
                  <a:pt x="648207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85" y="48006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207" h="117856">
                <a:moveTo>
                  <a:pt x="539369" y="2032"/>
                </a:moveTo>
                <a:lnTo>
                  <a:pt x="535813" y="8127"/>
                </a:lnTo>
                <a:lnTo>
                  <a:pt x="532257" y="14224"/>
                </a:lnTo>
                <a:lnTo>
                  <a:pt x="534289" y="21971"/>
                </a:lnTo>
                <a:lnTo>
                  <a:pt x="540385" y="25526"/>
                </a:lnTo>
                <a:lnTo>
                  <a:pt x="575872" y="46227"/>
                </a:lnTo>
                <a:lnTo>
                  <a:pt x="622935" y="46227"/>
                </a:lnTo>
                <a:lnTo>
                  <a:pt x="648207" y="58927"/>
                </a:lnTo>
                <a:lnTo>
                  <a:pt x="553085" y="3556"/>
                </a:lnTo>
                <a:lnTo>
                  <a:pt x="547116" y="0"/>
                </a:lnTo>
                <a:lnTo>
                  <a:pt x="539369" y="2032"/>
                </a:lnTo>
                <a:close/>
              </a:path>
              <a:path w="648207" h="117856">
                <a:moveTo>
                  <a:pt x="535813" y="109855"/>
                </a:moveTo>
                <a:lnTo>
                  <a:pt x="539369" y="115824"/>
                </a:lnTo>
                <a:lnTo>
                  <a:pt x="547116" y="117856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9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843784" y="1209802"/>
            <a:ext cx="648207" cy="117856"/>
          </a:xfrm>
          <a:custGeom>
            <a:avLst/>
            <a:gdLst/>
            <a:ahLst/>
            <a:cxnLst/>
            <a:rect l="l" t="t" r="r" b="b"/>
            <a:pathLst>
              <a:path w="648207" h="117856">
                <a:moveTo>
                  <a:pt x="616585" y="48006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6"/>
                </a:lnTo>
                <a:close/>
              </a:path>
              <a:path w="648207" h="117856">
                <a:moveTo>
                  <a:pt x="553085" y="114426"/>
                </a:moveTo>
                <a:lnTo>
                  <a:pt x="648207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85" y="48006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207" h="117856">
                <a:moveTo>
                  <a:pt x="539369" y="2032"/>
                </a:moveTo>
                <a:lnTo>
                  <a:pt x="535813" y="8127"/>
                </a:lnTo>
                <a:lnTo>
                  <a:pt x="532257" y="14224"/>
                </a:lnTo>
                <a:lnTo>
                  <a:pt x="534289" y="21971"/>
                </a:lnTo>
                <a:lnTo>
                  <a:pt x="540385" y="25526"/>
                </a:lnTo>
                <a:lnTo>
                  <a:pt x="575872" y="46227"/>
                </a:lnTo>
                <a:lnTo>
                  <a:pt x="622935" y="46227"/>
                </a:lnTo>
                <a:lnTo>
                  <a:pt x="648207" y="58927"/>
                </a:lnTo>
                <a:lnTo>
                  <a:pt x="553085" y="3556"/>
                </a:lnTo>
                <a:lnTo>
                  <a:pt x="547116" y="0"/>
                </a:lnTo>
                <a:lnTo>
                  <a:pt x="539369" y="2032"/>
                </a:lnTo>
                <a:close/>
              </a:path>
              <a:path w="648207" h="117856">
                <a:moveTo>
                  <a:pt x="535813" y="109855"/>
                </a:moveTo>
                <a:lnTo>
                  <a:pt x="539369" y="115824"/>
                </a:lnTo>
                <a:lnTo>
                  <a:pt x="547116" y="117856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9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843784" y="1929891"/>
            <a:ext cx="648207" cy="117856"/>
          </a:xfrm>
          <a:custGeom>
            <a:avLst/>
            <a:gdLst/>
            <a:ahLst/>
            <a:cxnLst/>
            <a:rect l="l" t="t" r="r" b="b"/>
            <a:pathLst>
              <a:path w="648207" h="117856">
                <a:moveTo>
                  <a:pt x="616585" y="48006"/>
                </a:moveTo>
                <a:lnTo>
                  <a:pt x="597752" y="58991"/>
                </a:lnTo>
                <a:lnTo>
                  <a:pt x="616585" y="69977"/>
                </a:lnTo>
                <a:lnTo>
                  <a:pt x="616585" y="48006"/>
                </a:lnTo>
                <a:close/>
              </a:path>
              <a:path w="648207" h="117856">
                <a:moveTo>
                  <a:pt x="553085" y="114427"/>
                </a:moveTo>
                <a:lnTo>
                  <a:pt x="648207" y="58928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16585" y="48006"/>
                </a:lnTo>
                <a:lnTo>
                  <a:pt x="616585" y="69977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8"/>
                </a:lnTo>
                <a:lnTo>
                  <a:pt x="553085" y="114427"/>
                </a:lnTo>
                <a:close/>
              </a:path>
              <a:path w="648207" h="117856">
                <a:moveTo>
                  <a:pt x="539369" y="2032"/>
                </a:moveTo>
                <a:lnTo>
                  <a:pt x="535813" y="8128"/>
                </a:lnTo>
                <a:lnTo>
                  <a:pt x="532257" y="14097"/>
                </a:lnTo>
                <a:lnTo>
                  <a:pt x="534289" y="21971"/>
                </a:lnTo>
                <a:lnTo>
                  <a:pt x="540385" y="25527"/>
                </a:lnTo>
                <a:lnTo>
                  <a:pt x="575872" y="46227"/>
                </a:lnTo>
                <a:lnTo>
                  <a:pt x="622935" y="46228"/>
                </a:lnTo>
                <a:lnTo>
                  <a:pt x="648207" y="58928"/>
                </a:lnTo>
                <a:lnTo>
                  <a:pt x="553085" y="3556"/>
                </a:lnTo>
                <a:lnTo>
                  <a:pt x="547116" y="0"/>
                </a:lnTo>
                <a:lnTo>
                  <a:pt x="539369" y="2032"/>
                </a:lnTo>
                <a:close/>
              </a:path>
              <a:path w="648207" h="117856">
                <a:moveTo>
                  <a:pt x="535813" y="109855"/>
                </a:moveTo>
                <a:lnTo>
                  <a:pt x="539369" y="115824"/>
                </a:lnTo>
                <a:lnTo>
                  <a:pt x="547116" y="117856"/>
                </a:lnTo>
                <a:lnTo>
                  <a:pt x="553085" y="114427"/>
                </a:lnTo>
                <a:lnTo>
                  <a:pt x="622935" y="71628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9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843784" y="1929891"/>
            <a:ext cx="648207" cy="117856"/>
          </a:xfrm>
          <a:custGeom>
            <a:avLst/>
            <a:gdLst/>
            <a:ahLst/>
            <a:cxnLst/>
            <a:rect l="l" t="t" r="r" b="b"/>
            <a:pathLst>
              <a:path w="648207" h="117856">
                <a:moveTo>
                  <a:pt x="616585" y="48006"/>
                </a:moveTo>
                <a:lnTo>
                  <a:pt x="597752" y="58991"/>
                </a:lnTo>
                <a:lnTo>
                  <a:pt x="616585" y="69977"/>
                </a:lnTo>
                <a:lnTo>
                  <a:pt x="616585" y="48006"/>
                </a:lnTo>
                <a:close/>
              </a:path>
              <a:path w="648207" h="117856">
                <a:moveTo>
                  <a:pt x="553085" y="114427"/>
                </a:moveTo>
                <a:lnTo>
                  <a:pt x="648207" y="58928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16585" y="48006"/>
                </a:lnTo>
                <a:lnTo>
                  <a:pt x="616585" y="69977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8"/>
                </a:lnTo>
                <a:lnTo>
                  <a:pt x="553085" y="114427"/>
                </a:lnTo>
                <a:close/>
              </a:path>
              <a:path w="648207" h="117856">
                <a:moveTo>
                  <a:pt x="539369" y="2032"/>
                </a:moveTo>
                <a:lnTo>
                  <a:pt x="535813" y="8128"/>
                </a:lnTo>
                <a:lnTo>
                  <a:pt x="532257" y="14097"/>
                </a:lnTo>
                <a:lnTo>
                  <a:pt x="534289" y="21971"/>
                </a:lnTo>
                <a:lnTo>
                  <a:pt x="540385" y="25527"/>
                </a:lnTo>
                <a:lnTo>
                  <a:pt x="575872" y="46227"/>
                </a:lnTo>
                <a:lnTo>
                  <a:pt x="622935" y="46228"/>
                </a:lnTo>
                <a:lnTo>
                  <a:pt x="648207" y="58928"/>
                </a:lnTo>
                <a:lnTo>
                  <a:pt x="553085" y="3556"/>
                </a:lnTo>
                <a:lnTo>
                  <a:pt x="547116" y="0"/>
                </a:lnTo>
                <a:lnTo>
                  <a:pt x="539369" y="2032"/>
                </a:lnTo>
                <a:close/>
              </a:path>
              <a:path w="648207" h="117856">
                <a:moveTo>
                  <a:pt x="535813" y="109855"/>
                </a:moveTo>
                <a:lnTo>
                  <a:pt x="539369" y="115824"/>
                </a:lnTo>
                <a:lnTo>
                  <a:pt x="547116" y="117856"/>
                </a:lnTo>
                <a:lnTo>
                  <a:pt x="553085" y="114427"/>
                </a:lnTo>
                <a:lnTo>
                  <a:pt x="622935" y="71628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9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843784" y="1596389"/>
            <a:ext cx="648207" cy="117983"/>
          </a:xfrm>
          <a:custGeom>
            <a:avLst/>
            <a:gdLst/>
            <a:ahLst/>
            <a:cxnLst/>
            <a:rect l="l" t="t" r="r" b="b"/>
            <a:pathLst>
              <a:path w="648207" h="117983">
                <a:moveTo>
                  <a:pt x="616585" y="48006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6"/>
                </a:lnTo>
                <a:close/>
              </a:path>
              <a:path w="648207" h="117983">
                <a:moveTo>
                  <a:pt x="553085" y="114426"/>
                </a:moveTo>
                <a:lnTo>
                  <a:pt x="648207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85" y="48006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207" h="117983">
                <a:moveTo>
                  <a:pt x="539369" y="2032"/>
                </a:moveTo>
                <a:lnTo>
                  <a:pt x="535813" y="8127"/>
                </a:lnTo>
                <a:lnTo>
                  <a:pt x="532257" y="14224"/>
                </a:lnTo>
                <a:lnTo>
                  <a:pt x="534289" y="21971"/>
                </a:lnTo>
                <a:lnTo>
                  <a:pt x="540385" y="25526"/>
                </a:lnTo>
                <a:lnTo>
                  <a:pt x="575872" y="46227"/>
                </a:lnTo>
                <a:lnTo>
                  <a:pt x="622935" y="46227"/>
                </a:lnTo>
                <a:lnTo>
                  <a:pt x="648207" y="58927"/>
                </a:lnTo>
                <a:lnTo>
                  <a:pt x="553085" y="3556"/>
                </a:lnTo>
                <a:lnTo>
                  <a:pt x="547116" y="0"/>
                </a:lnTo>
                <a:lnTo>
                  <a:pt x="539369" y="2032"/>
                </a:lnTo>
                <a:close/>
              </a:path>
              <a:path w="648207" h="117983">
                <a:moveTo>
                  <a:pt x="535813" y="109855"/>
                </a:moveTo>
                <a:lnTo>
                  <a:pt x="539369" y="115824"/>
                </a:lnTo>
                <a:lnTo>
                  <a:pt x="547116" y="117983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9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843784" y="1596389"/>
            <a:ext cx="648207" cy="117983"/>
          </a:xfrm>
          <a:custGeom>
            <a:avLst/>
            <a:gdLst/>
            <a:ahLst/>
            <a:cxnLst/>
            <a:rect l="l" t="t" r="r" b="b"/>
            <a:pathLst>
              <a:path w="648207" h="117983">
                <a:moveTo>
                  <a:pt x="616585" y="48006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6"/>
                </a:lnTo>
                <a:close/>
              </a:path>
              <a:path w="648207" h="117983">
                <a:moveTo>
                  <a:pt x="553085" y="114426"/>
                </a:moveTo>
                <a:lnTo>
                  <a:pt x="648207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85" y="48006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207" h="117983">
                <a:moveTo>
                  <a:pt x="539369" y="2032"/>
                </a:moveTo>
                <a:lnTo>
                  <a:pt x="535813" y="8127"/>
                </a:lnTo>
                <a:lnTo>
                  <a:pt x="532257" y="14224"/>
                </a:lnTo>
                <a:lnTo>
                  <a:pt x="534289" y="21971"/>
                </a:lnTo>
                <a:lnTo>
                  <a:pt x="540385" y="25526"/>
                </a:lnTo>
                <a:lnTo>
                  <a:pt x="575872" y="46227"/>
                </a:lnTo>
                <a:lnTo>
                  <a:pt x="622935" y="46227"/>
                </a:lnTo>
                <a:lnTo>
                  <a:pt x="648207" y="58927"/>
                </a:lnTo>
                <a:lnTo>
                  <a:pt x="553085" y="3556"/>
                </a:lnTo>
                <a:lnTo>
                  <a:pt x="547116" y="0"/>
                </a:lnTo>
                <a:lnTo>
                  <a:pt x="539369" y="2032"/>
                </a:lnTo>
                <a:close/>
              </a:path>
              <a:path w="648207" h="117983">
                <a:moveTo>
                  <a:pt x="535813" y="109855"/>
                </a:moveTo>
                <a:lnTo>
                  <a:pt x="539369" y="115824"/>
                </a:lnTo>
                <a:lnTo>
                  <a:pt x="547116" y="117983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9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6007989" y="1628775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443734" y="4703953"/>
            <a:ext cx="896099" cy="548640"/>
          </a:xfrm>
          <a:custGeom>
            <a:avLst/>
            <a:gdLst/>
            <a:ahLst/>
            <a:cxnLst/>
            <a:rect l="l" t="t" r="r" b="b"/>
            <a:pathLst>
              <a:path w="896099" h="548640">
                <a:moveTo>
                  <a:pt x="0" y="548640"/>
                </a:moveTo>
                <a:lnTo>
                  <a:pt x="896099" y="548640"/>
                </a:lnTo>
                <a:lnTo>
                  <a:pt x="896099" y="0"/>
                </a:lnTo>
                <a:lnTo>
                  <a:pt x="0" y="0"/>
                </a:lnTo>
                <a:lnTo>
                  <a:pt x="0" y="54864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339846" y="4703953"/>
            <a:ext cx="896099" cy="548640"/>
          </a:xfrm>
          <a:custGeom>
            <a:avLst/>
            <a:gdLst/>
            <a:ahLst/>
            <a:cxnLst/>
            <a:rect l="l" t="t" r="r" b="b"/>
            <a:pathLst>
              <a:path w="896099" h="548640">
                <a:moveTo>
                  <a:pt x="0" y="548640"/>
                </a:moveTo>
                <a:lnTo>
                  <a:pt x="896099" y="548640"/>
                </a:lnTo>
                <a:lnTo>
                  <a:pt x="896099" y="0"/>
                </a:lnTo>
                <a:lnTo>
                  <a:pt x="0" y="0"/>
                </a:lnTo>
                <a:lnTo>
                  <a:pt x="0" y="54864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235958" y="4703953"/>
            <a:ext cx="1095222" cy="548640"/>
          </a:xfrm>
          <a:custGeom>
            <a:avLst/>
            <a:gdLst/>
            <a:ahLst/>
            <a:cxnLst/>
            <a:rect l="l" t="t" r="r" b="b"/>
            <a:pathLst>
              <a:path w="1095222" h="548640">
                <a:moveTo>
                  <a:pt x="0" y="548640"/>
                </a:moveTo>
                <a:lnTo>
                  <a:pt x="1095222" y="548640"/>
                </a:lnTo>
                <a:lnTo>
                  <a:pt x="1095222" y="0"/>
                </a:lnTo>
                <a:lnTo>
                  <a:pt x="0" y="0"/>
                </a:lnTo>
                <a:lnTo>
                  <a:pt x="0" y="54864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443734" y="5252593"/>
            <a:ext cx="896099" cy="548640"/>
          </a:xfrm>
          <a:custGeom>
            <a:avLst/>
            <a:gdLst/>
            <a:ahLst/>
            <a:cxnLst/>
            <a:rect l="l" t="t" r="r" b="b"/>
            <a:pathLst>
              <a:path w="896099" h="548639">
                <a:moveTo>
                  <a:pt x="0" y="548639"/>
                </a:moveTo>
                <a:lnTo>
                  <a:pt x="896099" y="548639"/>
                </a:lnTo>
                <a:lnTo>
                  <a:pt x="896099" y="0"/>
                </a:lnTo>
                <a:lnTo>
                  <a:pt x="0" y="0"/>
                </a:lnTo>
                <a:lnTo>
                  <a:pt x="0" y="5486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339846" y="5252593"/>
            <a:ext cx="896099" cy="548640"/>
          </a:xfrm>
          <a:custGeom>
            <a:avLst/>
            <a:gdLst/>
            <a:ahLst/>
            <a:cxnLst/>
            <a:rect l="l" t="t" r="r" b="b"/>
            <a:pathLst>
              <a:path w="896099" h="548639">
                <a:moveTo>
                  <a:pt x="0" y="548639"/>
                </a:moveTo>
                <a:lnTo>
                  <a:pt x="896099" y="548639"/>
                </a:lnTo>
                <a:lnTo>
                  <a:pt x="896099" y="0"/>
                </a:lnTo>
                <a:lnTo>
                  <a:pt x="0" y="0"/>
                </a:lnTo>
                <a:lnTo>
                  <a:pt x="0" y="5486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235958" y="5252593"/>
            <a:ext cx="1095222" cy="548640"/>
          </a:xfrm>
          <a:custGeom>
            <a:avLst/>
            <a:gdLst/>
            <a:ahLst/>
            <a:cxnLst/>
            <a:rect l="l" t="t" r="r" b="b"/>
            <a:pathLst>
              <a:path w="1095222" h="548639">
                <a:moveTo>
                  <a:pt x="0" y="548639"/>
                </a:moveTo>
                <a:lnTo>
                  <a:pt x="1095222" y="548639"/>
                </a:lnTo>
                <a:lnTo>
                  <a:pt x="1095222" y="0"/>
                </a:lnTo>
                <a:lnTo>
                  <a:pt x="0" y="0"/>
                </a:lnTo>
                <a:lnTo>
                  <a:pt x="0" y="5486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443734" y="5801233"/>
            <a:ext cx="896099" cy="548640"/>
          </a:xfrm>
          <a:custGeom>
            <a:avLst/>
            <a:gdLst/>
            <a:ahLst/>
            <a:cxnLst/>
            <a:rect l="l" t="t" r="r" b="b"/>
            <a:pathLst>
              <a:path w="896099" h="548639">
                <a:moveTo>
                  <a:pt x="0" y="548640"/>
                </a:moveTo>
                <a:lnTo>
                  <a:pt x="896099" y="548640"/>
                </a:lnTo>
                <a:lnTo>
                  <a:pt x="896099" y="0"/>
                </a:lnTo>
                <a:lnTo>
                  <a:pt x="0" y="0"/>
                </a:lnTo>
                <a:lnTo>
                  <a:pt x="0" y="54864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339846" y="5801233"/>
            <a:ext cx="896099" cy="548640"/>
          </a:xfrm>
          <a:custGeom>
            <a:avLst/>
            <a:gdLst/>
            <a:ahLst/>
            <a:cxnLst/>
            <a:rect l="l" t="t" r="r" b="b"/>
            <a:pathLst>
              <a:path w="896099" h="548639">
                <a:moveTo>
                  <a:pt x="0" y="548640"/>
                </a:moveTo>
                <a:lnTo>
                  <a:pt x="896099" y="548640"/>
                </a:lnTo>
                <a:lnTo>
                  <a:pt x="896099" y="0"/>
                </a:lnTo>
                <a:lnTo>
                  <a:pt x="0" y="0"/>
                </a:lnTo>
                <a:lnTo>
                  <a:pt x="0" y="54864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235958" y="5801233"/>
            <a:ext cx="1095222" cy="548640"/>
          </a:xfrm>
          <a:custGeom>
            <a:avLst/>
            <a:gdLst/>
            <a:ahLst/>
            <a:cxnLst/>
            <a:rect l="l" t="t" r="r" b="b"/>
            <a:pathLst>
              <a:path w="1095222" h="548639">
                <a:moveTo>
                  <a:pt x="0" y="548640"/>
                </a:moveTo>
                <a:lnTo>
                  <a:pt x="1095222" y="548640"/>
                </a:lnTo>
                <a:lnTo>
                  <a:pt x="1095222" y="0"/>
                </a:lnTo>
                <a:lnTo>
                  <a:pt x="0" y="0"/>
                </a:lnTo>
                <a:lnTo>
                  <a:pt x="0" y="54864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443734" y="6349875"/>
            <a:ext cx="896099" cy="548640"/>
          </a:xfrm>
          <a:custGeom>
            <a:avLst/>
            <a:gdLst/>
            <a:ahLst/>
            <a:cxnLst/>
            <a:rect l="l" t="t" r="r" b="b"/>
            <a:pathLst>
              <a:path w="896099" h="548639">
                <a:moveTo>
                  <a:pt x="896099" y="0"/>
                </a:moveTo>
                <a:lnTo>
                  <a:pt x="0" y="0"/>
                </a:lnTo>
                <a:lnTo>
                  <a:pt x="0" y="508122"/>
                </a:lnTo>
                <a:lnTo>
                  <a:pt x="896099" y="508122"/>
                </a:lnTo>
                <a:lnTo>
                  <a:pt x="896099" y="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339846" y="6349875"/>
            <a:ext cx="896099" cy="548640"/>
          </a:xfrm>
          <a:custGeom>
            <a:avLst/>
            <a:gdLst/>
            <a:ahLst/>
            <a:cxnLst/>
            <a:rect l="l" t="t" r="r" b="b"/>
            <a:pathLst>
              <a:path w="896099" h="548639">
                <a:moveTo>
                  <a:pt x="896099" y="0"/>
                </a:moveTo>
                <a:lnTo>
                  <a:pt x="0" y="0"/>
                </a:lnTo>
                <a:lnTo>
                  <a:pt x="0" y="508122"/>
                </a:lnTo>
                <a:lnTo>
                  <a:pt x="896099" y="508122"/>
                </a:lnTo>
                <a:lnTo>
                  <a:pt x="896099" y="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235958" y="6349875"/>
            <a:ext cx="1095222" cy="548640"/>
          </a:xfrm>
          <a:custGeom>
            <a:avLst/>
            <a:gdLst/>
            <a:ahLst/>
            <a:cxnLst/>
            <a:rect l="l" t="t" r="r" b="b"/>
            <a:pathLst>
              <a:path w="1095222" h="548639">
                <a:moveTo>
                  <a:pt x="1095222" y="0"/>
                </a:moveTo>
                <a:lnTo>
                  <a:pt x="0" y="0"/>
                </a:lnTo>
                <a:lnTo>
                  <a:pt x="0" y="508122"/>
                </a:lnTo>
                <a:lnTo>
                  <a:pt x="1095222" y="508122"/>
                </a:lnTo>
                <a:lnTo>
                  <a:pt x="1095222" y="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2443734" y="3600323"/>
            <a:ext cx="0" cy="3304542"/>
          </a:xfrm>
          <a:custGeom>
            <a:avLst/>
            <a:gdLst/>
            <a:ahLst/>
            <a:cxnLst/>
            <a:rect l="l" t="t" r="r" b="b"/>
            <a:pathLst>
              <a:path h="3304542">
                <a:moveTo>
                  <a:pt x="0" y="0"/>
                </a:moveTo>
                <a:lnTo>
                  <a:pt x="0" y="325767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3339846" y="3600323"/>
            <a:ext cx="0" cy="3304542"/>
          </a:xfrm>
          <a:custGeom>
            <a:avLst/>
            <a:gdLst/>
            <a:ahLst/>
            <a:cxnLst/>
            <a:rect l="l" t="t" r="r" b="b"/>
            <a:pathLst>
              <a:path h="3304542">
                <a:moveTo>
                  <a:pt x="0" y="0"/>
                </a:moveTo>
                <a:lnTo>
                  <a:pt x="0" y="325767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235958" y="3600323"/>
            <a:ext cx="0" cy="3304542"/>
          </a:xfrm>
          <a:custGeom>
            <a:avLst/>
            <a:gdLst/>
            <a:ahLst/>
            <a:cxnLst/>
            <a:rect l="l" t="t" r="r" b="b"/>
            <a:pathLst>
              <a:path h="3304542">
                <a:moveTo>
                  <a:pt x="0" y="0"/>
                </a:moveTo>
                <a:lnTo>
                  <a:pt x="0" y="325767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331206" y="3600323"/>
            <a:ext cx="0" cy="3304542"/>
          </a:xfrm>
          <a:custGeom>
            <a:avLst/>
            <a:gdLst/>
            <a:ahLst/>
            <a:cxnLst/>
            <a:rect l="l" t="t" r="r" b="b"/>
            <a:pathLst>
              <a:path h="3304542">
                <a:moveTo>
                  <a:pt x="0" y="0"/>
                </a:moveTo>
                <a:lnTo>
                  <a:pt x="0" y="325767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541272" y="4155313"/>
            <a:ext cx="6493509" cy="0"/>
          </a:xfrm>
          <a:custGeom>
            <a:avLst/>
            <a:gdLst/>
            <a:ahLst/>
            <a:cxnLst/>
            <a:rect l="l" t="t" r="r" b="b"/>
            <a:pathLst>
              <a:path w="6493509">
                <a:moveTo>
                  <a:pt x="0" y="0"/>
                </a:moveTo>
                <a:lnTo>
                  <a:pt x="649350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541272" y="4703953"/>
            <a:ext cx="6493509" cy="0"/>
          </a:xfrm>
          <a:custGeom>
            <a:avLst/>
            <a:gdLst/>
            <a:ahLst/>
            <a:cxnLst/>
            <a:rect l="l" t="t" r="r" b="b"/>
            <a:pathLst>
              <a:path w="6493509">
                <a:moveTo>
                  <a:pt x="0" y="0"/>
                </a:moveTo>
                <a:lnTo>
                  <a:pt x="649350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541272" y="5252593"/>
            <a:ext cx="3796283" cy="0"/>
          </a:xfrm>
          <a:custGeom>
            <a:avLst/>
            <a:gdLst/>
            <a:ahLst/>
            <a:cxnLst/>
            <a:rect l="l" t="t" r="r" b="b"/>
            <a:pathLst>
              <a:path w="3796283">
                <a:moveTo>
                  <a:pt x="0" y="0"/>
                </a:moveTo>
                <a:lnTo>
                  <a:pt x="379628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541272" y="5801233"/>
            <a:ext cx="3796283" cy="0"/>
          </a:xfrm>
          <a:custGeom>
            <a:avLst/>
            <a:gdLst/>
            <a:ahLst/>
            <a:cxnLst/>
            <a:rect l="l" t="t" r="r" b="b"/>
            <a:pathLst>
              <a:path w="3796283">
                <a:moveTo>
                  <a:pt x="0" y="0"/>
                </a:moveTo>
                <a:lnTo>
                  <a:pt x="379628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541272" y="6349873"/>
            <a:ext cx="3796283" cy="0"/>
          </a:xfrm>
          <a:custGeom>
            <a:avLst/>
            <a:gdLst/>
            <a:ahLst/>
            <a:cxnLst/>
            <a:rect l="l" t="t" r="r" b="b"/>
            <a:pathLst>
              <a:path w="3796283">
                <a:moveTo>
                  <a:pt x="0" y="0"/>
                </a:moveTo>
                <a:lnTo>
                  <a:pt x="379628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1547622" y="3600323"/>
            <a:ext cx="0" cy="3304542"/>
          </a:xfrm>
          <a:custGeom>
            <a:avLst/>
            <a:gdLst/>
            <a:ahLst/>
            <a:cxnLst/>
            <a:rect l="l" t="t" r="r" b="b"/>
            <a:pathLst>
              <a:path h="3304542">
                <a:moveTo>
                  <a:pt x="0" y="0"/>
                </a:moveTo>
                <a:lnTo>
                  <a:pt x="0" y="325767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028432" y="4148963"/>
            <a:ext cx="0" cy="2755902"/>
          </a:xfrm>
          <a:custGeom>
            <a:avLst/>
            <a:gdLst/>
            <a:ahLst/>
            <a:cxnLst/>
            <a:rect l="l" t="t" r="r" b="b"/>
            <a:pathLst>
              <a:path h="2755902">
                <a:moveTo>
                  <a:pt x="0" y="0"/>
                </a:moveTo>
                <a:lnTo>
                  <a:pt x="0" y="270903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541272" y="3606673"/>
            <a:ext cx="3796283" cy="0"/>
          </a:xfrm>
          <a:custGeom>
            <a:avLst/>
            <a:gdLst/>
            <a:ahLst/>
            <a:cxnLst/>
            <a:rect l="l" t="t" r="r" b="b"/>
            <a:pathLst>
              <a:path w="3796283">
                <a:moveTo>
                  <a:pt x="0" y="0"/>
                </a:moveTo>
                <a:lnTo>
                  <a:pt x="379628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2963545" y="116556"/>
            <a:ext cx="2101929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3600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850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ASCULE</a:t>
            </a:r>
            <a:endParaRPr sz="285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102860" y="116556"/>
            <a:ext cx="1169337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36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RSH</a:t>
            </a:r>
            <a:endParaRPr sz="36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923540" y="980672"/>
            <a:ext cx="265947" cy="10010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1336" marR="41221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R</a:t>
            </a:r>
            <a:endParaRPr sz="1800">
              <a:latin typeface="Century Schoolbook"/>
              <a:cs typeface="Century Schoolbook"/>
            </a:endParaRPr>
          </a:p>
          <a:p>
            <a:pPr marL="21336">
              <a:lnSpc>
                <a:spcPct val="100179"/>
              </a:lnSpc>
              <a:spcBef>
                <a:spcPts val="782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H</a:t>
            </a:r>
            <a:endParaRPr sz="1800">
              <a:latin typeface="Century Schoolbook"/>
              <a:cs typeface="Century Schoolbook"/>
            </a:endParaRPr>
          </a:p>
          <a:p>
            <a:pPr marL="12700" marR="41221">
              <a:lnSpc>
                <a:spcPct val="100179"/>
              </a:lnSpc>
              <a:spcBef>
                <a:spcPts val="671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S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016371" y="998713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016371" y="1619743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14300" y="2571723"/>
            <a:ext cx="321229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La</a:t>
            </a:r>
            <a:r>
              <a:rPr sz="2400" spc="300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4" dirty="0" smtClean="0">
                <a:latin typeface="Century Schoolbook"/>
                <a:cs typeface="Century Schoolbook"/>
              </a:rPr>
              <a:t>as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1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r>
              <a:rPr sz="2400" spc="28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R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H</a:t>
            </a:r>
            <a:r>
              <a:rPr sz="2400" spc="27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est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379216" y="2571723"/>
            <a:ext cx="59346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9" dirty="0" smtClean="0">
                <a:latin typeface="Century Schoolbook"/>
                <a:cs typeface="Century Schoolbook"/>
              </a:rPr>
              <a:t>une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024376" y="2571723"/>
            <a:ext cx="1119533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4" dirty="0" smtClean="0">
                <a:latin typeface="Century Schoolbook"/>
                <a:cs typeface="Century Schoolbook"/>
              </a:rPr>
              <a:t>as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3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195570" y="2571723"/>
            <a:ext cx="479993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14" dirty="0" smtClean="0">
                <a:latin typeface="Century Schoolbook"/>
                <a:cs typeface="Century Schoolbook"/>
              </a:rPr>
              <a:t>RS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729351" y="2571723"/>
            <a:ext cx="189760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-9" dirty="0" smtClean="0">
                <a:latin typeface="Century Schoolbook"/>
                <a:cs typeface="Century Schoolbook"/>
              </a:rPr>
              <a:t>y</a:t>
            </a:r>
            <a:r>
              <a:rPr sz="2400" spc="-4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14" dirty="0" smtClean="0">
                <a:latin typeface="Century Schoolbook"/>
                <a:cs typeface="Century Schoolbook"/>
              </a:rPr>
              <a:t>h</a:t>
            </a:r>
            <a:r>
              <a:rPr sz="2400" spc="0" dirty="0" smtClean="0">
                <a:latin typeface="Century Schoolbook"/>
                <a:cs typeface="Century Schoolbook"/>
              </a:rPr>
              <a:t>r</a:t>
            </a:r>
            <a:r>
              <a:rPr sz="2400" spc="-4" dirty="0" smtClean="0">
                <a:latin typeface="Century Schoolbook"/>
                <a:cs typeface="Century Schoolbook"/>
              </a:rPr>
              <a:t>on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ée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678166" y="2571723"/>
            <a:ext cx="548981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19" dirty="0" smtClean="0">
                <a:latin typeface="Century Schoolbook"/>
                <a:cs typeface="Century Schoolbook"/>
              </a:rPr>
              <a:t>p</a:t>
            </a:r>
            <a:r>
              <a:rPr sz="2400" spc="0" dirty="0" smtClean="0">
                <a:latin typeface="Century Schoolbook"/>
                <a:cs typeface="Century Schoolbook"/>
              </a:rPr>
              <a:t>ar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8277606" y="2571723"/>
            <a:ext cx="44190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9" dirty="0" smtClean="0">
                <a:latin typeface="Century Schoolbook"/>
                <a:cs typeface="Century Schoolbook"/>
              </a:rPr>
              <a:t>un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88620" y="3120624"/>
            <a:ext cx="92306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ig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al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321054" y="3120624"/>
            <a:ext cx="134426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</a:t>
            </a:r>
            <a:r>
              <a:rPr sz="2400" spc="-4" dirty="0" smtClean="0">
                <a:latin typeface="Century Schoolbook"/>
                <a:cs typeface="Century Schoolbook"/>
              </a:rPr>
              <a:t>’</a:t>
            </a:r>
            <a:r>
              <a:rPr sz="2400" spc="0" dirty="0" smtClean="0">
                <a:latin typeface="Century Schoolbook"/>
                <a:cs typeface="Century Schoolbook"/>
              </a:rPr>
              <a:t>ho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loge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680335" y="3120624"/>
            <a:ext cx="40980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H.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13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547622" y="3606673"/>
            <a:ext cx="896111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7"/>
              </a:spcBef>
            </a:pPr>
            <a:endParaRPr sz="1000"/>
          </a:p>
          <a:p>
            <a:pPr marL="91947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443734" y="3606673"/>
            <a:ext cx="89611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8"/>
              </a:spcBef>
            </a:pPr>
            <a:endParaRPr sz="1000"/>
          </a:p>
          <a:p>
            <a:pPr marL="92202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R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339846" y="3606673"/>
            <a:ext cx="89611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8"/>
              </a:spcBef>
            </a:pPr>
            <a:endParaRPr sz="1000"/>
          </a:p>
          <a:p>
            <a:pPr marL="92328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S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235958" y="3606673"/>
            <a:ext cx="1095247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8"/>
              </a:spcBef>
            </a:pPr>
            <a:endParaRPr sz="1000"/>
          </a:p>
          <a:p>
            <a:pPr marL="92582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Q+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331206" y="3606673"/>
            <a:ext cx="2703576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1547622" y="4155313"/>
            <a:ext cx="896111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9"/>
              </a:spcBef>
            </a:pPr>
            <a:endParaRPr sz="1000"/>
          </a:p>
          <a:p>
            <a:pPr marL="91947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443734" y="4155313"/>
            <a:ext cx="89611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9"/>
              </a:spcBef>
            </a:pPr>
            <a:endParaRPr sz="1000"/>
          </a:p>
          <a:p>
            <a:pPr marL="92202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339846" y="4155313"/>
            <a:ext cx="89611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9"/>
              </a:spcBef>
            </a:pPr>
            <a:endParaRPr sz="1000"/>
          </a:p>
          <a:p>
            <a:pPr marL="92328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235958" y="4155313"/>
            <a:ext cx="1095247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9"/>
              </a:spcBef>
            </a:pPr>
            <a:endParaRPr sz="1000"/>
          </a:p>
          <a:p>
            <a:pPr marL="92582">
              <a:lnSpc>
                <a:spcPct val="100179"/>
              </a:lnSpc>
            </a:pPr>
            <a:r>
              <a:rPr sz="2000" b="1" spc="-4" dirty="0" smtClean="0">
                <a:latin typeface="Century Schoolbook"/>
                <a:cs typeface="Century Schoolbook"/>
              </a:rPr>
              <a:t>Q</a:t>
            </a:r>
            <a:r>
              <a:rPr sz="2000" b="1" spc="0" dirty="0" smtClean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331206" y="4155313"/>
            <a:ext cx="2697226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9"/>
              </a:spcBef>
            </a:pPr>
            <a:endParaRPr sz="1000"/>
          </a:p>
          <a:p>
            <a:pPr marL="92964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M</a:t>
            </a:r>
            <a:r>
              <a:rPr sz="2000" b="1" spc="-9" dirty="0" smtClean="0">
                <a:latin typeface="Century Schoolbook"/>
                <a:cs typeface="Century Schoolbook"/>
              </a:rPr>
              <a:t>é</a:t>
            </a:r>
            <a:r>
              <a:rPr sz="2000" b="1" spc="0" dirty="0" smtClean="0">
                <a:latin typeface="Century Schoolbook"/>
                <a:cs typeface="Century Schoolbook"/>
              </a:rPr>
              <a:t>m</a:t>
            </a:r>
            <a:r>
              <a:rPr sz="2000" b="1" spc="-4" dirty="0" smtClean="0">
                <a:latin typeface="Century Schoolbook"/>
                <a:cs typeface="Century Schoolbook"/>
              </a:rPr>
              <a:t>o</a:t>
            </a:r>
            <a:r>
              <a:rPr sz="2000" b="1" spc="0" dirty="0" smtClean="0">
                <a:latin typeface="Century Schoolbook"/>
                <a:cs typeface="Century Schoolbook"/>
              </a:rPr>
              <a:t>risa</a:t>
            </a:r>
            <a:r>
              <a:rPr sz="2000" b="1" spc="4" dirty="0" smtClean="0">
                <a:latin typeface="Century Schoolbook"/>
                <a:cs typeface="Century Schoolbook"/>
              </a:rPr>
              <a:t>t</a:t>
            </a:r>
            <a:r>
              <a:rPr sz="2000" b="1" spc="0" dirty="0" smtClean="0">
                <a:latin typeface="Century Schoolbook"/>
                <a:cs typeface="Century Schoolbook"/>
              </a:rPr>
              <a:t>ion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547622" y="4703953"/>
            <a:ext cx="896111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1947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443734" y="4703953"/>
            <a:ext cx="89611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2202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339846" y="4703953"/>
            <a:ext cx="89611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2328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235958" y="4703953"/>
            <a:ext cx="1095247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2582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</a:t>
            </a:r>
            <a:r>
              <a:rPr sz="2000" spc="0" dirty="0" smtClean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331206" y="4703953"/>
            <a:ext cx="2697226" cy="21540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00"/>
              </a:lnSpc>
              <a:spcBef>
                <a:spcPts val="2"/>
              </a:spcBef>
            </a:pPr>
            <a:endParaRPr sz="700"/>
          </a:p>
          <a:p>
            <a:pPr marL="92964">
              <a:lnSpc>
                <a:spcPct val="100179"/>
              </a:lnSpc>
              <a:spcBef>
                <a:spcPts val="4000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Bas</a:t>
            </a:r>
            <a:r>
              <a:rPr sz="2000" b="1" spc="9" dirty="0" smtClean="0">
                <a:latin typeface="Century Schoolbook"/>
                <a:cs typeface="Century Schoolbook"/>
              </a:rPr>
              <a:t>cu</a:t>
            </a:r>
            <a:r>
              <a:rPr sz="2000" b="1" spc="0" dirty="0" smtClean="0">
                <a:latin typeface="Century Schoolbook"/>
                <a:cs typeface="Century Schoolbook"/>
              </a:rPr>
              <a:t>le</a:t>
            </a:r>
            <a:r>
              <a:rPr sz="2000" b="1" spc="-44" dirty="0" smtClean="0">
                <a:latin typeface="Century Schoolbook"/>
                <a:cs typeface="Century Schoolbook"/>
              </a:rPr>
              <a:t> </a:t>
            </a:r>
            <a:r>
              <a:rPr sz="2000" b="1" spc="9" dirty="0" smtClean="0">
                <a:latin typeface="Century Schoolbook"/>
                <a:cs typeface="Century Schoolbook"/>
              </a:rPr>
              <a:t>R</a:t>
            </a:r>
            <a:r>
              <a:rPr sz="2000" b="1" spc="0" dirty="0" smtClean="0">
                <a:latin typeface="Century Schoolbook"/>
                <a:cs typeface="Century Schoolbook"/>
              </a:rPr>
              <a:t>S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547622" y="5252593"/>
            <a:ext cx="896111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1947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443734" y="5252593"/>
            <a:ext cx="89611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2202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339846" y="5252593"/>
            <a:ext cx="89611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2328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35958" y="5252593"/>
            <a:ext cx="1095247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2582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547622" y="5801233"/>
            <a:ext cx="896111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4"/>
              </a:spcBef>
            </a:pPr>
            <a:endParaRPr sz="1100"/>
          </a:p>
          <a:p>
            <a:pPr marL="91947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43734" y="5801233"/>
            <a:ext cx="89611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"/>
              </a:spcBef>
            </a:pPr>
            <a:endParaRPr sz="1100"/>
          </a:p>
          <a:p>
            <a:pPr marL="92202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339846" y="5801233"/>
            <a:ext cx="89611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"/>
              </a:spcBef>
            </a:pPr>
            <a:endParaRPr sz="1100"/>
          </a:p>
          <a:p>
            <a:pPr marL="92328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35958" y="5801233"/>
            <a:ext cx="1095247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"/>
              </a:spcBef>
            </a:pPr>
            <a:endParaRPr sz="1100"/>
          </a:p>
          <a:p>
            <a:pPr marL="92582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47622" y="6349873"/>
            <a:ext cx="896111" cy="5081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7"/>
              </a:spcBef>
            </a:pPr>
            <a:endParaRPr sz="1100"/>
          </a:p>
          <a:p>
            <a:pPr marL="91947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443734" y="6349873"/>
            <a:ext cx="896112" cy="5081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8"/>
              </a:spcBef>
            </a:pPr>
            <a:endParaRPr sz="1100"/>
          </a:p>
          <a:p>
            <a:pPr marL="92202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39846" y="6349873"/>
            <a:ext cx="896112" cy="5081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8"/>
              </a:spcBef>
            </a:pPr>
            <a:endParaRPr sz="1100"/>
          </a:p>
          <a:p>
            <a:pPr marL="92328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35958" y="6349873"/>
            <a:ext cx="1095247" cy="5081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8"/>
              </a:spcBef>
            </a:pPr>
            <a:endParaRPr sz="1100"/>
          </a:p>
          <a:p>
            <a:pPr marL="92582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45383" y="1034808"/>
            <a:ext cx="2088261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194437">
              <a:lnSpc>
                <a:spcPct val="100179"/>
              </a:lnSpc>
              <a:spcBef>
                <a:spcPts val="2328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Basc</a:t>
            </a:r>
            <a:r>
              <a:rPr sz="2000" b="1" spc="9" dirty="0" smtClean="0">
                <a:latin typeface="Century Schoolbook"/>
                <a:cs typeface="Century Schoolbook"/>
              </a:rPr>
              <a:t>u</a:t>
            </a:r>
            <a:r>
              <a:rPr sz="2000" b="1" spc="0" dirty="0" smtClean="0">
                <a:latin typeface="Century Schoolbook"/>
                <a:cs typeface="Century Schoolbook"/>
              </a:rPr>
              <a:t>le</a:t>
            </a:r>
            <a:r>
              <a:rPr sz="2000" b="1" spc="-50" dirty="0" smtClean="0">
                <a:latin typeface="Century Schoolbook"/>
                <a:cs typeface="Century Schoolbook"/>
              </a:rPr>
              <a:t> </a:t>
            </a:r>
            <a:r>
              <a:rPr sz="2000" b="1" spc="4" dirty="0" smtClean="0">
                <a:latin typeface="Century Schoolbook"/>
                <a:cs typeface="Century Schoolbook"/>
              </a:rPr>
              <a:t>R</a:t>
            </a:r>
            <a:r>
              <a:rPr sz="2000" b="1" spc="0" dirty="0" smtClean="0">
                <a:latin typeface="Century Schoolbook"/>
                <a:cs typeface="Century Schoolbook"/>
              </a:rPr>
              <a:t>SH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007989" y="1489075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object 209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1034948" y="3200273"/>
            <a:ext cx="3384016" cy="25400"/>
          </a:xfrm>
          <a:custGeom>
            <a:avLst/>
            <a:gdLst/>
            <a:ahLst/>
            <a:cxnLst/>
            <a:rect l="l" t="t" r="r" b="b"/>
            <a:pathLst>
              <a:path w="3384016" h="25400">
                <a:moveTo>
                  <a:pt x="0" y="25400"/>
                </a:moveTo>
                <a:lnTo>
                  <a:pt x="3384016" y="25400"/>
                </a:lnTo>
                <a:lnTo>
                  <a:pt x="338401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1034948" y="3200273"/>
            <a:ext cx="3384016" cy="25400"/>
          </a:xfrm>
          <a:custGeom>
            <a:avLst/>
            <a:gdLst/>
            <a:ahLst/>
            <a:cxnLst/>
            <a:rect l="l" t="t" r="r" b="b"/>
            <a:pathLst>
              <a:path w="3384016" h="25400">
                <a:moveTo>
                  <a:pt x="0" y="25400"/>
                </a:moveTo>
                <a:lnTo>
                  <a:pt x="3384016" y="25400"/>
                </a:lnTo>
                <a:lnTo>
                  <a:pt x="338401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4415282" y="2709037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4415282" y="2709037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4427982" y="2696210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4427982" y="2696210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4919345" y="270891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4919345" y="270891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4932426" y="3200273"/>
            <a:ext cx="3203955" cy="25400"/>
          </a:xfrm>
          <a:custGeom>
            <a:avLst/>
            <a:gdLst/>
            <a:ahLst/>
            <a:cxnLst/>
            <a:rect l="l" t="t" r="r" b="b"/>
            <a:pathLst>
              <a:path w="3203955" h="25400">
                <a:moveTo>
                  <a:pt x="0" y="25400"/>
                </a:moveTo>
                <a:lnTo>
                  <a:pt x="3203955" y="25400"/>
                </a:lnTo>
                <a:lnTo>
                  <a:pt x="320395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4932426" y="3200273"/>
            <a:ext cx="3203955" cy="25400"/>
          </a:xfrm>
          <a:custGeom>
            <a:avLst/>
            <a:gdLst/>
            <a:ahLst/>
            <a:cxnLst/>
            <a:rect l="l" t="t" r="r" b="b"/>
            <a:pathLst>
              <a:path w="3203955" h="25400">
                <a:moveTo>
                  <a:pt x="0" y="25400"/>
                </a:moveTo>
                <a:lnTo>
                  <a:pt x="3203955" y="25400"/>
                </a:lnTo>
                <a:lnTo>
                  <a:pt x="320395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1043609" y="4136390"/>
            <a:ext cx="1079957" cy="25400"/>
          </a:xfrm>
          <a:custGeom>
            <a:avLst/>
            <a:gdLst/>
            <a:ahLst/>
            <a:cxnLst/>
            <a:rect l="l" t="t" r="r" b="b"/>
            <a:pathLst>
              <a:path w="1079957" h="25400">
                <a:moveTo>
                  <a:pt x="0" y="25400"/>
                </a:moveTo>
                <a:lnTo>
                  <a:pt x="1079957" y="25400"/>
                </a:lnTo>
                <a:lnTo>
                  <a:pt x="107995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1043609" y="4136390"/>
            <a:ext cx="1079957" cy="25400"/>
          </a:xfrm>
          <a:custGeom>
            <a:avLst/>
            <a:gdLst/>
            <a:ahLst/>
            <a:cxnLst/>
            <a:rect l="l" t="t" r="r" b="b"/>
            <a:pathLst>
              <a:path w="1079957" h="25400">
                <a:moveTo>
                  <a:pt x="0" y="25400"/>
                </a:moveTo>
                <a:lnTo>
                  <a:pt x="1079957" y="25400"/>
                </a:lnTo>
                <a:lnTo>
                  <a:pt x="107995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2110994" y="3645027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2110994" y="3645027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2123821" y="3632327"/>
            <a:ext cx="1296034" cy="25400"/>
          </a:xfrm>
          <a:custGeom>
            <a:avLst/>
            <a:gdLst/>
            <a:ahLst/>
            <a:cxnLst/>
            <a:rect l="l" t="t" r="r" b="b"/>
            <a:pathLst>
              <a:path w="1296034" h="25400">
                <a:moveTo>
                  <a:pt x="0" y="25400"/>
                </a:moveTo>
                <a:lnTo>
                  <a:pt x="1296034" y="25400"/>
                </a:lnTo>
                <a:lnTo>
                  <a:pt x="1296034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2123821" y="3632327"/>
            <a:ext cx="1296034" cy="25400"/>
          </a:xfrm>
          <a:custGeom>
            <a:avLst/>
            <a:gdLst/>
            <a:ahLst/>
            <a:cxnLst/>
            <a:rect l="l" t="t" r="r" b="b"/>
            <a:pathLst>
              <a:path w="1296034" h="25400">
                <a:moveTo>
                  <a:pt x="0" y="25400"/>
                </a:moveTo>
                <a:lnTo>
                  <a:pt x="1296034" y="25400"/>
                </a:lnTo>
                <a:lnTo>
                  <a:pt x="1296034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3407155" y="3645027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3407155" y="3645027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3419855" y="4136390"/>
            <a:ext cx="4751959" cy="25400"/>
          </a:xfrm>
          <a:custGeom>
            <a:avLst/>
            <a:gdLst/>
            <a:ahLst/>
            <a:cxnLst/>
            <a:rect l="l" t="t" r="r" b="b"/>
            <a:pathLst>
              <a:path w="4751959" h="25400">
                <a:moveTo>
                  <a:pt x="0" y="25400"/>
                </a:moveTo>
                <a:lnTo>
                  <a:pt x="4751959" y="25400"/>
                </a:lnTo>
                <a:lnTo>
                  <a:pt x="475195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3419855" y="4136390"/>
            <a:ext cx="4751959" cy="25400"/>
          </a:xfrm>
          <a:custGeom>
            <a:avLst/>
            <a:gdLst/>
            <a:ahLst/>
            <a:cxnLst/>
            <a:rect l="l" t="t" r="r" b="b"/>
            <a:pathLst>
              <a:path w="4751959" h="25400">
                <a:moveTo>
                  <a:pt x="0" y="25400"/>
                </a:moveTo>
                <a:lnTo>
                  <a:pt x="4751959" y="25400"/>
                </a:lnTo>
                <a:lnTo>
                  <a:pt x="475195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1115618" y="5216525"/>
            <a:ext cx="1512011" cy="25400"/>
          </a:xfrm>
          <a:custGeom>
            <a:avLst/>
            <a:gdLst/>
            <a:ahLst/>
            <a:cxnLst/>
            <a:rect l="l" t="t" r="r" b="b"/>
            <a:pathLst>
              <a:path w="1512011" h="25400">
                <a:moveTo>
                  <a:pt x="0" y="25400"/>
                </a:moveTo>
                <a:lnTo>
                  <a:pt x="1512011" y="25400"/>
                </a:lnTo>
                <a:lnTo>
                  <a:pt x="151201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1115618" y="5216525"/>
            <a:ext cx="1512011" cy="25400"/>
          </a:xfrm>
          <a:custGeom>
            <a:avLst/>
            <a:gdLst/>
            <a:ahLst/>
            <a:cxnLst/>
            <a:rect l="l" t="t" r="r" b="b"/>
            <a:pathLst>
              <a:path w="1512011" h="25400">
                <a:moveTo>
                  <a:pt x="0" y="25400"/>
                </a:moveTo>
                <a:lnTo>
                  <a:pt x="1512011" y="25400"/>
                </a:lnTo>
                <a:lnTo>
                  <a:pt x="151201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2615057" y="4725162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2615057" y="4725162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3419983" y="4712462"/>
            <a:ext cx="1224026" cy="25400"/>
          </a:xfrm>
          <a:custGeom>
            <a:avLst/>
            <a:gdLst/>
            <a:ahLst/>
            <a:cxnLst/>
            <a:rect l="l" t="t" r="r" b="b"/>
            <a:pathLst>
              <a:path w="1224026" h="25400">
                <a:moveTo>
                  <a:pt x="0" y="25400"/>
                </a:moveTo>
                <a:lnTo>
                  <a:pt x="1224026" y="25400"/>
                </a:lnTo>
                <a:lnTo>
                  <a:pt x="122402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3419983" y="4712462"/>
            <a:ext cx="1224026" cy="25400"/>
          </a:xfrm>
          <a:custGeom>
            <a:avLst/>
            <a:gdLst/>
            <a:ahLst/>
            <a:cxnLst/>
            <a:rect l="l" t="t" r="r" b="b"/>
            <a:pathLst>
              <a:path w="1224026" h="25400">
                <a:moveTo>
                  <a:pt x="0" y="25400"/>
                </a:moveTo>
                <a:lnTo>
                  <a:pt x="1224026" y="25400"/>
                </a:lnTo>
                <a:lnTo>
                  <a:pt x="122402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4631309" y="4725162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4631309" y="4725162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4644009" y="5216525"/>
            <a:ext cx="251967" cy="25400"/>
          </a:xfrm>
          <a:custGeom>
            <a:avLst/>
            <a:gdLst/>
            <a:ahLst/>
            <a:cxnLst/>
            <a:rect l="l" t="t" r="r" b="b"/>
            <a:pathLst>
              <a:path w="251967" h="25400">
                <a:moveTo>
                  <a:pt x="0" y="25400"/>
                </a:moveTo>
                <a:lnTo>
                  <a:pt x="251967" y="25400"/>
                </a:lnTo>
                <a:lnTo>
                  <a:pt x="25196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4644009" y="5216525"/>
            <a:ext cx="251967" cy="25400"/>
          </a:xfrm>
          <a:custGeom>
            <a:avLst/>
            <a:gdLst/>
            <a:ahLst/>
            <a:cxnLst/>
            <a:rect l="l" t="t" r="r" b="b"/>
            <a:pathLst>
              <a:path w="251967" h="25400">
                <a:moveTo>
                  <a:pt x="0" y="25400"/>
                </a:moveTo>
                <a:lnTo>
                  <a:pt x="251967" y="25400"/>
                </a:lnTo>
                <a:lnTo>
                  <a:pt x="25196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2627884" y="4712462"/>
            <a:ext cx="791971" cy="25400"/>
          </a:xfrm>
          <a:custGeom>
            <a:avLst/>
            <a:gdLst/>
            <a:ahLst/>
            <a:cxnLst/>
            <a:rect l="l" t="t" r="r" b="b"/>
            <a:pathLst>
              <a:path w="791971" h="25400">
                <a:moveTo>
                  <a:pt x="0" y="25400"/>
                </a:moveTo>
                <a:lnTo>
                  <a:pt x="791971" y="25400"/>
                </a:lnTo>
                <a:lnTo>
                  <a:pt x="79197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2627884" y="4712462"/>
            <a:ext cx="791971" cy="25400"/>
          </a:xfrm>
          <a:custGeom>
            <a:avLst/>
            <a:gdLst/>
            <a:ahLst/>
            <a:cxnLst/>
            <a:rect l="l" t="t" r="r" b="b"/>
            <a:pathLst>
              <a:path w="791971" h="25400">
                <a:moveTo>
                  <a:pt x="0" y="25400"/>
                </a:moveTo>
                <a:lnTo>
                  <a:pt x="791971" y="25400"/>
                </a:lnTo>
                <a:lnTo>
                  <a:pt x="79197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4860036" y="5216525"/>
            <a:ext cx="3312033" cy="25400"/>
          </a:xfrm>
          <a:custGeom>
            <a:avLst/>
            <a:gdLst/>
            <a:ahLst/>
            <a:cxnLst/>
            <a:rect l="l" t="t" r="r" b="b"/>
            <a:pathLst>
              <a:path w="3312033" h="25400">
                <a:moveTo>
                  <a:pt x="0" y="25400"/>
                </a:moveTo>
                <a:lnTo>
                  <a:pt x="3312033" y="25400"/>
                </a:lnTo>
                <a:lnTo>
                  <a:pt x="331203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4860036" y="5216525"/>
            <a:ext cx="3312033" cy="25400"/>
          </a:xfrm>
          <a:custGeom>
            <a:avLst/>
            <a:gdLst/>
            <a:ahLst/>
            <a:cxnLst/>
            <a:rect l="l" t="t" r="r" b="b"/>
            <a:pathLst>
              <a:path w="3312033" h="25400">
                <a:moveTo>
                  <a:pt x="0" y="25400"/>
                </a:moveTo>
                <a:lnTo>
                  <a:pt x="3312033" y="25400"/>
                </a:lnTo>
                <a:lnTo>
                  <a:pt x="331203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1115669" y="2326894"/>
            <a:ext cx="503961" cy="25400"/>
          </a:xfrm>
          <a:custGeom>
            <a:avLst/>
            <a:gdLst/>
            <a:ahLst/>
            <a:cxnLst/>
            <a:rect l="l" t="t" r="r" b="b"/>
            <a:pathLst>
              <a:path w="503961" h="25400">
                <a:moveTo>
                  <a:pt x="0" y="25400"/>
                </a:moveTo>
                <a:lnTo>
                  <a:pt x="503961" y="25400"/>
                </a:lnTo>
                <a:lnTo>
                  <a:pt x="50396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1115669" y="2326894"/>
            <a:ext cx="503961" cy="25400"/>
          </a:xfrm>
          <a:custGeom>
            <a:avLst/>
            <a:gdLst/>
            <a:ahLst/>
            <a:cxnLst/>
            <a:rect l="l" t="t" r="r" b="b"/>
            <a:pathLst>
              <a:path w="503961" h="25400">
                <a:moveTo>
                  <a:pt x="0" y="25400"/>
                </a:moveTo>
                <a:lnTo>
                  <a:pt x="503961" y="25400"/>
                </a:lnTo>
                <a:lnTo>
                  <a:pt x="50396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1606931" y="183553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1606931" y="183553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1619631" y="1818068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1619631" y="1818068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2110994" y="183553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2110994" y="183553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2123821" y="2326894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2123821" y="2326894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2615057" y="183553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2615057" y="183553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2627757" y="1818068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2627757" y="1818068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3119120" y="183553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3119120" y="183553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3131820" y="2326894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3131820" y="2326894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3623183" y="183553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3623183" y="183553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3635883" y="1818068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3635883" y="1818068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4127246" y="183553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4127246" y="183553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4139946" y="2326894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4139946" y="2326894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4631309" y="183553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4631309" y="183553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4644009" y="1818068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4644009" y="1818068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5135372" y="183553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5135372" y="183553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5148072" y="2326894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5148072" y="2326894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5639435" y="183553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5639435" y="183553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5652135" y="1818068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5652135" y="1818068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6143498" y="183553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6143498" y="183553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6156198" y="2326894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6156198" y="2326894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6647433" y="183553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6647433" y="183553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6660133" y="1818068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6660133" y="1818068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7151497" y="183553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7151497" y="183553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7164324" y="2326894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7164324" y="2326894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7655686" y="183553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7655686" y="183553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7668386" y="1818068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7668386" y="1818068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8159750" y="183553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8159750" y="183553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2123694" y="1557274"/>
            <a:ext cx="0" cy="4787963"/>
          </a:xfrm>
          <a:custGeom>
            <a:avLst/>
            <a:gdLst/>
            <a:ahLst/>
            <a:cxnLst/>
            <a:rect l="l" t="t" r="r" b="b"/>
            <a:pathLst>
              <a:path h="4787963">
                <a:moveTo>
                  <a:pt x="0" y="0"/>
                </a:moveTo>
                <a:lnTo>
                  <a:pt x="0" y="4787963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2627757" y="1556765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3131820" y="1556765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3635883" y="1557274"/>
            <a:ext cx="0" cy="4787963"/>
          </a:xfrm>
          <a:custGeom>
            <a:avLst/>
            <a:gdLst/>
            <a:ahLst/>
            <a:cxnLst/>
            <a:rect l="l" t="t" r="r" b="b"/>
            <a:pathLst>
              <a:path h="4787963">
                <a:moveTo>
                  <a:pt x="0" y="0"/>
                </a:moveTo>
                <a:lnTo>
                  <a:pt x="0" y="4787963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5148072" y="1556765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4139946" y="1556765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4644009" y="1556765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5652135" y="1556765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6156198" y="1556765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6660260" y="1556765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7164324" y="1556765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7668386" y="1556765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8172450" y="1629283"/>
            <a:ext cx="0" cy="4787950"/>
          </a:xfrm>
          <a:custGeom>
            <a:avLst/>
            <a:gdLst/>
            <a:ahLst/>
            <a:cxnLst/>
            <a:rect l="l" t="t" r="r" b="b"/>
            <a:pathLst>
              <a:path h="4787950">
                <a:moveTo>
                  <a:pt x="0" y="0"/>
                </a:moveTo>
                <a:lnTo>
                  <a:pt x="0" y="4787950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1619631" y="1556765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539546" y="2852915"/>
            <a:ext cx="351383" cy="369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539546" y="2852915"/>
            <a:ext cx="351383" cy="369328"/>
          </a:xfrm>
          <a:custGeom>
            <a:avLst/>
            <a:gdLst/>
            <a:ahLst/>
            <a:cxnLst/>
            <a:rect l="l" t="t" r="r" b="b"/>
            <a:pathLst>
              <a:path w="351383" h="369328">
                <a:moveTo>
                  <a:pt x="351383" y="0"/>
                </a:moveTo>
                <a:lnTo>
                  <a:pt x="0" y="0"/>
                </a:lnTo>
                <a:lnTo>
                  <a:pt x="351383" y="1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539546" y="2852915"/>
            <a:ext cx="351383" cy="369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539546" y="2852915"/>
            <a:ext cx="351383" cy="369328"/>
          </a:xfrm>
          <a:custGeom>
            <a:avLst/>
            <a:gdLst/>
            <a:ahLst/>
            <a:cxnLst/>
            <a:rect l="l" t="t" r="r" b="b"/>
            <a:pathLst>
              <a:path w="351383" h="369328">
                <a:moveTo>
                  <a:pt x="0" y="369328"/>
                </a:moveTo>
                <a:lnTo>
                  <a:pt x="351383" y="369328"/>
                </a:lnTo>
                <a:lnTo>
                  <a:pt x="351383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611555" y="3779761"/>
            <a:ext cx="330542" cy="369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611555" y="3779761"/>
            <a:ext cx="330542" cy="369328"/>
          </a:xfrm>
          <a:custGeom>
            <a:avLst/>
            <a:gdLst/>
            <a:ahLst/>
            <a:cxnLst/>
            <a:rect l="l" t="t" r="r" b="b"/>
            <a:pathLst>
              <a:path w="330542" h="369328">
                <a:moveTo>
                  <a:pt x="330542" y="0"/>
                </a:moveTo>
                <a:lnTo>
                  <a:pt x="0" y="0"/>
                </a:lnTo>
                <a:lnTo>
                  <a:pt x="330542" y="12"/>
                </a:lnTo>
                <a:lnTo>
                  <a:pt x="330542" y="369328"/>
                </a:lnTo>
                <a:lnTo>
                  <a:pt x="330542" y="0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611555" y="3779761"/>
            <a:ext cx="330542" cy="3693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611555" y="3779761"/>
            <a:ext cx="330542" cy="369328"/>
          </a:xfrm>
          <a:custGeom>
            <a:avLst/>
            <a:gdLst/>
            <a:ahLst/>
            <a:cxnLst/>
            <a:rect l="l" t="t" r="r" b="b"/>
            <a:pathLst>
              <a:path w="330542" h="369328">
                <a:moveTo>
                  <a:pt x="0" y="369328"/>
                </a:moveTo>
                <a:lnTo>
                  <a:pt x="330542" y="369328"/>
                </a:lnTo>
                <a:lnTo>
                  <a:pt x="330542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611555" y="4931905"/>
            <a:ext cx="364197" cy="36932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611555" y="4931905"/>
            <a:ext cx="364197" cy="369328"/>
          </a:xfrm>
          <a:custGeom>
            <a:avLst/>
            <a:gdLst/>
            <a:ahLst/>
            <a:cxnLst/>
            <a:rect l="l" t="t" r="r" b="b"/>
            <a:pathLst>
              <a:path w="364197" h="369328">
                <a:moveTo>
                  <a:pt x="364197" y="0"/>
                </a:moveTo>
                <a:lnTo>
                  <a:pt x="0" y="0"/>
                </a:lnTo>
                <a:lnTo>
                  <a:pt x="364197" y="12"/>
                </a:lnTo>
              </a:path>
            </a:pathLst>
          </a:custGeom>
          <a:ln w="12700">
            <a:solidFill>
              <a:srgbClr val="B90C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611555" y="4931905"/>
            <a:ext cx="364197" cy="36932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611555" y="4931905"/>
            <a:ext cx="364197" cy="369328"/>
          </a:xfrm>
          <a:custGeom>
            <a:avLst/>
            <a:gdLst/>
            <a:ahLst/>
            <a:cxnLst/>
            <a:rect l="l" t="t" r="r" b="b"/>
            <a:pathLst>
              <a:path w="364197" h="369328">
                <a:moveTo>
                  <a:pt x="0" y="369328"/>
                </a:moveTo>
                <a:lnTo>
                  <a:pt x="364197" y="369328"/>
                </a:lnTo>
                <a:lnTo>
                  <a:pt x="364197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B90C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48208" y="1979536"/>
            <a:ext cx="377024" cy="36932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48208" y="1979536"/>
            <a:ext cx="377024" cy="369328"/>
          </a:xfrm>
          <a:custGeom>
            <a:avLst/>
            <a:gdLst/>
            <a:ahLst/>
            <a:cxnLst/>
            <a:rect l="l" t="t" r="r" b="b"/>
            <a:pathLst>
              <a:path w="377024" h="369328">
                <a:moveTo>
                  <a:pt x="377024" y="0"/>
                </a:moveTo>
                <a:lnTo>
                  <a:pt x="0" y="0"/>
                </a:lnTo>
                <a:lnTo>
                  <a:pt x="377024" y="12"/>
                </a:lnTo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548208" y="1979536"/>
            <a:ext cx="377024" cy="36932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48208" y="1979536"/>
            <a:ext cx="377024" cy="369328"/>
          </a:xfrm>
          <a:custGeom>
            <a:avLst/>
            <a:gdLst/>
            <a:ahLst/>
            <a:cxnLst/>
            <a:rect l="l" t="t" r="r" b="b"/>
            <a:pathLst>
              <a:path w="377024" h="369328">
                <a:moveTo>
                  <a:pt x="0" y="369328"/>
                </a:moveTo>
                <a:lnTo>
                  <a:pt x="377024" y="369328"/>
                </a:lnTo>
                <a:lnTo>
                  <a:pt x="377024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 txBox="1"/>
          <p:nvPr/>
        </p:nvSpPr>
        <p:spPr>
          <a:xfrm>
            <a:off x="3089910" y="165700"/>
            <a:ext cx="3123720" cy="10633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620"/>
              </a:lnSpc>
              <a:spcBef>
                <a:spcPts val="181"/>
              </a:spcBef>
            </a:pPr>
            <a:r>
              <a:rPr sz="34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7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ASC</a:t>
            </a:r>
            <a:r>
              <a:rPr sz="27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27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LE</a:t>
            </a:r>
            <a:r>
              <a:rPr sz="2700" b="1" spc="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RSH</a:t>
            </a:r>
            <a:endParaRPr sz="3400">
              <a:latin typeface="Century Schoolbook"/>
              <a:cs typeface="Century Schoolbook"/>
            </a:endParaRPr>
          </a:p>
          <a:p>
            <a:pPr marL="58419" marR="64817">
              <a:lnSpc>
                <a:spcPts val="3600"/>
              </a:lnSpc>
              <a:spcBef>
                <a:spcPts val="1149"/>
              </a:spcBef>
            </a:pPr>
            <a:r>
              <a:rPr sz="4500" spc="-9" baseline="-1848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3600" spc="0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H</a:t>
            </a:r>
            <a:r>
              <a:rPr sz="3600" spc="4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3600" spc="0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ON</a:t>
            </a:r>
            <a:r>
              <a:rPr sz="3600" spc="-9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3600" spc="0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GRAMME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14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611555" y="4931905"/>
            <a:ext cx="364197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06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611555" y="3779767"/>
            <a:ext cx="330542" cy="3693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06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S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539546" y="2852915"/>
            <a:ext cx="351383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4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R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548208" y="1979536"/>
            <a:ext cx="377024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54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H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1034948" y="1556766"/>
            <a:ext cx="584682" cy="7828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6" name="object 76"/>
          <p:cNvSpPr txBox="1"/>
          <p:nvPr/>
        </p:nvSpPr>
        <p:spPr>
          <a:xfrm>
            <a:off x="1619631" y="1556766"/>
            <a:ext cx="504063" cy="2787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5" name="object 75"/>
          <p:cNvSpPr txBox="1"/>
          <p:nvPr/>
        </p:nvSpPr>
        <p:spPr>
          <a:xfrm>
            <a:off x="2123694" y="1556766"/>
            <a:ext cx="504063" cy="7828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4" name="object 74"/>
          <p:cNvSpPr txBox="1"/>
          <p:nvPr/>
        </p:nvSpPr>
        <p:spPr>
          <a:xfrm>
            <a:off x="2627757" y="1556766"/>
            <a:ext cx="504063" cy="2787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3" name="object 73"/>
          <p:cNvSpPr txBox="1"/>
          <p:nvPr/>
        </p:nvSpPr>
        <p:spPr>
          <a:xfrm>
            <a:off x="3131820" y="1556766"/>
            <a:ext cx="504063" cy="7828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2" name="object 72"/>
          <p:cNvSpPr txBox="1"/>
          <p:nvPr/>
        </p:nvSpPr>
        <p:spPr>
          <a:xfrm>
            <a:off x="3635883" y="1556766"/>
            <a:ext cx="504063" cy="2787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1" name="object 71"/>
          <p:cNvSpPr txBox="1"/>
          <p:nvPr/>
        </p:nvSpPr>
        <p:spPr>
          <a:xfrm>
            <a:off x="4139946" y="1556766"/>
            <a:ext cx="504063" cy="7828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0" name="object 70"/>
          <p:cNvSpPr txBox="1"/>
          <p:nvPr/>
        </p:nvSpPr>
        <p:spPr>
          <a:xfrm>
            <a:off x="4644009" y="1556766"/>
            <a:ext cx="504063" cy="2787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9" name="object 69"/>
          <p:cNvSpPr txBox="1"/>
          <p:nvPr/>
        </p:nvSpPr>
        <p:spPr>
          <a:xfrm>
            <a:off x="5148072" y="1556766"/>
            <a:ext cx="504063" cy="7828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8" name="object 68"/>
          <p:cNvSpPr txBox="1"/>
          <p:nvPr/>
        </p:nvSpPr>
        <p:spPr>
          <a:xfrm>
            <a:off x="5652135" y="1556766"/>
            <a:ext cx="504063" cy="2787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7" name="object 67"/>
          <p:cNvSpPr txBox="1"/>
          <p:nvPr/>
        </p:nvSpPr>
        <p:spPr>
          <a:xfrm>
            <a:off x="6156198" y="1556766"/>
            <a:ext cx="504062" cy="7828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6" name="object 66"/>
          <p:cNvSpPr txBox="1"/>
          <p:nvPr/>
        </p:nvSpPr>
        <p:spPr>
          <a:xfrm>
            <a:off x="6660260" y="1556766"/>
            <a:ext cx="504063" cy="2787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5" name="object 65"/>
          <p:cNvSpPr txBox="1"/>
          <p:nvPr/>
        </p:nvSpPr>
        <p:spPr>
          <a:xfrm>
            <a:off x="7164324" y="1556766"/>
            <a:ext cx="504062" cy="7828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4" name="object 64"/>
          <p:cNvSpPr txBox="1"/>
          <p:nvPr/>
        </p:nvSpPr>
        <p:spPr>
          <a:xfrm>
            <a:off x="7668386" y="1556766"/>
            <a:ext cx="504063" cy="2787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3" name="object 63"/>
          <p:cNvSpPr txBox="1"/>
          <p:nvPr/>
        </p:nvSpPr>
        <p:spPr>
          <a:xfrm>
            <a:off x="1619631" y="1835530"/>
            <a:ext cx="504063" cy="13774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2" name="object 62"/>
          <p:cNvSpPr txBox="1"/>
          <p:nvPr/>
        </p:nvSpPr>
        <p:spPr>
          <a:xfrm>
            <a:off x="2627757" y="1835530"/>
            <a:ext cx="504063" cy="13774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1" name="object 61"/>
          <p:cNvSpPr txBox="1"/>
          <p:nvPr/>
        </p:nvSpPr>
        <p:spPr>
          <a:xfrm>
            <a:off x="3635883" y="1835530"/>
            <a:ext cx="504063" cy="13774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0" name="object 60"/>
          <p:cNvSpPr txBox="1"/>
          <p:nvPr/>
        </p:nvSpPr>
        <p:spPr>
          <a:xfrm>
            <a:off x="4644009" y="1835530"/>
            <a:ext cx="504063" cy="8733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9" name="object 59"/>
          <p:cNvSpPr txBox="1"/>
          <p:nvPr/>
        </p:nvSpPr>
        <p:spPr>
          <a:xfrm>
            <a:off x="5652135" y="1835530"/>
            <a:ext cx="504063" cy="13774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8" name="object 58"/>
          <p:cNvSpPr txBox="1"/>
          <p:nvPr/>
        </p:nvSpPr>
        <p:spPr>
          <a:xfrm>
            <a:off x="6660260" y="1835530"/>
            <a:ext cx="504063" cy="13774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7" name="object 57"/>
          <p:cNvSpPr txBox="1"/>
          <p:nvPr/>
        </p:nvSpPr>
        <p:spPr>
          <a:xfrm>
            <a:off x="7668386" y="1835530"/>
            <a:ext cx="504063" cy="13774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6" name="object 56"/>
          <p:cNvSpPr txBox="1"/>
          <p:nvPr/>
        </p:nvSpPr>
        <p:spPr>
          <a:xfrm>
            <a:off x="1034948" y="2339594"/>
            <a:ext cx="584682" cy="8733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5" name="object 55"/>
          <p:cNvSpPr txBox="1"/>
          <p:nvPr/>
        </p:nvSpPr>
        <p:spPr>
          <a:xfrm>
            <a:off x="2123694" y="2339594"/>
            <a:ext cx="504063" cy="8733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4" name="object 54"/>
          <p:cNvSpPr txBox="1"/>
          <p:nvPr/>
        </p:nvSpPr>
        <p:spPr>
          <a:xfrm>
            <a:off x="3131820" y="2339594"/>
            <a:ext cx="504063" cy="8733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3" name="object 53"/>
          <p:cNvSpPr txBox="1"/>
          <p:nvPr/>
        </p:nvSpPr>
        <p:spPr>
          <a:xfrm>
            <a:off x="4139946" y="2339594"/>
            <a:ext cx="504063" cy="3693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2" name="object 52"/>
          <p:cNvSpPr txBox="1"/>
          <p:nvPr/>
        </p:nvSpPr>
        <p:spPr>
          <a:xfrm>
            <a:off x="5148072" y="2339594"/>
            <a:ext cx="504063" cy="8733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1" name="object 51"/>
          <p:cNvSpPr txBox="1"/>
          <p:nvPr/>
        </p:nvSpPr>
        <p:spPr>
          <a:xfrm>
            <a:off x="6156198" y="2339594"/>
            <a:ext cx="504062" cy="8733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0" name="object 50"/>
          <p:cNvSpPr txBox="1"/>
          <p:nvPr/>
        </p:nvSpPr>
        <p:spPr>
          <a:xfrm>
            <a:off x="7164324" y="2339594"/>
            <a:ext cx="504062" cy="8733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9" name="object 49"/>
          <p:cNvSpPr txBox="1"/>
          <p:nvPr/>
        </p:nvSpPr>
        <p:spPr>
          <a:xfrm>
            <a:off x="4139946" y="2708910"/>
            <a:ext cx="28803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8" name="object 48"/>
          <p:cNvSpPr txBox="1"/>
          <p:nvPr/>
        </p:nvSpPr>
        <p:spPr>
          <a:xfrm>
            <a:off x="4427982" y="2708910"/>
            <a:ext cx="21602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7" name="object 47"/>
          <p:cNvSpPr txBox="1"/>
          <p:nvPr/>
        </p:nvSpPr>
        <p:spPr>
          <a:xfrm>
            <a:off x="4644009" y="2708910"/>
            <a:ext cx="28803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6" name="object 46"/>
          <p:cNvSpPr txBox="1"/>
          <p:nvPr/>
        </p:nvSpPr>
        <p:spPr>
          <a:xfrm>
            <a:off x="4932045" y="2708910"/>
            <a:ext cx="21602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5" name="object 45"/>
          <p:cNvSpPr txBox="1"/>
          <p:nvPr/>
        </p:nvSpPr>
        <p:spPr>
          <a:xfrm>
            <a:off x="1034948" y="3212973"/>
            <a:ext cx="584682" cy="9361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4" name="object 44"/>
          <p:cNvSpPr txBox="1"/>
          <p:nvPr/>
        </p:nvSpPr>
        <p:spPr>
          <a:xfrm>
            <a:off x="1619631" y="3212973"/>
            <a:ext cx="504063" cy="9361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3" name="object 43"/>
          <p:cNvSpPr txBox="1"/>
          <p:nvPr/>
        </p:nvSpPr>
        <p:spPr>
          <a:xfrm>
            <a:off x="2123694" y="3212973"/>
            <a:ext cx="504063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" name="object 42"/>
          <p:cNvSpPr txBox="1"/>
          <p:nvPr/>
        </p:nvSpPr>
        <p:spPr>
          <a:xfrm>
            <a:off x="2627757" y="3212973"/>
            <a:ext cx="504063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1" name="object 41"/>
          <p:cNvSpPr txBox="1"/>
          <p:nvPr/>
        </p:nvSpPr>
        <p:spPr>
          <a:xfrm>
            <a:off x="3131820" y="3212973"/>
            <a:ext cx="504063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" name="object 40"/>
          <p:cNvSpPr txBox="1"/>
          <p:nvPr/>
        </p:nvSpPr>
        <p:spPr>
          <a:xfrm>
            <a:off x="3635883" y="3212973"/>
            <a:ext cx="504063" cy="9361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9" name="object 39"/>
          <p:cNvSpPr txBox="1"/>
          <p:nvPr/>
        </p:nvSpPr>
        <p:spPr>
          <a:xfrm>
            <a:off x="4139946" y="3212973"/>
            <a:ext cx="504063" cy="9361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8" name="object 38"/>
          <p:cNvSpPr txBox="1"/>
          <p:nvPr/>
        </p:nvSpPr>
        <p:spPr>
          <a:xfrm>
            <a:off x="4644009" y="3212973"/>
            <a:ext cx="504063" cy="9361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7" name="object 37"/>
          <p:cNvSpPr txBox="1"/>
          <p:nvPr/>
        </p:nvSpPr>
        <p:spPr>
          <a:xfrm>
            <a:off x="5148072" y="3212973"/>
            <a:ext cx="504063" cy="9361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" name="object 36"/>
          <p:cNvSpPr txBox="1"/>
          <p:nvPr/>
        </p:nvSpPr>
        <p:spPr>
          <a:xfrm>
            <a:off x="5652135" y="3212973"/>
            <a:ext cx="504063" cy="9361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5" name="object 35"/>
          <p:cNvSpPr txBox="1"/>
          <p:nvPr/>
        </p:nvSpPr>
        <p:spPr>
          <a:xfrm>
            <a:off x="6156198" y="3212973"/>
            <a:ext cx="504062" cy="9361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4" name="object 34"/>
          <p:cNvSpPr txBox="1"/>
          <p:nvPr/>
        </p:nvSpPr>
        <p:spPr>
          <a:xfrm>
            <a:off x="6660260" y="3212973"/>
            <a:ext cx="504063" cy="9361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" name="object 33"/>
          <p:cNvSpPr txBox="1"/>
          <p:nvPr/>
        </p:nvSpPr>
        <p:spPr>
          <a:xfrm>
            <a:off x="7164324" y="3212973"/>
            <a:ext cx="504062" cy="9361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2" name="object 32"/>
          <p:cNvSpPr txBox="1"/>
          <p:nvPr/>
        </p:nvSpPr>
        <p:spPr>
          <a:xfrm>
            <a:off x="7668386" y="3212973"/>
            <a:ext cx="504063" cy="9361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" name="object 31"/>
          <p:cNvSpPr txBox="1"/>
          <p:nvPr/>
        </p:nvSpPr>
        <p:spPr>
          <a:xfrm>
            <a:off x="2123694" y="3645027"/>
            <a:ext cx="504063" cy="15841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" name="object 30"/>
          <p:cNvSpPr txBox="1"/>
          <p:nvPr/>
        </p:nvSpPr>
        <p:spPr>
          <a:xfrm>
            <a:off x="2627757" y="3645027"/>
            <a:ext cx="504063" cy="10801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" name="object 29"/>
          <p:cNvSpPr txBox="1"/>
          <p:nvPr/>
        </p:nvSpPr>
        <p:spPr>
          <a:xfrm>
            <a:off x="3131820" y="3645027"/>
            <a:ext cx="288035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" name="object 28"/>
          <p:cNvSpPr txBox="1"/>
          <p:nvPr/>
        </p:nvSpPr>
        <p:spPr>
          <a:xfrm>
            <a:off x="3419855" y="3645027"/>
            <a:ext cx="216027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" name="object 27"/>
          <p:cNvSpPr txBox="1"/>
          <p:nvPr/>
        </p:nvSpPr>
        <p:spPr>
          <a:xfrm>
            <a:off x="1034948" y="4149090"/>
            <a:ext cx="584682" cy="10801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1619631" y="4149090"/>
            <a:ext cx="504063" cy="10801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3131820" y="4149090"/>
            <a:ext cx="504063" cy="5760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3635883" y="4149090"/>
            <a:ext cx="504063" cy="5760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4139946" y="4149090"/>
            <a:ext cx="504063" cy="5760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4644009" y="4149090"/>
            <a:ext cx="504063" cy="10801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5148072" y="4149090"/>
            <a:ext cx="504063" cy="10801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5652135" y="4149090"/>
            <a:ext cx="504063" cy="10801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6156198" y="4149090"/>
            <a:ext cx="504062" cy="10801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6660260" y="4149090"/>
            <a:ext cx="504063" cy="10801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7164324" y="4149090"/>
            <a:ext cx="504062" cy="10801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7668386" y="4149090"/>
            <a:ext cx="504063" cy="10801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2627757" y="4725162"/>
            <a:ext cx="504063" cy="16920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3131820" y="4725162"/>
            <a:ext cx="504063" cy="16920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3635883" y="4725162"/>
            <a:ext cx="504063" cy="16920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4139946" y="4725162"/>
            <a:ext cx="504063" cy="16920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1034948" y="5229225"/>
            <a:ext cx="584682" cy="11880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1619631" y="5229225"/>
            <a:ext cx="504063" cy="11880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2123694" y="5229225"/>
            <a:ext cx="504063" cy="11880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4644009" y="5229225"/>
            <a:ext cx="504063" cy="11880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5148072" y="5229225"/>
            <a:ext cx="504063" cy="11880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5652135" y="5229225"/>
            <a:ext cx="504063" cy="11880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6156198" y="5229225"/>
            <a:ext cx="504062" cy="11880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6660260" y="5229225"/>
            <a:ext cx="504063" cy="11880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7164324" y="5229225"/>
            <a:ext cx="504062" cy="11880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7668386" y="5229225"/>
            <a:ext cx="504063" cy="11880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object 62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503926" y="1209802"/>
            <a:ext cx="648081" cy="117856"/>
          </a:xfrm>
          <a:custGeom>
            <a:avLst/>
            <a:gdLst/>
            <a:ahLst/>
            <a:cxnLst/>
            <a:rect l="l" t="t" r="r" b="b"/>
            <a:pathLst>
              <a:path w="648081" h="117856">
                <a:moveTo>
                  <a:pt x="616585" y="48006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6"/>
                </a:lnTo>
                <a:close/>
              </a:path>
              <a:path w="648081" h="117856">
                <a:moveTo>
                  <a:pt x="553085" y="114426"/>
                </a:moveTo>
                <a:lnTo>
                  <a:pt x="648081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85" y="48006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081" h="117856">
                <a:moveTo>
                  <a:pt x="539241" y="2032"/>
                </a:moveTo>
                <a:lnTo>
                  <a:pt x="535813" y="8127"/>
                </a:lnTo>
                <a:lnTo>
                  <a:pt x="532257" y="14224"/>
                </a:lnTo>
                <a:lnTo>
                  <a:pt x="534288" y="21971"/>
                </a:lnTo>
                <a:lnTo>
                  <a:pt x="540385" y="25526"/>
                </a:lnTo>
                <a:lnTo>
                  <a:pt x="575872" y="46227"/>
                </a:lnTo>
                <a:lnTo>
                  <a:pt x="622935" y="46227"/>
                </a:lnTo>
                <a:lnTo>
                  <a:pt x="648081" y="58927"/>
                </a:lnTo>
                <a:lnTo>
                  <a:pt x="553085" y="3556"/>
                </a:lnTo>
                <a:lnTo>
                  <a:pt x="547115" y="0"/>
                </a:lnTo>
                <a:lnTo>
                  <a:pt x="539241" y="2032"/>
                </a:lnTo>
                <a:close/>
              </a:path>
              <a:path w="648081" h="117856">
                <a:moveTo>
                  <a:pt x="535813" y="109855"/>
                </a:moveTo>
                <a:lnTo>
                  <a:pt x="539241" y="115824"/>
                </a:lnTo>
                <a:lnTo>
                  <a:pt x="547115" y="117856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503926" y="1209802"/>
            <a:ext cx="648081" cy="117856"/>
          </a:xfrm>
          <a:custGeom>
            <a:avLst/>
            <a:gdLst/>
            <a:ahLst/>
            <a:cxnLst/>
            <a:rect l="l" t="t" r="r" b="b"/>
            <a:pathLst>
              <a:path w="648081" h="117856">
                <a:moveTo>
                  <a:pt x="616585" y="48006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6"/>
                </a:lnTo>
                <a:close/>
              </a:path>
              <a:path w="648081" h="117856">
                <a:moveTo>
                  <a:pt x="553085" y="114426"/>
                </a:moveTo>
                <a:lnTo>
                  <a:pt x="648081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85" y="48006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081" h="117856">
                <a:moveTo>
                  <a:pt x="539241" y="2032"/>
                </a:moveTo>
                <a:lnTo>
                  <a:pt x="535813" y="8127"/>
                </a:lnTo>
                <a:lnTo>
                  <a:pt x="532257" y="14224"/>
                </a:lnTo>
                <a:lnTo>
                  <a:pt x="534288" y="21971"/>
                </a:lnTo>
                <a:lnTo>
                  <a:pt x="540385" y="25526"/>
                </a:lnTo>
                <a:lnTo>
                  <a:pt x="575872" y="46227"/>
                </a:lnTo>
                <a:lnTo>
                  <a:pt x="622935" y="46227"/>
                </a:lnTo>
                <a:lnTo>
                  <a:pt x="648081" y="58927"/>
                </a:lnTo>
                <a:lnTo>
                  <a:pt x="553085" y="3556"/>
                </a:lnTo>
                <a:lnTo>
                  <a:pt x="547115" y="0"/>
                </a:lnTo>
                <a:lnTo>
                  <a:pt x="539241" y="2032"/>
                </a:lnTo>
                <a:close/>
              </a:path>
              <a:path w="648081" h="117856">
                <a:moveTo>
                  <a:pt x="535813" y="109855"/>
                </a:moveTo>
                <a:lnTo>
                  <a:pt x="539241" y="115824"/>
                </a:lnTo>
                <a:lnTo>
                  <a:pt x="547115" y="117856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503926" y="1929891"/>
            <a:ext cx="648081" cy="117856"/>
          </a:xfrm>
          <a:custGeom>
            <a:avLst/>
            <a:gdLst/>
            <a:ahLst/>
            <a:cxnLst/>
            <a:rect l="l" t="t" r="r" b="b"/>
            <a:pathLst>
              <a:path w="648081" h="117856">
                <a:moveTo>
                  <a:pt x="616585" y="48006"/>
                </a:moveTo>
                <a:lnTo>
                  <a:pt x="597752" y="58991"/>
                </a:lnTo>
                <a:lnTo>
                  <a:pt x="616585" y="69977"/>
                </a:lnTo>
                <a:lnTo>
                  <a:pt x="616585" y="48006"/>
                </a:lnTo>
                <a:close/>
              </a:path>
              <a:path w="648081" h="117856">
                <a:moveTo>
                  <a:pt x="553085" y="114427"/>
                </a:moveTo>
                <a:lnTo>
                  <a:pt x="648081" y="58928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16585" y="48006"/>
                </a:lnTo>
                <a:lnTo>
                  <a:pt x="616585" y="69977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8"/>
                </a:lnTo>
                <a:lnTo>
                  <a:pt x="553085" y="114427"/>
                </a:lnTo>
                <a:close/>
              </a:path>
              <a:path w="648081" h="117856">
                <a:moveTo>
                  <a:pt x="539241" y="2032"/>
                </a:moveTo>
                <a:lnTo>
                  <a:pt x="535813" y="8128"/>
                </a:lnTo>
                <a:lnTo>
                  <a:pt x="532257" y="14097"/>
                </a:lnTo>
                <a:lnTo>
                  <a:pt x="534288" y="21971"/>
                </a:lnTo>
                <a:lnTo>
                  <a:pt x="540385" y="25527"/>
                </a:lnTo>
                <a:lnTo>
                  <a:pt x="575872" y="46227"/>
                </a:lnTo>
                <a:lnTo>
                  <a:pt x="622935" y="46228"/>
                </a:lnTo>
                <a:lnTo>
                  <a:pt x="648081" y="58928"/>
                </a:lnTo>
                <a:lnTo>
                  <a:pt x="553085" y="3556"/>
                </a:lnTo>
                <a:lnTo>
                  <a:pt x="547115" y="0"/>
                </a:lnTo>
                <a:lnTo>
                  <a:pt x="539241" y="2032"/>
                </a:lnTo>
                <a:close/>
              </a:path>
              <a:path w="648081" h="117856">
                <a:moveTo>
                  <a:pt x="535813" y="109855"/>
                </a:moveTo>
                <a:lnTo>
                  <a:pt x="539241" y="115824"/>
                </a:lnTo>
                <a:lnTo>
                  <a:pt x="547115" y="117856"/>
                </a:lnTo>
                <a:lnTo>
                  <a:pt x="553085" y="114427"/>
                </a:lnTo>
                <a:lnTo>
                  <a:pt x="622935" y="71628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503926" y="1929891"/>
            <a:ext cx="648081" cy="117856"/>
          </a:xfrm>
          <a:custGeom>
            <a:avLst/>
            <a:gdLst/>
            <a:ahLst/>
            <a:cxnLst/>
            <a:rect l="l" t="t" r="r" b="b"/>
            <a:pathLst>
              <a:path w="648081" h="117856">
                <a:moveTo>
                  <a:pt x="616585" y="48006"/>
                </a:moveTo>
                <a:lnTo>
                  <a:pt x="597752" y="58991"/>
                </a:lnTo>
                <a:lnTo>
                  <a:pt x="616585" y="69977"/>
                </a:lnTo>
                <a:lnTo>
                  <a:pt x="616585" y="48006"/>
                </a:lnTo>
                <a:close/>
              </a:path>
              <a:path w="648081" h="117856">
                <a:moveTo>
                  <a:pt x="553085" y="114427"/>
                </a:moveTo>
                <a:lnTo>
                  <a:pt x="648081" y="58928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16585" y="48006"/>
                </a:lnTo>
                <a:lnTo>
                  <a:pt x="616585" y="69977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8"/>
                </a:lnTo>
                <a:lnTo>
                  <a:pt x="553085" y="114427"/>
                </a:lnTo>
                <a:close/>
              </a:path>
              <a:path w="648081" h="117856">
                <a:moveTo>
                  <a:pt x="539241" y="2032"/>
                </a:moveTo>
                <a:lnTo>
                  <a:pt x="535813" y="8128"/>
                </a:lnTo>
                <a:lnTo>
                  <a:pt x="532257" y="14097"/>
                </a:lnTo>
                <a:lnTo>
                  <a:pt x="534288" y="21971"/>
                </a:lnTo>
                <a:lnTo>
                  <a:pt x="540385" y="25527"/>
                </a:lnTo>
                <a:lnTo>
                  <a:pt x="575872" y="46227"/>
                </a:lnTo>
                <a:lnTo>
                  <a:pt x="622935" y="46228"/>
                </a:lnTo>
                <a:lnTo>
                  <a:pt x="648081" y="58928"/>
                </a:lnTo>
                <a:lnTo>
                  <a:pt x="553085" y="3556"/>
                </a:lnTo>
                <a:lnTo>
                  <a:pt x="547115" y="0"/>
                </a:lnTo>
                <a:lnTo>
                  <a:pt x="539241" y="2032"/>
                </a:lnTo>
                <a:close/>
              </a:path>
              <a:path w="648081" h="117856">
                <a:moveTo>
                  <a:pt x="535813" y="109855"/>
                </a:moveTo>
                <a:lnTo>
                  <a:pt x="539241" y="115824"/>
                </a:lnTo>
                <a:lnTo>
                  <a:pt x="547115" y="117856"/>
                </a:lnTo>
                <a:lnTo>
                  <a:pt x="553085" y="114427"/>
                </a:lnTo>
                <a:lnTo>
                  <a:pt x="622935" y="71628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445383" y="1034808"/>
            <a:ext cx="2088261" cy="11521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445383" y="1034808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843784" y="1209802"/>
            <a:ext cx="648207" cy="117856"/>
          </a:xfrm>
          <a:custGeom>
            <a:avLst/>
            <a:gdLst/>
            <a:ahLst/>
            <a:cxnLst/>
            <a:rect l="l" t="t" r="r" b="b"/>
            <a:pathLst>
              <a:path w="648207" h="117856">
                <a:moveTo>
                  <a:pt x="616585" y="48006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6"/>
                </a:lnTo>
                <a:close/>
              </a:path>
              <a:path w="648207" h="117856">
                <a:moveTo>
                  <a:pt x="553085" y="114426"/>
                </a:moveTo>
                <a:lnTo>
                  <a:pt x="648207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85" y="48006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207" h="117856">
                <a:moveTo>
                  <a:pt x="539369" y="2032"/>
                </a:moveTo>
                <a:lnTo>
                  <a:pt x="535813" y="8127"/>
                </a:lnTo>
                <a:lnTo>
                  <a:pt x="532257" y="14224"/>
                </a:lnTo>
                <a:lnTo>
                  <a:pt x="534289" y="21971"/>
                </a:lnTo>
                <a:lnTo>
                  <a:pt x="540385" y="25526"/>
                </a:lnTo>
                <a:lnTo>
                  <a:pt x="575872" y="46227"/>
                </a:lnTo>
                <a:lnTo>
                  <a:pt x="622935" y="46227"/>
                </a:lnTo>
                <a:lnTo>
                  <a:pt x="648207" y="58927"/>
                </a:lnTo>
                <a:lnTo>
                  <a:pt x="553085" y="3556"/>
                </a:lnTo>
                <a:lnTo>
                  <a:pt x="547116" y="0"/>
                </a:lnTo>
                <a:lnTo>
                  <a:pt x="539369" y="2032"/>
                </a:lnTo>
                <a:close/>
              </a:path>
              <a:path w="648207" h="117856">
                <a:moveTo>
                  <a:pt x="535813" y="109855"/>
                </a:moveTo>
                <a:lnTo>
                  <a:pt x="539369" y="115824"/>
                </a:lnTo>
                <a:lnTo>
                  <a:pt x="547116" y="117856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9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843784" y="1209802"/>
            <a:ext cx="648207" cy="117856"/>
          </a:xfrm>
          <a:custGeom>
            <a:avLst/>
            <a:gdLst/>
            <a:ahLst/>
            <a:cxnLst/>
            <a:rect l="l" t="t" r="r" b="b"/>
            <a:pathLst>
              <a:path w="648207" h="117856">
                <a:moveTo>
                  <a:pt x="616585" y="48006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6"/>
                </a:lnTo>
                <a:close/>
              </a:path>
              <a:path w="648207" h="117856">
                <a:moveTo>
                  <a:pt x="553085" y="114426"/>
                </a:moveTo>
                <a:lnTo>
                  <a:pt x="648207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85" y="48006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207" h="117856">
                <a:moveTo>
                  <a:pt x="539369" y="2032"/>
                </a:moveTo>
                <a:lnTo>
                  <a:pt x="535813" y="8127"/>
                </a:lnTo>
                <a:lnTo>
                  <a:pt x="532257" y="14224"/>
                </a:lnTo>
                <a:lnTo>
                  <a:pt x="534289" y="21971"/>
                </a:lnTo>
                <a:lnTo>
                  <a:pt x="540385" y="25526"/>
                </a:lnTo>
                <a:lnTo>
                  <a:pt x="575872" y="46227"/>
                </a:lnTo>
                <a:lnTo>
                  <a:pt x="622935" y="46227"/>
                </a:lnTo>
                <a:lnTo>
                  <a:pt x="648207" y="58927"/>
                </a:lnTo>
                <a:lnTo>
                  <a:pt x="553085" y="3556"/>
                </a:lnTo>
                <a:lnTo>
                  <a:pt x="547116" y="0"/>
                </a:lnTo>
                <a:lnTo>
                  <a:pt x="539369" y="2032"/>
                </a:lnTo>
                <a:close/>
              </a:path>
              <a:path w="648207" h="117856">
                <a:moveTo>
                  <a:pt x="535813" y="109855"/>
                </a:moveTo>
                <a:lnTo>
                  <a:pt x="539369" y="115824"/>
                </a:lnTo>
                <a:lnTo>
                  <a:pt x="547116" y="117856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9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843784" y="1929891"/>
            <a:ext cx="648207" cy="117856"/>
          </a:xfrm>
          <a:custGeom>
            <a:avLst/>
            <a:gdLst/>
            <a:ahLst/>
            <a:cxnLst/>
            <a:rect l="l" t="t" r="r" b="b"/>
            <a:pathLst>
              <a:path w="648207" h="117856">
                <a:moveTo>
                  <a:pt x="616585" y="48006"/>
                </a:moveTo>
                <a:lnTo>
                  <a:pt x="597752" y="58991"/>
                </a:lnTo>
                <a:lnTo>
                  <a:pt x="616585" y="69977"/>
                </a:lnTo>
                <a:lnTo>
                  <a:pt x="616585" y="48006"/>
                </a:lnTo>
                <a:close/>
              </a:path>
              <a:path w="648207" h="117856">
                <a:moveTo>
                  <a:pt x="553085" y="114427"/>
                </a:moveTo>
                <a:lnTo>
                  <a:pt x="648207" y="58928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16585" y="48006"/>
                </a:lnTo>
                <a:lnTo>
                  <a:pt x="616585" y="69977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8"/>
                </a:lnTo>
                <a:lnTo>
                  <a:pt x="553085" y="114427"/>
                </a:lnTo>
                <a:close/>
              </a:path>
              <a:path w="648207" h="117856">
                <a:moveTo>
                  <a:pt x="539369" y="2032"/>
                </a:moveTo>
                <a:lnTo>
                  <a:pt x="535813" y="8128"/>
                </a:lnTo>
                <a:lnTo>
                  <a:pt x="532257" y="14097"/>
                </a:lnTo>
                <a:lnTo>
                  <a:pt x="534289" y="21971"/>
                </a:lnTo>
                <a:lnTo>
                  <a:pt x="540385" y="25527"/>
                </a:lnTo>
                <a:lnTo>
                  <a:pt x="575872" y="46227"/>
                </a:lnTo>
                <a:lnTo>
                  <a:pt x="622935" y="46228"/>
                </a:lnTo>
                <a:lnTo>
                  <a:pt x="648207" y="58928"/>
                </a:lnTo>
                <a:lnTo>
                  <a:pt x="553085" y="3556"/>
                </a:lnTo>
                <a:lnTo>
                  <a:pt x="547116" y="0"/>
                </a:lnTo>
                <a:lnTo>
                  <a:pt x="539369" y="2032"/>
                </a:lnTo>
                <a:close/>
              </a:path>
              <a:path w="648207" h="117856">
                <a:moveTo>
                  <a:pt x="535813" y="109855"/>
                </a:moveTo>
                <a:lnTo>
                  <a:pt x="539369" y="115824"/>
                </a:lnTo>
                <a:lnTo>
                  <a:pt x="547116" y="117856"/>
                </a:lnTo>
                <a:lnTo>
                  <a:pt x="553085" y="114427"/>
                </a:lnTo>
                <a:lnTo>
                  <a:pt x="622935" y="71628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9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843784" y="1929891"/>
            <a:ext cx="648207" cy="117856"/>
          </a:xfrm>
          <a:custGeom>
            <a:avLst/>
            <a:gdLst/>
            <a:ahLst/>
            <a:cxnLst/>
            <a:rect l="l" t="t" r="r" b="b"/>
            <a:pathLst>
              <a:path w="648207" h="117856">
                <a:moveTo>
                  <a:pt x="616585" y="48006"/>
                </a:moveTo>
                <a:lnTo>
                  <a:pt x="597752" y="58991"/>
                </a:lnTo>
                <a:lnTo>
                  <a:pt x="616585" y="69977"/>
                </a:lnTo>
                <a:lnTo>
                  <a:pt x="616585" y="48006"/>
                </a:lnTo>
                <a:close/>
              </a:path>
              <a:path w="648207" h="117856">
                <a:moveTo>
                  <a:pt x="553085" y="114427"/>
                </a:moveTo>
                <a:lnTo>
                  <a:pt x="648207" y="58928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16585" y="48006"/>
                </a:lnTo>
                <a:lnTo>
                  <a:pt x="616585" y="69977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8"/>
                </a:lnTo>
                <a:lnTo>
                  <a:pt x="553085" y="114427"/>
                </a:lnTo>
                <a:close/>
              </a:path>
              <a:path w="648207" h="117856">
                <a:moveTo>
                  <a:pt x="539369" y="2032"/>
                </a:moveTo>
                <a:lnTo>
                  <a:pt x="535813" y="8128"/>
                </a:lnTo>
                <a:lnTo>
                  <a:pt x="532257" y="14097"/>
                </a:lnTo>
                <a:lnTo>
                  <a:pt x="534289" y="21971"/>
                </a:lnTo>
                <a:lnTo>
                  <a:pt x="540385" y="25527"/>
                </a:lnTo>
                <a:lnTo>
                  <a:pt x="575872" y="46227"/>
                </a:lnTo>
                <a:lnTo>
                  <a:pt x="622935" y="46228"/>
                </a:lnTo>
                <a:lnTo>
                  <a:pt x="648207" y="58928"/>
                </a:lnTo>
                <a:lnTo>
                  <a:pt x="553085" y="3556"/>
                </a:lnTo>
                <a:lnTo>
                  <a:pt x="547116" y="0"/>
                </a:lnTo>
                <a:lnTo>
                  <a:pt x="539369" y="2032"/>
                </a:lnTo>
                <a:close/>
              </a:path>
              <a:path w="648207" h="117856">
                <a:moveTo>
                  <a:pt x="535813" y="109855"/>
                </a:moveTo>
                <a:lnTo>
                  <a:pt x="539369" y="115824"/>
                </a:lnTo>
                <a:lnTo>
                  <a:pt x="547116" y="117856"/>
                </a:lnTo>
                <a:lnTo>
                  <a:pt x="553085" y="114427"/>
                </a:lnTo>
                <a:lnTo>
                  <a:pt x="622935" y="71628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9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843784" y="1596389"/>
            <a:ext cx="648207" cy="117983"/>
          </a:xfrm>
          <a:custGeom>
            <a:avLst/>
            <a:gdLst/>
            <a:ahLst/>
            <a:cxnLst/>
            <a:rect l="l" t="t" r="r" b="b"/>
            <a:pathLst>
              <a:path w="648207" h="117983">
                <a:moveTo>
                  <a:pt x="616585" y="48006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6"/>
                </a:lnTo>
                <a:close/>
              </a:path>
              <a:path w="648207" h="117983">
                <a:moveTo>
                  <a:pt x="553085" y="114426"/>
                </a:moveTo>
                <a:lnTo>
                  <a:pt x="648207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85" y="48006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207" h="117983">
                <a:moveTo>
                  <a:pt x="539369" y="2032"/>
                </a:moveTo>
                <a:lnTo>
                  <a:pt x="535813" y="8127"/>
                </a:lnTo>
                <a:lnTo>
                  <a:pt x="532257" y="14224"/>
                </a:lnTo>
                <a:lnTo>
                  <a:pt x="534289" y="21971"/>
                </a:lnTo>
                <a:lnTo>
                  <a:pt x="540385" y="25526"/>
                </a:lnTo>
                <a:lnTo>
                  <a:pt x="575872" y="46227"/>
                </a:lnTo>
                <a:lnTo>
                  <a:pt x="622935" y="46227"/>
                </a:lnTo>
                <a:lnTo>
                  <a:pt x="648207" y="58927"/>
                </a:lnTo>
                <a:lnTo>
                  <a:pt x="553085" y="3556"/>
                </a:lnTo>
                <a:lnTo>
                  <a:pt x="547116" y="0"/>
                </a:lnTo>
                <a:lnTo>
                  <a:pt x="539369" y="2032"/>
                </a:lnTo>
                <a:close/>
              </a:path>
              <a:path w="648207" h="117983">
                <a:moveTo>
                  <a:pt x="535813" y="109855"/>
                </a:moveTo>
                <a:lnTo>
                  <a:pt x="539369" y="115824"/>
                </a:lnTo>
                <a:lnTo>
                  <a:pt x="547116" y="117983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9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843784" y="1596389"/>
            <a:ext cx="648207" cy="117983"/>
          </a:xfrm>
          <a:custGeom>
            <a:avLst/>
            <a:gdLst/>
            <a:ahLst/>
            <a:cxnLst/>
            <a:rect l="l" t="t" r="r" b="b"/>
            <a:pathLst>
              <a:path w="648207" h="117983">
                <a:moveTo>
                  <a:pt x="616585" y="48006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6"/>
                </a:lnTo>
                <a:close/>
              </a:path>
              <a:path w="648207" h="117983">
                <a:moveTo>
                  <a:pt x="553085" y="114426"/>
                </a:moveTo>
                <a:lnTo>
                  <a:pt x="648207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85" y="48006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207" h="117983">
                <a:moveTo>
                  <a:pt x="539369" y="2032"/>
                </a:moveTo>
                <a:lnTo>
                  <a:pt x="535813" y="8127"/>
                </a:lnTo>
                <a:lnTo>
                  <a:pt x="532257" y="14224"/>
                </a:lnTo>
                <a:lnTo>
                  <a:pt x="534289" y="21971"/>
                </a:lnTo>
                <a:lnTo>
                  <a:pt x="540385" y="25526"/>
                </a:lnTo>
                <a:lnTo>
                  <a:pt x="575872" y="46227"/>
                </a:lnTo>
                <a:lnTo>
                  <a:pt x="622935" y="46227"/>
                </a:lnTo>
                <a:lnTo>
                  <a:pt x="648207" y="58927"/>
                </a:lnTo>
                <a:lnTo>
                  <a:pt x="553085" y="3556"/>
                </a:lnTo>
                <a:lnTo>
                  <a:pt x="547116" y="0"/>
                </a:lnTo>
                <a:lnTo>
                  <a:pt x="539369" y="2032"/>
                </a:lnTo>
                <a:close/>
              </a:path>
              <a:path w="648207" h="117983">
                <a:moveTo>
                  <a:pt x="535813" y="109855"/>
                </a:moveTo>
                <a:lnTo>
                  <a:pt x="539369" y="115824"/>
                </a:lnTo>
                <a:lnTo>
                  <a:pt x="547116" y="117983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9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007989" y="1628775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512183" y="4293069"/>
            <a:ext cx="1512189" cy="1728216"/>
          </a:xfrm>
          <a:custGeom>
            <a:avLst/>
            <a:gdLst/>
            <a:ahLst/>
            <a:cxnLst/>
            <a:rect l="l" t="t" r="r" b="b"/>
            <a:pathLst>
              <a:path w="1512189" h="1728216">
                <a:moveTo>
                  <a:pt x="0" y="1728216"/>
                </a:moveTo>
                <a:lnTo>
                  <a:pt x="1512189" y="1728216"/>
                </a:lnTo>
                <a:lnTo>
                  <a:pt x="1512189" y="0"/>
                </a:lnTo>
                <a:lnTo>
                  <a:pt x="0" y="0"/>
                </a:lnTo>
                <a:lnTo>
                  <a:pt x="0" y="1728216"/>
                </a:lnTo>
                <a:close/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736336" y="5661253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720084" y="4365117"/>
            <a:ext cx="432053" cy="513333"/>
          </a:xfrm>
          <a:custGeom>
            <a:avLst/>
            <a:gdLst/>
            <a:ahLst/>
            <a:cxnLst/>
            <a:rect l="l" t="t" r="r" b="b"/>
            <a:pathLst>
              <a:path w="432053" h="513333">
                <a:moveTo>
                  <a:pt x="0" y="0"/>
                </a:moveTo>
                <a:lnTo>
                  <a:pt x="216026" y="0"/>
                </a:lnTo>
                <a:lnTo>
                  <a:pt x="233737" y="850"/>
                </a:lnTo>
                <a:lnTo>
                  <a:pt x="251054" y="3359"/>
                </a:lnTo>
                <a:lnTo>
                  <a:pt x="267922" y="7460"/>
                </a:lnTo>
                <a:lnTo>
                  <a:pt x="284286" y="13087"/>
                </a:lnTo>
                <a:lnTo>
                  <a:pt x="300091" y="20173"/>
                </a:lnTo>
                <a:lnTo>
                  <a:pt x="315279" y="28652"/>
                </a:lnTo>
                <a:lnTo>
                  <a:pt x="329796" y="38459"/>
                </a:lnTo>
                <a:lnTo>
                  <a:pt x="343585" y="49527"/>
                </a:lnTo>
                <a:lnTo>
                  <a:pt x="356592" y="61791"/>
                </a:lnTo>
                <a:lnTo>
                  <a:pt x="368760" y="75184"/>
                </a:lnTo>
                <a:lnTo>
                  <a:pt x="380033" y="89639"/>
                </a:lnTo>
                <a:lnTo>
                  <a:pt x="390357" y="105091"/>
                </a:lnTo>
                <a:lnTo>
                  <a:pt x="399674" y="121475"/>
                </a:lnTo>
                <a:lnTo>
                  <a:pt x="407930" y="138723"/>
                </a:lnTo>
                <a:lnTo>
                  <a:pt x="415069" y="156769"/>
                </a:lnTo>
                <a:lnTo>
                  <a:pt x="421035" y="175548"/>
                </a:lnTo>
                <a:lnTo>
                  <a:pt x="425772" y="194993"/>
                </a:lnTo>
                <a:lnTo>
                  <a:pt x="429225" y="215039"/>
                </a:lnTo>
                <a:lnTo>
                  <a:pt x="431337" y="235619"/>
                </a:lnTo>
                <a:lnTo>
                  <a:pt x="432053" y="256666"/>
                </a:lnTo>
                <a:lnTo>
                  <a:pt x="431337" y="277714"/>
                </a:lnTo>
                <a:lnTo>
                  <a:pt x="429225" y="298294"/>
                </a:lnTo>
                <a:lnTo>
                  <a:pt x="425772" y="318340"/>
                </a:lnTo>
                <a:lnTo>
                  <a:pt x="421035" y="337785"/>
                </a:lnTo>
                <a:lnTo>
                  <a:pt x="415069" y="356564"/>
                </a:lnTo>
                <a:lnTo>
                  <a:pt x="407930" y="374610"/>
                </a:lnTo>
                <a:lnTo>
                  <a:pt x="399674" y="391858"/>
                </a:lnTo>
                <a:lnTo>
                  <a:pt x="390357" y="408242"/>
                </a:lnTo>
                <a:lnTo>
                  <a:pt x="380033" y="423694"/>
                </a:lnTo>
                <a:lnTo>
                  <a:pt x="368760" y="438150"/>
                </a:lnTo>
                <a:lnTo>
                  <a:pt x="356592" y="451542"/>
                </a:lnTo>
                <a:lnTo>
                  <a:pt x="343585" y="463806"/>
                </a:lnTo>
                <a:lnTo>
                  <a:pt x="329796" y="474874"/>
                </a:lnTo>
                <a:lnTo>
                  <a:pt x="315279" y="484681"/>
                </a:lnTo>
                <a:lnTo>
                  <a:pt x="300091" y="493160"/>
                </a:lnTo>
                <a:lnTo>
                  <a:pt x="284286" y="500246"/>
                </a:lnTo>
                <a:lnTo>
                  <a:pt x="267922" y="505873"/>
                </a:lnTo>
                <a:lnTo>
                  <a:pt x="251054" y="509974"/>
                </a:lnTo>
                <a:lnTo>
                  <a:pt x="233737" y="512483"/>
                </a:lnTo>
                <a:lnTo>
                  <a:pt x="216026" y="513333"/>
                </a:lnTo>
                <a:lnTo>
                  <a:pt x="0" y="513333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152138" y="4653153"/>
            <a:ext cx="360045" cy="0"/>
          </a:xfrm>
          <a:custGeom>
            <a:avLst/>
            <a:gdLst/>
            <a:ahLst/>
            <a:cxnLst/>
            <a:rect l="l" t="t" r="r" b="b"/>
            <a:pathLst>
              <a:path w="360045">
                <a:moveTo>
                  <a:pt x="0" y="0"/>
                </a:moveTo>
                <a:lnTo>
                  <a:pt x="36004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720084" y="5507990"/>
            <a:ext cx="432053" cy="513295"/>
          </a:xfrm>
          <a:custGeom>
            <a:avLst/>
            <a:gdLst/>
            <a:ahLst/>
            <a:cxnLst/>
            <a:rect l="l" t="t" r="r" b="b"/>
            <a:pathLst>
              <a:path w="432053" h="513295">
                <a:moveTo>
                  <a:pt x="0" y="0"/>
                </a:moveTo>
                <a:lnTo>
                  <a:pt x="216026" y="0"/>
                </a:lnTo>
                <a:lnTo>
                  <a:pt x="233737" y="850"/>
                </a:lnTo>
                <a:lnTo>
                  <a:pt x="251054" y="3358"/>
                </a:lnTo>
                <a:lnTo>
                  <a:pt x="267922" y="7456"/>
                </a:lnTo>
                <a:lnTo>
                  <a:pt x="284286" y="13080"/>
                </a:lnTo>
                <a:lnTo>
                  <a:pt x="300091" y="20163"/>
                </a:lnTo>
                <a:lnTo>
                  <a:pt x="315279" y="28639"/>
                </a:lnTo>
                <a:lnTo>
                  <a:pt x="329796" y="38442"/>
                </a:lnTo>
                <a:lnTo>
                  <a:pt x="343585" y="49507"/>
                </a:lnTo>
                <a:lnTo>
                  <a:pt x="356592" y="61766"/>
                </a:lnTo>
                <a:lnTo>
                  <a:pt x="368760" y="75155"/>
                </a:lnTo>
                <a:lnTo>
                  <a:pt x="380033" y="89607"/>
                </a:lnTo>
                <a:lnTo>
                  <a:pt x="390357" y="105056"/>
                </a:lnTo>
                <a:lnTo>
                  <a:pt x="399674" y="121436"/>
                </a:lnTo>
                <a:lnTo>
                  <a:pt x="407930" y="138682"/>
                </a:lnTo>
                <a:lnTo>
                  <a:pt x="415069" y="156726"/>
                </a:lnTo>
                <a:lnTo>
                  <a:pt x="421035" y="175504"/>
                </a:lnTo>
                <a:lnTo>
                  <a:pt x="425772" y="194949"/>
                </a:lnTo>
                <a:lnTo>
                  <a:pt x="429225" y="214996"/>
                </a:lnTo>
                <a:lnTo>
                  <a:pt x="431337" y="235577"/>
                </a:lnTo>
                <a:lnTo>
                  <a:pt x="432053" y="256628"/>
                </a:lnTo>
                <a:lnTo>
                  <a:pt x="431337" y="277680"/>
                </a:lnTo>
                <a:lnTo>
                  <a:pt x="429225" y="298262"/>
                </a:lnTo>
                <a:lnTo>
                  <a:pt x="425772" y="318310"/>
                </a:lnTo>
                <a:lnTo>
                  <a:pt x="421035" y="337757"/>
                </a:lnTo>
                <a:lnTo>
                  <a:pt x="415069" y="356537"/>
                </a:lnTo>
                <a:lnTo>
                  <a:pt x="407930" y="374583"/>
                </a:lnTo>
                <a:lnTo>
                  <a:pt x="399674" y="391831"/>
                </a:lnTo>
                <a:lnTo>
                  <a:pt x="390357" y="408214"/>
                </a:lnTo>
                <a:lnTo>
                  <a:pt x="380033" y="423666"/>
                </a:lnTo>
                <a:lnTo>
                  <a:pt x="368760" y="438121"/>
                </a:lnTo>
                <a:lnTo>
                  <a:pt x="356592" y="451512"/>
                </a:lnTo>
                <a:lnTo>
                  <a:pt x="343585" y="463775"/>
                </a:lnTo>
                <a:lnTo>
                  <a:pt x="329796" y="474842"/>
                </a:lnTo>
                <a:lnTo>
                  <a:pt x="315279" y="484647"/>
                </a:lnTo>
                <a:lnTo>
                  <a:pt x="300091" y="493126"/>
                </a:lnTo>
                <a:lnTo>
                  <a:pt x="284286" y="500211"/>
                </a:lnTo>
                <a:lnTo>
                  <a:pt x="267922" y="505836"/>
                </a:lnTo>
                <a:lnTo>
                  <a:pt x="251054" y="509936"/>
                </a:lnTo>
                <a:lnTo>
                  <a:pt x="233737" y="512445"/>
                </a:lnTo>
                <a:lnTo>
                  <a:pt x="216026" y="513295"/>
                </a:lnTo>
                <a:lnTo>
                  <a:pt x="0" y="513295"/>
                </a:lnTo>
                <a:lnTo>
                  <a:pt x="0" y="0"/>
                </a:lnTo>
                <a:close/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152138" y="5805258"/>
            <a:ext cx="360045" cy="0"/>
          </a:xfrm>
          <a:custGeom>
            <a:avLst/>
            <a:gdLst/>
            <a:ahLst/>
            <a:cxnLst/>
            <a:rect l="l" t="t" r="r" b="b"/>
            <a:pathLst>
              <a:path w="360045">
                <a:moveTo>
                  <a:pt x="0" y="0"/>
                </a:moveTo>
                <a:lnTo>
                  <a:pt x="36004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108071" y="5877267"/>
            <a:ext cx="612013" cy="0"/>
          </a:xfrm>
          <a:custGeom>
            <a:avLst/>
            <a:gdLst/>
            <a:ahLst/>
            <a:cxnLst/>
            <a:rect l="l" t="t" r="r" b="b"/>
            <a:pathLst>
              <a:path w="612013">
                <a:moveTo>
                  <a:pt x="0" y="0"/>
                </a:moveTo>
                <a:lnTo>
                  <a:pt x="61201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108071" y="4437126"/>
            <a:ext cx="612013" cy="0"/>
          </a:xfrm>
          <a:custGeom>
            <a:avLst/>
            <a:gdLst/>
            <a:ahLst/>
            <a:cxnLst/>
            <a:rect l="l" t="t" r="r" b="b"/>
            <a:pathLst>
              <a:path w="612013">
                <a:moveTo>
                  <a:pt x="0" y="0"/>
                </a:moveTo>
                <a:lnTo>
                  <a:pt x="61201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324098" y="4725162"/>
            <a:ext cx="395986" cy="0"/>
          </a:xfrm>
          <a:custGeom>
            <a:avLst/>
            <a:gdLst/>
            <a:ahLst/>
            <a:cxnLst/>
            <a:rect l="l" t="t" r="r" b="b"/>
            <a:pathLst>
              <a:path w="395986">
                <a:moveTo>
                  <a:pt x="0" y="0"/>
                </a:moveTo>
                <a:lnTo>
                  <a:pt x="39598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360039" y="5661253"/>
            <a:ext cx="360045" cy="0"/>
          </a:xfrm>
          <a:custGeom>
            <a:avLst/>
            <a:gdLst/>
            <a:ahLst/>
            <a:cxnLst/>
            <a:rect l="l" t="t" r="r" b="b"/>
            <a:pathLst>
              <a:path w="360045">
                <a:moveTo>
                  <a:pt x="0" y="0"/>
                </a:moveTo>
                <a:lnTo>
                  <a:pt x="36004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360039" y="4725162"/>
            <a:ext cx="0" cy="935977"/>
          </a:xfrm>
          <a:custGeom>
            <a:avLst/>
            <a:gdLst/>
            <a:ahLst/>
            <a:cxnLst/>
            <a:rect l="l" t="t" r="r" b="b"/>
            <a:pathLst>
              <a:path h="935977">
                <a:moveTo>
                  <a:pt x="0" y="0"/>
                </a:moveTo>
                <a:lnTo>
                  <a:pt x="0" y="93597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999994" y="5229225"/>
            <a:ext cx="360044" cy="0"/>
          </a:xfrm>
          <a:custGeom>
            <a:avLst/>
            <a:gdLst/>
            <a:ahLst/>
            <a:cxnLst/>
            <a:rect l="l" t="t" r="r" b="b"/>
            <a:pathLst>
              <a:path w="360044">
                <a:moveTo>
                  <a:pt x="0" y="0"/>
                </a:moveTo>
                <a:lnTo>
                  <a:pt x="36004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2963545" y="116556"/>
            <a:ext cx="2101929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3600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850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ASCULE</a:t>
            </a:r>
            <a:endParaRPr sz="285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102860" y="116556"/>
            <a:ext cx="1169337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36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RSH</a:t>
            </a:r>
            <a:endParaRPr sz="36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923540" y="980672"/>
            <a:ext cx="265947" cy="10010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1336" marR="41221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R</a:t>
            </a:r>
            <a:endParaRPr sz="1800">
              <a:latin typeface="Century Schoolbook"/>
              <a:cs typeface="Century Schoolbook"/>
            </a:endParaRPr>
          </a:p>
          <a:p>
            <a:pPr marL="21336">
              <a:lnSpc>
                <a:spcPct val="100179"/>
              </a:lnSpc>
              <a:spcBef>
                <a:spcPts val="782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H</a:t>
            </a:r>
            <a:endParaRPr sz="1800">
              <a:latin typeface="Century Schoolbook"/>
              <a:cs typeface="Century Schoolbook"/>
            </a:endParaRPr>
          </a:p>
          <a:p>
            <a:pPr marL="12700" marR="41221">
              <a:lnSpc>
                <a:spcPct val="100179"/>
              </a:lnSpc>
              <a:spcBef>
                <a:spcPts val="671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S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016371" y="998713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016371" y="1619743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58445" y="2715748"/>
            <a:ext cx="172219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b="1" spc="-4" dirty="0" smtClean="0">
                <a:latin typeface="Century Schoolbook"/>
                <a:cs typeface="Century Schoolbook"/>
              </a:rPr>
              <a:t>x</a:t>
            </a:r>
            <a:r>
              <a:rPr sz="2400" b="1" spc="0" dirty="0" smtClean="0">
                <a:latin typeface="Century Schoolbook"/>
                <a:cs typeface="Century Schoolbook"/>
              </a:rPr>
              <a:t>ercice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001266" y="2715748"/>
            <a:ext cx="1471019" cy="8792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2:</a:t>
            </a:r>
            <a:r>
              <a:rPr sz="2400" b="1" spc="2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Do</a:t>
            </a:r>
            <a:r>
              <a:rPr sz="2400" spc="-14" dirty="0" smtClean="0">
                <a:latin typeface="Century Schoolbook"/>
                <a:cs typeface="Century Schoolbook"/>
              </a:rPr>
              <a:t>n</a:t>
            </a:r>
            <a:r>
              <a:rPr sz="2400" spc="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er</a:t>
            </a:r>
            <a:endParaRPr sz="2400">
              <a:latin typeface="Century Schoolbook"/>
              <a:cs typeface="Century Schoolbook"/>
            </a:endParaRPr>
          </a:p>
          <a:p>
            <a:pPr marL="25400" marR="45720">
              <a:lnSpc>
                <a:spcPct val="100179"/>
              </a:lnSpc>
              <a:spcBef>
                <a:spcPts val="1308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R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492754" y="2715748"/>
            <a:ext cx="32053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833241" y="2715748"/>
            <a:ext cx="97153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ci</a:t>
            </a:r>
            <a:r>
              <a:rPr sz="2400" spc="-4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it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826635" y="2715748"/>
            <a:ext cx="39915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245735" y="2715748"/>
            <a:ext cx="74599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ce</a:t>
            </a:r>
            <a:r>
              <a:rPr sz="2400" spc="-19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te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013196" y="2715748"/>
            <a:ext cx="112174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156450" y="2715748"/>
            <a:ext cx="40970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en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585709" y="2715748"/>
            <a:ext cx="127665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ut</a:t>
            </a:r>
            <a:r>
              <a:rPr sz="2400" spc="-1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l</a:t>
            </a:r>
            <a:r>
              <a:rPr sz="2400" spc="-9" dirty="0" smtClean="0">
                <a:latin typeface="Century Schoolbook"/>
                <a:cs typeface="Century Schoolbook"/>
              </a:rPr>
              <a:t>i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ant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32765" y="3264769"/>
            <a:ext cx="33764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la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80744" y="3264769"/>
            <a:ext cx="112174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851404" y="4363832"/>
            <a:ext cx="245985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R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610104" y="5074898"/>
            <a:ext cx="258922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H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863596" y="5723170"/>
            <a:ext cx="212423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S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15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999994" y="4725162"/>
            <a:ext cx="360044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3360039" y="4725162"/>
            <a:ext cx="360045" cy="9360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2999994" y="5229225"/>
            <a:ext cx="360044" cy="4319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4152138" y="4293069"/>
            <a:ext cx="360045" cy="3600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4512183" y="4293069"/>
            <a:ext cx="1512189" cy="17282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400"/>
              </a:lnSpc>
              <a:spcBef>
                <a:spcPts val="20"/>
              </a:spcBef>
            </a:pPr>
            <a:endParaRPr sz="1400"/>
          </a:p>
          <a:p>
            <a:pPr marL="92837">
              <a:lnSpc>
                <a:spcPts val="2163"/>
              </a:lnSpc>
            </a:pPr>
            <a:r>
              <a:rPr sz="2700" b="1" spc="0" baseline="-4621" dirty="0" smtClean="0">
                <a:latin typeface="Century Schoolbook"/>
                <a:cs typeface="Century Schoolbook"/>
              </a:rPr>
              <a:t>R             </a:t>
            </a:r>
            <a:r>
              <a:rPr sz="2700" b="1" spc="371" baseline="-4621" dirty="0" smtClean="0">
                <a:latin typeface="Century Schoolbook"/>
                <a:cs typeface="Century Schoolbook"/>
              </a:rPr>
              <a:t> </a:t>
            </a:r>
            <a:r>
              <a:rPr sz="1800" b="1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  <a:p>
            <a:pPr marL="104901">
              <a:lnSpc>
                <a:spcPts val="2213"/>
              </a:lnSpc>
              <a:spcBef>
                <a:spcPts val="6933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S              </a:t>
            </a:r>
            <a:r>
              <a:rPr sz="1800" b="1" spc="29" dirty="0" smtClean="0">
                <a:latin typeface="Century Schoolbook"/>
                <a:cs typeface="Century Schoolbook"/>
              </a:rPr>
              <a:t> </a:t>
            </a:r>
            <a:r>
              <a:rPr sz="2700" b="1" spc="0" baseline="154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152138" y="4653153"/>
            <a:ext cx="360045" cy="11521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4152138" y="5805258"/>
            <a:ext cx="360045" cy="2160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3445383" y="1034808"/>
            <a:ext cx="2088261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194437">
              <a:lnSpc>
                <a:spcPct val="100179"/>
              </a:lnSpc>
              <a:spcBef>
                <a:spcPts val="2328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Basc</a:t>
            </a:r>
            <a:r>
              <a:rPr sz="2000" b="1" spc="9" dirty="0" smtClean="0">
                <a:latin typeface="Century Schoolbook"/>
                <a:cs typeface="Century Schoolbook"/>
              </a:rPr>
              <a:t>u</a:t>
            </a:r>
            <a:r>
              <a:rPr sz="2000" b="1" spc="0" dirty="0" smtClean="0">
                <a:latin typeface="Century Schoolbook"/>
                <a:cs typeface="Century Schoolbook"/>
              </a:rPr>
              <a:t>le</a:t>
            </a:r>
            <a:r>
              <a:rPr sz="2000" b="1" spc="-50" dirty="0" smtClean="0">
                <a:latin typeface="Century Schoolbook"/>
                <a:cs typeface="Century Schoolbook"/>
              </a:rPr>
              <a:t> </a:t>
            </a:r>
            <a:r>
              <a:rPr sz="2000" b="1" spc="4" dirty="0" smtClean="0">
                <a:latin typeface="Century Schoolbook"/>
                <a:cs typeface="Century Schoolbook"/>
              </a:rPr>
              <a:t>R</a:t>
            </a:r>
            <a:r>
              <a:rPr sz="2000" b="1" spc="0" dirty="0" smtClean="0">
                <a:latin typeface="Century Schoolbook"/>
                <a:cs typeface="Century Schoolbook"/>
              </a:rPr>
              <a:t>SH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07989" y="1489075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5736336" y="5521553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object 121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3703701" y="1803780"/>
            <a:ext cx="648208" cy="117983"/>
          </a:xfrm>
          <a:custGeom>
            <a:avLst/>
            <a:gdLst/>
            <a:ahLst/>
            <a:cxnLst/>
            <a:rect l="l" t="t" r="r" b="b"/>
            <a:pathLst>
              <a:path w="648208" h="117983">
                <a:moveTo>
                  <a:pt x="616585" y="48006"/>
                </a:moveTo>
                <a:lnTo>
                  <a:pt x="597752" y="58991"/>
                </a:lnTo>
                <a:lnTo>
                  <a:pt x="616585" y="69977"/>
                </a:lnTo>
                <a:lnTo>
                  <a:pt x="616585" y="48006"/>
                </a:lnTo>
                <a:close/>
              </a:path>
              <a:path w="648208" h="117983">
                <a:moveTo>
                  <a:pt x="553212" y="114427"/>
                </a:moveTo>
                <a:lnTo>
                  <a:pt x="648208" y="58928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16585" y="48006"/>
                </a:lnTo>
                <a:lnTo>
                  <a:pt x="616585" y="69977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8"/>
                </a:lnTo>
                <a:lnTo>
                  <a:pt x="553212" y="114427"/>
                </a:lnTo>
                <a:close/>
              </a:path>
              <a:path w="648208" h="117983">
                <a:moveTo>
                  <a:pt x="539369" y="2032"/>
                </a:moveTo>
                <a:lnTo>
                  <a:pt x="535813" y="8128"/>
                </a:lnTo>
                <a:lnTo>
                  <a:pt x="532257" y="14224"/>
                </a:lnTo>
                <a:lnTo>
                  <a:pt x="534288" y="21971"/>
                </a:lnTo>
                <a:lnTo>
                  <a:pt x="540385" y="25527"/>
                </a:lnTo>
                <a:lnTo>
                  <a:pt x="575872" y="46227"/>
                </a:lnTo>
                <a:lnTo>
                  <a:pt x="622935" y="46228"/>
                </a:lnTo>
                <a:lnTo>
                  <a:pt x="648208" y="58928"/>
                </a:lnTo>
                <a:lnTo>
                  <a:pt x="553212" y="3556"/>
                </a:lnTo>
                <a:lnTo>
                  <a:pt x="547115" y="0"/>
                </a:lnTo>
                <a:lnTo>
                  <a:pt x="539369" y="2032"/>
                </a:lnTo>
                <a:close/>
              </a:path>
              <a:path w="648208" h="117983">
                <a:moveTo>
                  <a:pt x="535813" y="109855"/>
                </a:moveTo>
                <a:lnTo>
                  <a:pt x="539369" y="115951"/>
                </a:lnTo>
                <a:lnTo>
                  <a:pt x="547115" y="117983"/>
                </a:lnTo>
                <a:lnTo>
                  <a:pt x="553212" y="114427"/>
                </a:lnTo>
                <a:lnTo>
                  <a:pt x="622935" y="71628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3703701" y="1803780"/>
            <a:ext cx="648208" cy="117983"/>
          </a:xfrm>
          <a:custGeom>
            <a:avLst/>
            <a:gdLst/>
            <a:ahLst/>
            <a:cxnLst/>
            <a:rect l="l" t="t" r="r" b="b"/>
            <a:pathLst>
              <a:path w="648208" h="117983">
                <a:moveTo>
                  <a:pt x="616585" y="48006"/>
                </a:moveTo>
                <a:lnTo>
                  <a:pt x="597752" y="58991"/>
                </a:lnTo>
                <a:lnTo>
                  <a:pt x="616585" y="69977"/>
                </a:lnTo>
                <a:lnTo>
                  <a:pt x="616585" y="48006"/>
                </a:lnTo>
                <a:close/>
              </a:path>
              <a:path w="648208" h="117983">
                <a:moveTo>
                  <a:pt x="553212" y="114427"/>
                </a:moveTo>
                <a:lnTo>
                  <a:pt x="648208" y="58928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16585" y="48006"/>
                </a:lnTo>
                <a:lnTo>
                  <a:pt x="616585" y="69977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8"/>
                </a:lnTo>
                <a:lnTo>
                  <a:pt x="553212" y="114427"/>
                </a:lnTo>
                <a:close/>
              </a:path>
              <a:path w="648208" h="117983">
                <a:moveTo>
                  <a:pt x="539369" y="2032"/>
                </a:moveTo>
                <a:lnTo>
                  <a:pt x="535813" y="8128"/>
                </a:lnTo>
                <a:lnTo>
                  <a:pt x="532257" y="14224"/>
                </a:lnTo>
                <a:lnTo>
                  <a:pt x="534288" y="21971"/>
                </a:lnTo>
                <a:lnTo>
                  <a:pt x="540385" y="25527"/>
                </a:lnTo>
                <a:lnTo>
                  <a:pt x="575872" y="46227"/>
                </a:lnTo>
                <a:lnTo>
                  <a:pt x="622935" y="46228"/>
                </a:lnTo>
                <a:lnTo>
                  <a:pt x="648208" y="58928"/>
                </a:lnTo>
                <a:lnTo>
                  <a:pt x="553212" y="3556"/>
                </a:lnTo>
                <a:lnTo>
                  <a:pt x="547115" y="0"/>
                </a:lnTo>
                <a:lnTo>
                  <a:pt x="539369" y="2032"/>
                </a:lnTo>
                <a:close/>
              </a:path>
              <a:path w="648208" h="117983">
                <a:moveTo>
                  <a:pt x="535813" y="109855"/>
                </a:moveTo>
                <a:lnTo>
                  <a:pt x="539369" y="115951"/>
                </a:lnTo>
                <a:lnTo>
                  <a:pt x="547115" y="117983"/>
                </a:lnTo>
                <a:lnTo>
                  <a:pt x="553212" y="114427"/>
                </a:lnTo>
                <a:lnTo>
                  <a:pt x="622935" y="71628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3703701" y="2523871"/>
            <a:ext cx="648208" cy="117982"/>
          </a:xfrm>
          <a:custGeom>
            <a:avLst/>
            <a:gdLst/>
            <a:ahLst/>
            <a:cxnLst/>
            <a:rect l="l" t="t" r="r" b="b"/>
            <a:pathLst>
              <a:path w="648208" h="117982">
                <a:moveTo>
                  <a:pt x="616585" y="48005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5"/>
                </a:lnTo>
                <a:close/>
              </a:path>
              <a:path w="648208" h="117982">
                <a:moveTo>
                  <a:pt x="553212" y="114426"/>
                </a:moveTo>
                <a:lnTo>
                  <a:pt x="648208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85" y="48005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5"/>
                </a:lnTo>
                <a:lnTo>
                  <a:pt x="622935" y="71627"/>
                </a:lnTo>
                <a:lnTo>
                  <a:pt x="553212" y="114426"/>
                </a:lnTo>
                <a:close/>
              </a:path>
              <a:path w="648208" h="117982">
                <a:moveTo>
                  <a:pt x="539369" y="2031"/>
                </a:moveTo>
                <a:lnTo>
                  <a:pt x="535813" y="8127"/>
                </a:lnTo>
                <a:lnTo>
                  <a:pt x="532257" y="14224"/>
                </a:lnTo>
                <a:lnTo>
                  <a:pt x="534288" y="21970"/>
                </a:lnTo>
                <a:lnTo>
                  <a:pt x="540385" y="25526"/>
                </a:lnTo>
                <a:lnTo>
                  <a:pt x="575872" y="46227"/>
                </a:lnTo>
                <a:lnTo>
                  <a:pt x="622935" y="46227"/>
                </a:lnTo>
                <a:lnTo>
                  <a:pt x="648208" y="58927"/>
                </a:lnTo>
                <a:lnTo>
                  <a:pt x="553212" y="3555"/>
                </a:lnTo>
                <a:lnTo>
                  <a:pt x="547115" y="0"/>
                </a:lnTo>
                <a:lnTo>
                  <a:pt x="539369" y="2031"/>
                </a:lnTo>
                <a:close/>
              </a:path>
              <a:path w="648208" h="117982">
                <a:moveTo>
                  <a:pt x="535813" y="109854"/>
                </a:moveTo>
                <a:lnTo>
                  <a:pt x="539369" y="115824"/>
                </a:lnTo>
                <a:lnTo>
                  <a:pt x="547115" y="117982"/>
                </a:lnTo>
                <a:lnTo>
                  <a:pt x="553212" y="114426"/>
                </a:lnTo>
                <a:lnTo>
                  <a:pt x="622935" y="71627"/>
                </a:lnTo>
                <a:lnTo>
                  <a:pt x="576090" y="71628"/>
                </a:lnTo>
                <a:lnTo>
                  <a:pt x="540385" y="92455"/>
                </a:lnTo>
                <a:lnTo>
                  <a:pt x="534288" y="96012"/>
                </a:lnTo>
                <a:lnTo>
                  <a:pt x="532257" y="103758"/>
                </a:lnTo>
                <a:lnTo>
                  <a:pt x="535813" y="1098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3703701" y="2523871"/>
            <a:ext cx="648208" cy="117982"/>
          </a:xfrm>
          <a:custGeom>
            <a:avLst/>
            <a:gdLst/>
            <a:ahLst/>
            <a:cxnLst/>
            <a:rect l="l" t="t" r="r" b="b"/>
            <a:pathLst>
              <a:path w="648208" h="117982">
                <a:moveTo>
                  <a:pt x="616585" y="48005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5"/>
                </a:lnTo>
                <a:close/>
              </a:path>
              <a:path w="648208" h="117982">
                <a:moveTo>
                  <a:pt x="553212" y="114426"/>
                </a:moveTo>
                <a:lnTo>
                  <a:pt x="648208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85" y="48005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5"/>
                </a:lnTo>
                <a:lnTo>
                  <a:pt x="622935" y="71627"/>
                </a:lnTo>
                <a:lnTo>
                  <a:pt x="553212" y="114426"/>
                </a:lnTo>
                <a:close/>
              </a:path>
              <a:path w="648208" h="117982">
                <a:moveTo>
                  <a:pt x="539369" y="2031"/>
                </a:moveTo>
                <a:lnTo>
                  <a:pt x="535813" y="8127"/>
                </a:lnTo>
                <a:lnTo>
                  <a:pt x="532257" y="14224"/>
                </a:lnTo>
                <a:lnTo>
                  <a:pt x="534288" y="21970"/>
                </a:lnTo>
                <a:lnTo>
                  <a:pt x="540385" y="25526"/>
                </a:lnTo>
                <a:lnTo>
                  <a:pt x="575872" y="46227"/>
                </a:lnTo>
                <a:lnTo>
                  <a:pt x="622935" y="46227"/>
                </a:lnTo>
                <a:lnTo>
                  <a:pt x="648208" y="58927"/>
                </a:lnTo>
                <a:lnTo>
                  <a:pt x="553212" y="3555"/>
                </a:lnTo>
                <a:lnTo>
                  <a:pt x="547115" y="0"/>
                </a:lnTo>
                <a:lnTo>
                  <a:pt x="539369" y="2031"/>
                </a:lnTo>
                <a:close/>
              </a:path>
              <a:path w="648208" h="117982">
                <a:moveTo>
                  <a:pt x="535813" y="109854"/>
                </a:moveTo>
                <a:lnTo>
                  <a:pt x="539369" y="115824"/>
                </a:lnTo>
                <a:lnTo>
                  <a:pt x="547115" y="117982"/>
                </a:lnTo>
                <a:lnTo>
                  <a:pt x="553212" y="114426"/>
                </a:lnTo>
                <a:lnTo>
                  <a:pt x="622935" y="71627"/>
                </a:lnTo>
                <a:lnTo>
                  <a:pt x="576090" y="71628"/>
                </a:lnTo>
                <a:lnTo>
                  <a:pt x="540385" y="92455"/>
                </a:lnTo>
                <a:lnTo>
                  <a:pt x="534288" y="96012"/>
                </a:lnTo>
                <a:lnTo>
                  <a:pt x="532257" y="103758"/>
                </a:lnTo>
                <a:lnTo>
                  <a:pt x="535813" y="1098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1645158" y="1628787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1645158" y="1628787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1043609" y="1803780"/>
            <a:ext cx="648157" cy="117983"/>
          </a:xfrm>
          <a:custGeom>
            <a:avLst/>
            <a:gdLst/>
            <a:ahLst/>
            <a:cxnLst/>
            <a:rect l="l" t="t" r="r" b="b"/>
            <a:pathLst>
              <a:path w="648157" h="117983">
                <a:moveTo>
                  <a:pt x="616534" y="48006"/>
                </a:moveTo>
                <a:lnTo>
                  <a:pt x="597701" y="58991"/>
                </a:lnTo>
                <a:lnTo>
                  <a:pt x="616534" y="69977"/>
                </a:lnTo>
                <a:lnTo>
                  <a:pt x="616534" y="48006"/>
                </a:lnTo>
                <a:close/>
              </a:path>
              <a:path w="648157" h="117983">
                <a:moveTo>
                  <a:pt x="553161" y="114427"/>
                </a:moveTo>
                <a:lnTo>
                  <a:pt x="648157" y="58928"/>
                </a:lnTo>
                <a:lnTo>
                  <a:pt x="622884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884" y="71628"/>
                </a:lnTo>
                <a:lnTo>
                  <a:pt x="616534" y="48006"/>
                </a:lnTo>
                <a:lnTo>
                  <a:pt x="616534" y="69977"/>
                </a:lnTo>
                <a:lnTo>
                  <a:pt x="597701" y="58991"/>
                </a:lnTo>
                <a:lnTo>
                  <a:pt x="616534" y="48006"/>
                </a:lnTo>
                <a:lnTo>
                  <a:pt x="622884" y="71628"/>
                </a:lnTo>
                <a:lnTo>
                  <a:pt x="553161" y="114427"/>
                </a:lnTo>
                <a:close/>
              </a:path>
              <a:path w="648157" h="117983">
                <a:moveTo>
                  <a:pt x="539318" y="2032"/>
                </a:moveTo>
                <a:lnTo>
                  <a:pt x="535762" y="8128"/>
                </a:lnTo>
                <a:lnTo>
                  <a:pt x="532206" y="14224"/>
                </a:lnTo>
                <a:lnTo>
                  <a:pt x="534238" y="21971"/>
                </a:lnTo>
                <a:lnTo>
                  <a:pt x="540334" y="25527"/>
                </a:lnTo>
                <a:lnTo>
                  <a:pt x="575821" y="46228"/>
                </a:lnTo>
                <a:lnTo>
                  <a:pt x="622884" y="46228"/>
                </a:lnTo>
                <a:lnTo>
                  <a:pt x="648157" y="58928"/>
                </a:lnTo>
                <a:lnTo>
                  <a:pt x="553161" y="3556"/>
                </a:lnTo>
                <a:lnTo>
                  <a:pt x="547065" y="0"/>
                </a:lnTo>
                <a:lnTo>
                  <a:pt x="539318" y="2032"/>
                </a:lnTo>
                <a:close/>
              </a:path>
              <a:path w="648157" h="117983">
                <a:moveTo>
                  <a:pt x="535762" y="109855"/>
                </a:moveTo>
                <a:lnTo>
                  <a:pt x="539318" y="115951"/>
                </a:lnTo>
                <a:lnTo>
                  <a:pt x="547065" y="117983"/>
                </a:lnTo>
                <a:lnTo>
                  <a:pt x="553161" y="114427"/>
                </a:lnTo>
                <a:lnTo>
                  <a:pt x="622884" y="71628"/>
                </a:lnTo>
                <a:lnTo>
                  <a:pt x="576039" y="71627"/>
                </a:lnTo>
                <a:lnTo>
                  <a:pt x="540334" y="92456"/>
                </a:lnTo>
                <a:lnTo>
                  <a:pt x="534238" y="96012"/>
                </a:lnTo>
                <a:lnTo>
                  <a:pt x="532206" y="103759"/>
                </a:lnTo>
                <a:lnTo>
                  <a:pt x="535762" y="109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1043609" y="1803780"/>
            <a:ext cx="648157" cy="117983"/>
          </a:xfrm>
          <a:custGeom>
            <a:avLst/>
            <a:gdLst/>
            <a:ahLst/>
            <a:cxnLst/>
            <a:rect l="l" t="t" r="r" b="b"/>
            <a:pathLst>
              <a:path w="648157" h="117983">
                <a:moveTo>
                  <a:pt x="616534" y="48006"/>
                </a:moveTo>
                <a:lnTo>
                  <a:pt x="597701" y="58991"/>
                </a:lnTo>
                <a:lnTo>
                  <a:pt x="616534" y="69977"/>
                </a:lnTo>
                <a:lnTo>
                  <a:pt x="616534" y="48006"/>
                </a:lnTo>
                <a:close/>
              </a:path>
              <a:path w="648157" h="117983">
                <a:moveTo>
                  <a:pt x="553161" y="114427"/>
                </a:moveTo>
                <a:lnTo>
                  <a:pt x="648157" y="58928"/>
                </a:lnTo>
                <a:lnTo>
                  <a:pt x="622884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884" y="71628"/>
                </a:lnTo>
                <a:lnTo>
                  <a:pt x="616534" y="48006"/>
                </a:lnTo>
                <a:lnTo>
                  <a:pt x="616534" y="69977"/>
                </a:lnTo>
                <a:lnTo>
                  <a:pt x="597701" y="58991"/>
                </a:lnTo>
                <a:lnTo>
                  <a:pt x="616534" y="48006"/>
                </a:lnTo>
                <a:lnTo>
                  <a:pt x="622884" y="71628"/>
                </a:lnTo>
                <a:lnTo>
                  <a:pt x="553161" y="114427"/>
                </a:lnTo>
                <a:close/>
              </a:path>
              <a:path w="648157" h="117983">
                <a:moveTo>
                  <a:pt x="539318" y="2032"/>
                </a:moveTo>
                <a:lnTo>
                  <a:pt x="535762" y="8128"/>
                </a:lnTo>
                <a:lnTo>
                  <a:pt x="532206" y="14224"/>
                </a:lnTo>
                <a:lnTo>
                  <a:pt x="534238" y="21971"/>
                </a:lnTo>
                <a:lnTo>
                  <a:pt x="540334" y="25527"/>
                </a:lnTo>
                <a:lnTo>
                  <a:pt x="575821" y="46228"/>
                </a:lnTo>
                <a:lnTo>
                  <a:pt x="622884" y="46228"/>
                </a:lnTo>
                <a:lnTo>
                  <a:pt x="648157" y="58928"/>
                </a:lnTo>
                <a:lnTo>
                  <a:pt x="553161" y="3556"/>
                </a:lnTo>
                <a:lnTo>
                  <a:pt x="547065" y="0"/>
                </a:lnTo>
                <a:lnTo>
                  <a:pt x="539318" y="2032"/>
                </a:lnTo>
                <a:close/>
              </a:path>
              <a:path w="648157" h="117983">
                <a:moveTo>
                  <a:pt x="535762" y="109855"/>
                </a:moveTo>
                <a:lnTo>
                  <a:pt x="539318" y="115951"/>
                </a:lnTo>
                <a:lnTo>
                  <a:pt x="547065" y="117983"/>
                </a:lnTo>
                <a:lnTo>
                  <a:pt x="553161" y="114427"/>
                </a:lnTo>
                <a:lnTo>
                  <a:pt x="622884" y="71628"/>
                </a:lnTo>
                <a:lnTo>
                  <a:pt x="576039" y="71627"/>
                </a:lnTo>
                <a:lnTo>
                  <a:pt x="540334" y="92456"/>
                </a:lnTo>
                <a:lnTo>
                  <a:pt x="534238" y="96012"/>
                </a:lnTo>
                <a:lnTo>
                  <a:pt x="532206" y="103759"/>
                </a:lnTo>
                <a:lnTo>
                  <a:pt x="535762" y="109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1043609" y="2523871"/>
            <a:ext cx="648157" cy="117982"/>
          </a:xfrm>
          <a:custGeom>
            <a:avLst/>
            <a:gdLst/>
            <a:ahLst/>
            <a:cxnLst/>
            <a:rect l="l" t="t" r="r" b="b"/>
            <a:pathLst>
              <a:path w="648157" h="117982">
                <a:moveTo>
                  <a:pt x="616534" y="48005"/>
                </a:moveTo>
                <a:lnTo>
                  <a:pt x="597701" y="58991"/>
                </a:lnTo>
                <a:lnTo>
                  <a:pt x="616534" y="69976"/>
                </a:lnTo>
                <a:lnTo>
                  <a:pt x="616534" y="48005"/>
                </a:lnTo>
                <a:close/>
              </a:path>
              <a:path w="648157" h="117982">
                <a:moveTo>
                  <a:pt x="553161" y="114426"/>
                </a:moveTo>
                <a:lnTo>
                  <a:pt x="648157" y="58927"/>
                </a:lnTo>
                <a:lnTo>
                  <a:pt x="62288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884" y="71627"/>
                </a:lnTo>
                <a:lnTo>
                  <a:pt x="616534" y="48005"/>
                </a:lnTo>
                <a:lnTo>
                  <a:pt x="616534" y="69976"/>
                </a:lnTo>
                <a:lnTo>
                  <a:pt x="597701" y="58991"/>
                </a:lnTo>
                <a:lnTo>
                  <a:pt x="616534" y="48005"/>
                </a:lnTo>
                <a:lnTo>
                  <a:pt x="622884" y="71627"/>
                </a:lnTo>
                <a:lnTo>
                  <a:pt x="553161" y="114426"/>
                </a:lnTo>
                <a:close/>
              </a:path>
              <a:path w="648157" h="117982">
                <a:moveTo>
                  <a:pt x="539318" y="2031"/>
                </a:moveTo>
                <a:lnTo>
                  <a:pt x="535762" y="8127"/>
                </a:lnTo>
                <a:lnTo>
                  <a:pt x="532206" y="14224"/>
                </a:lnTo>
                <a:lnTo>
                  <a:pt x="534238" y="21970"/>
                </a:lnTo>
                <a:lnTo>
                  <a:pt x="540334" y="25526"/>
                </a:lnTo>
                <a:lnTo>
                  <a:pt x="575821" y="46228"/>
                </a:lnTo>
                <a:lnTo>
                  <a:pt x="622884" y="46227"/>
                </a:lnTo>
                <a:lnTo>
                  <a:pt x="648157" y="58927"/>
                </a:lnTo>
                <a:lnTo>
                  <a:pt x="553161" y="3555"/>
                </a:lnTo>
                <a:lnTo>
                  <a:pt x="547065" y="0"/>
                </a:lnTo>
                <a:lnTo>
                  <a:pt x="539318" y="2031"/>
                </a:lnTo>
                <a:close/>
              </a:path>
              <a:path w="648157" h="117982">
                <a:moveTo>
                  <a:pt x="535762" y="109854"/>
                </a:moveTo>
                <a:lnTo>
                  <a:pt x="539318" y="115824"/>
                </a:lnTo>
                <a:lnTo>
                  <a:pt x="547065" y="117982"/>
                </a:lnTo>
                <a:lnTo>
                  <a:pt x="553161" y="114426"/>
                </a:lnTo>
                <a:lnTo>
                  <a:pt x="622884" y="71627"/>
                </a:lnTo>
                <a:lnTo>
                  <a:pt x="576039" y="71627"/>
                </a:lnTo>
                <a:lnTo>
                  <a:pt x="540334" y="92455"/>
                </a:lnTo>
                <a:lnTo>
                  <a:pt x="534238" y="96012"/>
                </a:lnTo>
                <a:lnTo>
                  <a:pt x="532206" y="103758"/>
                </a:lnTo>
                <a:lnTo>
                  <a:pt x="535762" y="10985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1043609" y="2523871"/>
            <a:ext cx="648157" cy="117982"/>
          </a:xfrm>
          <a:custGeom>
            <a:avLst/>
            <a:gdLst/>
            <a:ahLst/>
            <a:cxnLst/>
            <a:rect l="l" t="t" r="r" b="b"/>
            <a:pathLst>
              <a:path w="648157" h="117982">
                <a:moveTo>
                  <a:pt x="616534" y="48005"/>
                </a:moveTo>
                <a:lnTo>
                  <a:pt x="597701" y="58991"/>
                </a:lnTo>
                <a:lnTo>
                  <a:pt x="616534" y="69976"/>
                </a:lnTo>
                <a:lnTo>
                  <a:pt x="616534" y="48005"/>
                </a:lnTo>
                <a:close/>
              </a:path>
              <a:path w="648157" h="117982">
                <a:moveTo>
                  <a:pt x="553161" y="114426"/>
                </a:moveTo>
                <a:lnTo>
                  <a:pt x="648157" y="58927"/>
                </a:lnTo>
                <a:lnTo>
                  <a:pt x="62288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884" y="71627"/>
                </a:lnTo>
                <a:lnTo>
                  <a:pt x="616534" y="48005"/>
                </a:lnTo>
                <a:lnTo>
                  <a:pt x="616534" y="69976"/>
                </a:lnTo>
                <a:lnTo>
                  <a:pt x="597701" y="58991"/>
                </a:lnTo>
                <a:lnTo>
                  <a:pt x="616534" y="48005"/>
                </a:lnTo>
                <a:lnTo>
                  <a:pt x="622884" y="71627"/>
                </a:lnTo>
                <a:lnTo>
                  <a:pt x="553161" y="114426"/>
                </a:lnTo>
                <a:close/>
              </a:path>
              <a:path w="648157" h="117982">
                <a:moveTo>
                  <a:pt x="539318" y="2031"/>
                </a:moveTo>
                <a:lnTo>
                  <a:pt x="535762" y="8127"/>
                </a:lnTo>
                <a:lnTo>
                  <a:pt x="532206" y="14224"/>
                </a:lnTo>
                <a:lnTo>
                  <a:pt x="534238" y="21970"/>
                </a:lnTo>
                <a:lnTo>
                  <a:pt x="540334" y="25526"/>
                </a:lnTo>
                <a:lnTo>
                  <a:pt x="575821" y="46228"/>
                </a:lnTo>
                <a:lnTo>
                  <a:pt x="622884" y="46227"/>
                </a:lnTo>
                <a:lnTo>
                  <a:pt x="648157" y="58927"/>
                </a:lnTo>
                <a:lnTo>
                  <a:pt x="553161" y="3555"/>
                </a:lnTo>
                <a:lnTo>
                  <a:pt x="547065" y="0"/>
                </a:lnTo>
                <a:lnTo>
                  <a:pt x="539318" y="2031"/>
                </a:lnTo>
                <a:close/>
              </a:path>
              <a:path w="648157" h="117982">
                <a:moveTo>
                  <a:pt x="535762" y="109854"/>
                </a:moveTo>
                <a:lnTo>
                  <a:pt x="539318" y="115824"/>
                </a:lnTo>
                <a:lnTo>
                  <a:pt x="547065" y="117982"/>
                </a:lnTo>
                <a:lnTo>
                  <a:pt x="553161" y="114426"/>
                </a:lnTo>
                <a:lnTo>
                  <a:pt x="622884" y="71627"/>
                </a:lnTo>
                <a:lnTo>
                  <a:pt x="576039" y="71627"/>
                </a:lnTo>
                <a:lnTo>
                  <a:pt x="540334" y="92455"/>
                </a:lnTo>
                <a:lnTo>
                  <a:pt x="534238" y="96012"/>
                </a:lnTo>
                <a:lnTo>
                  <a:pt x="532206" y="103758"/>
                </a:lnTo>
                <a:lnTo>
                  <a:pt x="535762" y="10985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4207764" y="2222754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1504569" y="2852915"/>
            <a:ext cx="2491359" cy="369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1504569" y="2852915"/>
            <a:ext cx="2491359" cy="369328"/>
          </a:xfrm>
          <a:custGeom>
            <a:avLst/>
            <a:gdLst/>
            <a:ahLst/>
            <a:cxnLst/>
            <a:rect l="l" t="t" r="r" b="b"/>
            <a:pathLst>
              <a:path w="2491359" h="369328">
                <a:moveTo>
                  <a:pt x="2491359" y="0"/>
                </a:moveTo>
                <a:lnTo>
                  <a:pt x="0" y="0"/>
                </a:lnTo>
                <a:lnTo>
                  <a:pt x="2491359" y="12"/>
                </a:lnTo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1504569" y="2852915"/>
            <a:ext cx="2491359" cy="369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1504569" y="2852915"/>
            <a:ext cx="2491359" cy="369328"/>
          </a:xfrm>
          <a:custGeom>
            <a:avLst/>
            <a:gdLst/>
            <a:ahLst/>
            <a:cxnLst/>
            <a:rect l="l" t="t" r="r" b="b"/>
            <a:pathLst>
              <a:path w="2491359" h="369328">
                <a:moveTo>
                  <a:pt x="0" y="369328"/>
                </a:moveTo>
                <a:lnTo>
                  <a:pt x="2491359" y="369328"/>
                </a:lnTo>
                <a:lnTo>
                  <a:pt x="2491359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7952232" y="1866519"/>
            <a:ext cx="648081" cy="117982"/>
          </a:xfrm>
          <a:custGeom>
            <a:avLst/>
            <a:gdLst/>
            <a:ahLst/>
            <a:cxnLst/>
            <a:rect l="l" t="t" r="r" b="b"/>
            <a:pathLst>
              <a:path w="648081" h="117982">
                <a:moveTo>
                  <a:pt x="616458" y="48005"/>
                </a:moveTo>
                <a:lnTo>
                  <a:pt x="597625" y="58991"/>
                </a:lnTo>
                <a:lnTo>
                  <a:pt x="616458" y="69976"/>
                </a:lnTo>
                <a:lnTo>
                  <a:pt x="616458" y="48005"/>
                </a:lnTo>
                <a:close/>
              </a:path>
              <a:path w="648081" h="117982">
                <a:moveTo>
                  <a:pt x="553085" y="114426"/>
                </a:moveTo>
                <a:lnTo>
                  <a:pt x="648081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458" y="48005"/>
                </a:lnTo>
                <a:lnTo>
                  <a:pt x="616458" y="69976"/>
                </a:lnTo>
                <a:lnTo>
                  <a:pt x="597625" y="58991"/>
                </a:lnTo>
                <a:lnTo>
                  <a:pt x="616458" y="48005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081" h="117982">
                <a:moveTo>
                  <a:pt x="539242" y="2031"/>
                </a:moveTo>
                <a:lnTo>
                  <a:pt x="535686" y="8127"/>
                </a:lnTo>
                <a:lnTo>
                  <a:pt x="532257" y="14223"/>
                </a:lnTo>
                <a:lnTo>
                  <a:pt x="534289" y="21970"/>
                </a:lnTo>
                <a:lnTo>
                  <a:pt x="540258" y="25526"/>
                </a:lnTo>
                <a:lnTo>
                  <a:pt x="575745" y="46228"/>
                </a:lnTo>
                <a:lnTo>
                  <a:pt x="622935" y="46227"/>
                </a:lnTo>
                <a:lnTo>
                  <a:pt x="648081" y="58927"/>
                </a:lnTo>
                <a:lnTo>
                  <a:pt x="553085" y="3555"/>
                </a:lnTo>
                <a:lnTo>
                  <a:pt x="546989" y="0"/>
                </a:lnTo>
                <a:lnTo>
                  <a:pt x="539242" y="2031"/>
                </a:lnTo>
                <a:close/>
              </a:path>
              <a:path w="648081" h="117982">
                <a:moveTo>
                  <a:pt x="535686" y="109854"/>
                </a:moveTo>
                <a:lnTo>
                  <a:pt x="539242" y="115823"/>
                </a:lnTo>
                <a:lnTo>
                  <a:pt x="546989" y="117982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5963" y="71628"/>
                </a:lnTo>
                <a:lnTo>
                  <a:pt x="540258" y="92455"/>
                </a:lnTo>
                <a:lnTo>
                  <a:pt x="534289" y="96011"/>
                </a:lnTo>
                <a:lnTo>
                  <a:pt x="532257" y="103758"/>
                </a:lnTo>
                <a:lnTo>
                  <a:pt x="535686" y="1098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7952232" y="1866519"/>
            <a:ext cx="648081" cy="117982"/>
          </a:xfrm>
          <a:custGeom>
            <a:avLst/>
            <a:gdLst/>
            <a:ahLst/>
            <a:cxnLst/>
            <a:rect l="l" t="t" r="r" b="b"/>
            <a:pathLst>
              <a:path w="648081" h="117982">
                <a:moveTo>
                  <a:pt x="616458" y="48005"/>
                </a:moveTo>
                <a:lnTo>
                  <a:pt x="597625" y="58991"/>
                </a:lnTo>
                <a:lnTo>
                  <a:pt x="616458" y="69976"/>
                </a:lnTo>
                <a:lnTo>
                  <a:pt x="616458" y="48005"/>
                </a:lnTo>
                <a:close/>
              </a:path>
              <a:path w="648081" h="117982">
                <a:moveTo>
                  <a:pt x="553085" y="114426"/>
                </a:moveTo>
                <a:lnTo>
                  <a:pt x="648081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458" y="48005"/>
                </a:lnTo>
                <a:lnTo>
                  <a:pt x="616458" y="69976"/>
                </a:lnTo>
                <a:lnTo>
                  <a:pt x="597625" y="58991"/>
                </a:lnTo>
                <a:lnTo>
                  <a:pt x="616458" y="48005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081" h="117982">
                <a:moveTo>
                  <a:pt x="539242" y="2031"/>
                </a:moveTo>
                <a:lnTo>
                  <a:pt x="535686" y="8127"/>
                </a:lnTo>
                <a:lnTo>
                  <a:pt x="532257" y="14223"/>
                </a:lnTo>
                <a:lnTo>
                  <a:pt x="534289" y="21970"/>
                </a:lnTo>
                <a:lnTo>
                  <a:pt x="540258" y="25526"/>
                </a:lnTo>
                <a:lnTo>
                  <a:pt x="575745" y="46228"/>
                </a:lnTo>
                <a:lnTo>
                  <a:pt x="622935" y="46227"/>
                </a:lnTo>
                <a:lnTo>
                  <a:pt x="648081" y="58927"/>
                </a:lnTo>
                <a:lnTo>
                  <a:pt x="553085" y="3555"/>
                </a:lnTo>
                <a:lnTo>
                  <a:pt x="546989" y="0"/>
                </a:lnTo>
                <a:lnTo>
                  <a:pt x="539242" y="2031"/>
                </a:lnTo>
                <a:close/>
              </a:path>
              <a:path w="648081" h="117982">
                <a:moveTo>
                  <a:pt x="535686" y="109854"/>
                </a:moveTo>
                <a:lnTo>
                  <a:pt x="539242" y="115823"/>
                </a:lnTo>
                <a:lnTo>
                  <a:pt x="546989" y="117982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5963" y="71628"/>
                </a:lnTo>
                <a:lnTo>
                  <a:pt x="540258" y="92455"/>
                </a:lnTo>
                <a:lnTo>
                  <a:pt x="534289" y="96011"/>
                </a:lnTo>
                <a:lnTo>
                  <a:pt x="532257" y="103758"/>
                </a:lnTo>
                <a:lnTo>
                  <a:pt x="535686" y="1098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7952232" y="2586609"/>
            <a:ext cx="648081" cy="117855"/>
          </a:xfrm>
          <a:custGeom>
            <a:avLst/>
            <a:gdLst/>
            <a:ahLst/>
            <a:cxnLst/>
            <a:rect l="l" t="t" r="r" b="b"/>
            <a:pathLst>
              <a:path w="648081" h="117855">
                <a:moveTo>
                  <a:pt x="616458" y="48005"/>
                </a:moveTo>
                <a:lnTo>
                  <a:pt x="597625" y="58991"/>
                </a:lnTo>
                <a:lnTo>
                  <a:pt x="616458" y="69976"/>
                </a:lnTo>
                <a:lnTo>
                  <a:pt x="616458" y="48005"/>
                </a:lnTo>
                <a:close/>
              </a:path>
              <a:path w="648081" h="117855">
                <a:moveTo>
                  <a:pt x="553085" y="114426"/>
                </a:moveTo>
                <a:lnTo>
                  <a:pt x="648081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458" y="48005"/>
                </a:lnTo>
                <a:lnTo>
                  <a:pt x="616458" y="69976"/>
                </a:lnTo>
                <a:lnTo>
                  <a:pt x="597625" y="58991"/>
                </a:lnTo>
                <a:lnTo>
                  <a:pt x="616458" y="48005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081" h="117855">
                <a:moveTo>
                  <a:pt x="539242" y="2031"/>
                </a:moveTo>
                <a:lnTo>
                  <a:pt x="535686" y="8127"/>
                </a:lnTo>
                <a:lnTo>
                  <a:pt x="532257" y="14224"/>
                </a:lnTo>
                <a:lnTo>
                  <a:pt x="534289" y="21970"/>
                </a:lnTo>
                <a:lnTo>
                  <a:pt x="540258" y="25526"/>
                </a:lnTo>
                <a:lnTo>
                  <a:pt x="575745" y="46228"/>
                </a:lnTo>
                <a:lnTo>
                  <a:pt x="622935" y="46227"/>
                </a:lnTo>
                <a:lnTo>
                  <a:pt x="648081" y="58927"/>
                </a:lnTo>
                <a:lnTo>
                  <a:pt x="553085" y="3555"/>
                </a:lnTo>
                <a:lnTo>
                  <a:pt x="546989" y="0"/>
                </a:lnTo>
                <a:lnTo>
                  <a:pt x="539242" y="2031"/>
                </a:lnTo>
                <a:close/>
              </a:path>
              <a:path w="648081" h="117855">
                <a:moveTo>
                  <a:pt x="535686" y="109854"/>
                </a:moveTo>
                <a:lnTo>
                  <a:pt x="539242" y="115824"/>
                </a:lnTo>
                <a:lnTo>
                  <a:pt x="546989" y="117855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5963" y="71628"/>
                </a:lnTo>
                <a:lnTo>
                  <a:pt x="540258" y="92455"/>
                </a:lnTo>
                <a:lnTo>
                  <a:pt x="534289" y="96012"/>
                </a:lnTo>
                <a:lnTo>
                  <a:pt x="532257" y="103758"/>
                </a:lnTo>
                <a:lnTo>
                  <a:pt x="535686" y="1098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7952232" y="2586609"/>
            <a:ext cx="648081" cy="117855"/>
          </a:xfrm>
          <a:custGeom>
            <a:avLst/>
            <a:gdLst/>
            <a:ahLst/>
            <a:cxnLst/>
            <a:rect l="l" t="t" r="r" b="b"/>
            <a:pathLst>
              <a:path w="648081" h="117855">
                <a:moveTo>
                  <a:pt x="616458" y="48005"/>
                </a:moveTo>
                <a:lnTo>
                  <a:pt x="597625" y="58991"/>
                </a:lnTo>
                <a:lnTo>
                  <a:pt x="616458" y="69976"/>
                </a:lnTo>
                <a:lnTo>
                  <a:pt x="616458" y="48005"/>
                </a:lnTo>
                <a:close/>
              </a:path>
              <a:path w="648081" h="117855">
                <a:moveTo>
                  <a:pt x="553085" y="114426"/>
                </a:moveTo>
                <a:lnTo>
                  <a:pt x="648081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458" y="48005"/>
                </a:lnTo>
                <a:lnTo>
                  <a:pt x="616458" y="69976"/>
                </a:lnTo>
                <a:lnTo>
                  <a:pt x="597625" y="58991"/>
                </a:lnTo>
                <a:lnTo>
                  <a:pt x="616458" y="48005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081" h="117855">
                <a:moveTo>
                  <a:pt x="539242" y="2031"/>
                </a:moveTo>
                <a:lnTo>
                  <a:pt x="535686" y="8127"/>
                </a:lnTo>
                <a:lnTo>
                  <a:pt x="532257" y="14224"/>
                </a:lnTo>
                <a:lnTo>
                  <a:pt x="534289" y="21970"/>
                </a:lnTo>
                <a:lnTo>
                  <a:pt x="540258" y="25526"/>
                </a:lnTo>
                <a:lnTo>
                  <a:pt x="575745" y="46228"/>
                </a:lnTo>
                <a:lnTo>
                  <a:pt x="622935" y="46227"/>
                </a:lnTo>
                <a:lnTo>
                  <a:pt x="648081" y="58927"/>
                </a:lnTo>
                <a:lnTo>
                  <a:pt x="553085" y="3555"/>
                </a:lnTo>
                <a:lnTo>
                  <a:pt x="546989" y="0"/>
                </a:lnTo>
                <a:lnTo>
                  <a:pt x="539242" y="2031"/>
                </a:lnTo>
                <a:close/>
              </a:path>
              <a:path w="648081" h="117855">
                <a:moveTo>
                  <a:pt x="535686" y="109854"/>
                </a:moveTo>
                <a:lnTo>
                  <a:pt x="539242" y="115824"/>
                </a:lnTo>
                <a:lnTo>
                  <a:pt x="546989" y="117855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5963" y="71628"/>
                </a:lnTo>
                <a:lnTo>
                  <a:pt x="540258" y="92455"/>
                </a:lnTo>
                <a:lnTo>
                  <a:pt x="534289" y="96012"/>
                </a:lnTo>
                <a:lnTo>
                  <a:pt x="532257" y="103758"/>
                </a:lnTo>
                <a:lnTo>
                  <a:pt x="535686" y="1098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5893689" y="1691525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5893689" y="1691525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5292090" y="1866519"/>
            <a:ext cx="648081" cy="117982"/>
          </a:xfrm>
          <a:custGeom>
            <a:avLst/>
            <a:gdLst/>
            <a:ahLst/>
            <a:cxnLst/>
            <a:rect l="l" t="t" r="r" b="b"/>
            <a:pathLst>
              <a:path w="648081" h="117982">
                <a:moveTo>
                  <a:pt x="616458" y="48005"/>
                </a:moveTo>
                <a:lnTo>
                  <a:pt x="597625" y="58991"/>
                </a:lnTo>
                <a:lnTo>
                  <a:pt x="616458" y="69976"/>
                </a:lnTo>
                <a:lnTo>
                  <a:pt x="616458" y="48005"/>
                </a:lnTo>
                <a:close/>
              </a:path>
              <a:path w="648081" h="117982">
                <a:moveTo>
                  <a:pt x="553085" y="114426"/>
                </a:moveTo>
                <a:lnTo>
                  <a:pt x="648081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458" y="48005"/>
                </a:lnTo>
                <a:lnTo>
                  <a:pt x="616458" y="69976"/>
                </a:lnTo>
                <a:lnTo>
                  <a:pt x="597625" y="58991"/>
                </a:lnTo>
                <a:lnTo>
                  <a:pt x="616458" y="48005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081" h="117982">
                <a:moveTo>
                  <a:pt x="539242" y="2031"/>
                </a:moveTo>
                <a:lnTo>
                  <a:pt x="535686" y="8127"/>
                </a:lnTo>
                <a:lnTo>
                  <a:pt x="532257" y="14223"/>
                </a:lnTo>
                <a:lnTo>
                  <a:pt x="534288" y="21970"/>
                </a:lnTo>
                <a:lnTo>
                  <a:pt x="540258" y="25526"/>
                </a:lnTo>
                <a:lnTo>
                  <a:pt x="575745" y="46228"/>
                </a:lnTo>
                <a:lnTo>
                  <a:pt x="622935" y="46227"/>
                </a:lnTo>
                <a:lnTo>
                  <a:pt x="648081" y="58927"/>
                </a:lnTo>
                <a:lnTo>
                  <a:pt x="553085" y="3555"/>
                </a:lnTo>
                <a:lnTo>
                  <a:pt x="547115" y="0"/>
                </a:lnTo>
                <a:lnTo>
                  <a:pt x="539242" y="2031"/>
                </a:lnTo>
                <a:close/>
              </a:path>
              <a:path w="648081" h="117982">
                <a:moveTo>
                  <a:pt x="535686" y="109854"/>
                </a:moveTo>
                <a:lnTo>
                  <a:pt x="539242" y="115823"/>
                </a:lnTo>
                <a:lnTo>
                  <a:pt x="547115" y="117982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5963" y="71628"/>
                </a:lnTo>
                <a:lnTo>
                  <a:pt x="540258" y="92455"/>
                </a:lnTo>
                <a:lnTo>
                  <a:pt x="534288" y="96011"/>
                </a:lnTo>
                <a:lnTo>
                  <a:pt x="532257" y="103758"/>
                </a:lnTo>
                <a:lnTo>
                  <a:pt x="535686" y="1098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5292090" y="1866519"/>
            <a:ext cx="648081" cy="117982"/>
          </a:xfrm>
          <a:custGeom>
            <a:avLst/>
            <a:gdLst/>
            <a:ahLst/>
            <a:cxnLst/>
            <a:rect l="l" t="t" r="r" b="b"/>
            <a:pathLst>
              <a:path w="648081" h="117982">
                <a:moveTo>
                  <a:pt x="616458" y="48005"/>
                </a:moveTo>
                <a:lnTo>
                  <a:pt x="597625" y="58991"/>
                </a:lnTo>
                <a:lnTo>
                  <a:pt x="616458" y="69976"/>
                </a:lnTo>
                <a:lnTo>
                  <a:pt x="616458" y="48005"/>
                </a:lnTo>
                <a:close/>
              </a:path>
              <a:path w="648081" h="117982">
                <a:moveTo>
                  <a:pt x="553085" y="114426"/>
                </a:moveTo>
                <a:lnTo>
                  <a:pt x="648081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458" y="48005"/>
                </a:lnTo>
                <a:lnTo>
                  <a:pt x="616458" y="69976"/>
                </a:lnTo>
                <a:lnTo>
                  <a:pt x="597625" y="58991"/>
                </a:lnTo>
                <a:lnTo>
                  <a:pt x="616458" y="48005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081" h="117982">
                <a:moveTo>
                  <a:pt x="539242" y="2031"/>
                </a:moveTo>
                <a:lnTo>
                  <a:pt x="535686" y="8127"/>
                </a:lnTo>
                <a:lnTo>
                  <a:pt x="532257" y="14223"/>
                </a:lnTo>
                <a:lnTo>
                  <a:pt x="534288" y="21970"/>
                </a:lnTo>
                <a:lnTo>
                  <a:pt x="540258" y="25526"/>
                </a:lnTo>
                <a:lnTo>
                  <a:pt x="575745" y="46228"/>
                </a:lnTo>
                <a:lnTo>
                  <a:pt x="622935" y="46227"/>
                </a:lnTo>
                <a:lnTo>
                  <a:pt x="648081" y="58927"/>
                </a:lnTo>
                <a:lnTo>
                  <a:pt x="553085" y="3555"/>
                </a:lnTo>
                <a:lnTo>
                  <a:pt x="547115" y="0"/>
                </a:lnTo>
                <a:lnTo>
                  <a:pt x="539242" y="2031"/>
                </a:lnTo>
                <a:close/>
              </a:path>
              <a:path w="648081" h="117982">
                <a:moveTo>
                  <a:pt x="535686" y="109854"/>
                </a:moveTo>
                <a:lnTo>
                  <a:pt x="539242" y="115823"/>
                </a:lnTo>
                <a:lnTo>
                  <a:pt x="547115" y="117982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5963" y="71628"/>
                </a:lnTo>
                <a:lnTo>
                  <a:pt x="540258" y="92455"/>
                </a:lnTo>
                <a:lnTo>
                  <a:pt x="534288" y="96011"/>
                </a:lnTo>
                <a:lnTo>
                  <a:pt x="532257" y="103758"/>
                </a:lnTo>
                <a:lnTo>
                  <a:pt x="535686" y="1098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5220081" y="2632837"/>
            <a:ext cx="648081" cy="25400"/>
          </a:xfrm>
          <a:custGeom>
            <a:avLst/>
            <a:gdLst/>
            <a:ahLst/>
            <a:cxnLst/>
            <a:rect l="l" t="t" r="r" b="b"/>
            <a:pathLst>
              <a:path w="648081" h="25400">
                <a:moveTo>
                  <a:pt x="0" y="25400"/>
                </a:moveTo>
                <a:lnTo>
                  <a:pt x="648081" y="25400"/>
                </a:lnTo>
                <a:lnTo>
                  <a:pt x="64808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5220081" y="2632837"/>
            <a:ext cx="648081" cy="25400"/>
          </a:xfrm>
          <a:custGeom>
            <a:avLst/>
            <a:gdLst/>
            <a:ahLst/>
            <a:cxnLst/>
            <a:rect l="l" t="t" r="r" b="b"/>
            <a:pathLst>
              <a:path w="648081" h="25400">
                <a:moveTo>
                  <a:pt x="0" y="25400"/>
                </a:moveTo>
                <a:lnTo>
                  <a:pt x="648081" y="25400"/>
                </a:lnTo>
                <a:lnTo>
                  <a:pt x="64808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5796153" y="2573528"/>
            <a:ext cx="72009" cy="122300"/>
          </a:xfrm>
          <a:custGeom>
            <a:avLst/>
            <a:gdLst/>
            <a:ahLst/>
            <a:cxnLst/>
            <a:rect l="l" t="t" r="r" b="b"/>
            <a:pathLst>
              <a:path w="72009" h="122300">
                <a:moveTo>
                  <a:pt x="35941" y="122300"/>
                </a:moveTo>
                <a:lnTo>
                  <a:pt x="42074" y="121423"/>
                </a:lnTo>
                <a:lnTo>
                  <a:pt x="51720" y="116175"/>
                </a:lnTo>
                <a:lnTo>
                  <a:pt x="59960" y="106812"/>
                </a:lnTo>
                <a:lnTo>
                  <a:pt x="66371" y="94053"/>
                </a:lnTo>
                <a:lnTo>
                  <a:pt x="70528" y="78615"/>
                </a:lnTo>
                <a:lnTo>
                  <a:pt x="72009" y="61213"/>
                </a:lnTo>
                <a:lnTo>
                  <a:pt x="71477" y="50685"/>
                </a:lnTo>
                <a:lnTo>
                  <a:pt x="68363" y="34365"/>
                </a:lnTo>
                <a:lnTo>
                  <a:pt x="62831" y="20414"/>
                </a:lnTo>
                <a:lnTo>
                  <a:pt x="55301" y="9554"/>
                </a:lnTo>
                <a:lnTo>
                  <a:pt x="46197" y="2509"/>
                </a:lnTo>
                <a:lnTo>
                  <a:pt x="35941" y="0"/>
                </a:lnTo>
                <a:lnTo>
                  <a:pt x="29811" y="890"/>
                </a:lnTo>
                <a:lnTo>
                  <a:pt x="20219" y="6169"/>
                </a:lnTo>
                <a:lnTo>
                  <a:pt x="12014" y="15566"/>
                </a:lnTo>
                <a:lnTo>
                  <a:pt x="5625" y="28355"/>
                </a:lnTo>
                <a:lnTo>
                  <a:pt x="1477" y="43812"/>
                </a:lnTo>
                <a:lnTo>
                  <a:pt x="0" y="61213"/>
                </a:lnTo>
                <a:lnTo>
                  <a:pt x="509" y="71526"/>
                </a:lnTo>
                <a:lnTo>
                  <a:pt x="3599" y="87888"/>
                </a:lnTo>
                <a:lnTo>
                  <a:pt x="9116" y="101865"/>
                </a:lnTo>
                <a:lnTo>
                  <a:pt x="16632" y="112739"/>
                </a:lnTo>
                <a:lnTo>
                  <a:pt x="25717" y="119790"/>
                </a:lnTo>
                <a:lnTo>
                  <a:pt x="35941" y="1223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5796153" y="2573528"/>
            <a:ext cx="72009" cy="122300"/>
          </a:xfrm>
          <a:custGeom>
            <a:avLst/>
            <a:gdLst/>
            <a:ahLst/>
            <a:cxnLst/>
            <a:rect l="l" t="t" r="r" b="b"/>
            <a:pathLst>
              <a:path w="72009" h="122300">
                <a:moveTo>
                  <a:pt x="35941" y="122300"/>
                </a:moveTo>
                <a:lnTo>
                  <a:pt x="25717" y="119790"/>
                </a:lnTo>
                <a:lnTo>
                  <a:pt x="16632" y="112739"/>
                </a:lnTo>
                <a:lnTo>
                  <a:pt x="9116" y="101865"/>
                </a:lnTo>
                <a:lnTo>
                  <a:pt x="3599" y="87888"/>
                </a:lnTo>
                <a:lnTo>
                  <a:pt x="509" y="71526"/>
                </a:lnTo>
                <a:lnTo>
                  <a:pt x="0" y="61213"/>
                </a:lnTo>
                <a:lnTo>
                  <a:pt x="1477" y="43812"/>
                </a:lnTo>
                <a:lnTo>
                  <a:pt x="5625" y="28355"/>
                </a:lnTo>
                <a:lnTo>
                  <a:pt x="12014" y="15566"/>
                </a:lnTo>
                <a:lnTo>
                  <a:pt x="20219" y="6169"/>
                </a:lnTo>
                <a:lnTo>
                  <a:pt x="29811" y="890"/>
                </a:lnTo>
                <a:lnTo>
                  <a:pt x="35941" y="0"/>
                </a:lnTo>
                <a:lnTo>
                  <a:pt x="46197" y="2509"/>
                </a:lnTo>
                <a:lnTo>
                  <a:pt x="55301" y="9554"/>
                </a:lnTo>
                <a:lnTo>
                  <a:pt x="62831" y="20414"/>
                </a:lnTo>
                <a:lnTo>
                  <a:pt x="68363" y="34365"/>
                </a:lnTo>
                <a:lnTo>
                  <a:pt x="71477" y="50685"/>
                </a:lnTo>
                <a:lnTo>
                  <a:pt x="72009" y="61213"/>
                </a:lnTo>
                <a:lnTo>
                  <a:pt x="70528" y="78615"/>
                </a:lnTo>
                <a:lnTo>
                  <a:pt x="66371" y="94053"/>
                </a:lnTo>
                <a:lnTo>
                  <a:pt x="59960" y="106812"/>
                </a:lnTo>
                <a:lnTo>
                  <a:pt x="51720" y="116175"/>
                </a:lnTo>
                <a:lnTo>
                  <a:pt x="42074" y="121423"/>
                </a:lnTo>
                <a:lnTo>
                  <a:pt x="35941" y="122300"/>
                </a:lnTo>
                <a:close/>
              </a:path>
            </a:pathLst>
          </a:custGeom>
          <a:ln w="25400">
            <a:solidFill>
              <a:srgbClr val="536D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8456295" y="2285491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752973" y="2915653"/>
            <a:ext cx="2342261" cy="369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752973" y="2915653"/>
            <a:ext cx="2342261" cy="369328"/>
          </a:xfrm>
          <a:custGeom>
            <a:avLst/>
            <a:gdLst/>
            <a:ahLst/>
            <a:cxnLst/>
            <a:rect l="l" t="t" r="r" b="b"/>
            <a:pathLst>
              <a:path w="2342261" h="369328">
                <a:moveTo>
                  <a:pt x="2342261" y="0"/>
                </a:moveTo>
                <a:lnTo>
                  <a:pt x="0" y="0"/>
                </a:lnTo>
                <a:lnTo>
                  <a:pt x="2342261" y="12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5752973" y="2915653"/>
            <a:ext cx="2342261" cy="3693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752973" y="2915653"/>
            <a:ext cx="2342261" cy="369328"/>
          </a:xfrm>
          <a:custGeom>
            <a:avLst/>
            <a:gdLst/>
            <a:ahLst/>
            <a:cxnLst/>
            <a:rect l="l" t="t" r="r" b="b"/>
            <a:pathLst>
              <a:path w="2342261" h="369328">
                <a:moveTo>
                  <a:pt x="0" y="369328"/>
                </a:moveTo>
                <a:lnTo>
                  <a:pt x="2342261" y="369328"/>
                </a:lnTo>
                <a:lnTo>
                  <a:pt x="2342261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461000" y="4063873"/>
            <a:ext cx="0" cy="2755853"/>
          </a:xfrm>
          <a:custGeom>
            <a:avLst/>
            <a:gdLst/>
            <a:ahLst/>
            <a:cxnLst/>
            <a:rect l="l" t="t" r="r" b="b"/>
            <a:pathLst>
              <a:path h="2755853">
                <a:moveTo>
                  <a:pt x="0" y="0"/>
                </a:moveTo>
                <a:lnTo>
                  <a:pt x="0" y="275585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6357112" y="4063873"/>
            <a:ext cx="0" cy="2755853"/>
          </a:xfrm>
          <a:custGeom>
            <a:avLst/>
            <a:gdLst/>
            <a:ahLst/>
            <a:cxnLst/>
            <a:rect l="l" t="t" r="r" b="b"/>
            <a:pathLst>
              <a:path h="2755853">
                <a:moveTo>
                  <a:pt x="0" y="0"/>
                </a:moveTo>
                <a:lnTo>
                  <a:pt x="0" y="275585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4558538" y="4618863"/>
            <a:ext cx="2900171" cy="0"/>
          </a:xfrm>
          <a:custGeom>
            <a:avLst/>
            <a:gdLst/>
            <a:ahLst/>
            <a:cxnLst/>
            <a:rect l="l" t="t" r="r" b="b"/>
            <a:pathLst>
              <a:path w="2900171">
                <a:moveTo>
                  <a:pt x="0" y="0"/>
                </a:moveTo>
                <a:lnTo>
                  <a:pt x="290017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4558538" y="5167503"/>
            <a:ext cx="2900171" cy="0"/>
          </a:xfrm>
          <a:custGeom>
            <a:avLst/>
            <a:gdLst/>
            <a:ahLst/>
            <a:cxnLst/>
            <a:rect l="l" t="t" r="r" b="b"/>
            <a:pathLst>
              <a:path w="2900171">
                <a:moveTo>
                  <a:pt x="0" y="0"/>
                </a:moveTo>
                <a:lnTo>
                  <a:pt x="290017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4558538" y="5716092"/>
            <a:ext cx="2900171" cy="0"/>
          </a:xfrm>
          <a:custGeom>
            <a:avLst/>
            <a:gdLst/>
            <a:ahLst/>
            <a:cxnLst/>
            <a:rect l="l" t="t" r="r" b="b"/>
            <a:pathLst>
              <a:path w="2900171">
                <a:moveTo>
                  <a:pt x="0" y="0"/>
                </a:moveTo>
                <a:lnTo>
                  <a:pt x="290017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4558538" y="6264732"/>
            <a:ext cx="2900171" cy="0"/>
          </a:xfrm>
          <a:custGeom>
            <a:avLst/>
            <a:gdLst/>
            <a:ahLst/>
            <a:cxnLst/>
            <a:rect l="l" t="t" r="r" b="b"/>
            <a:pathLst>
              <a:path w="2900171">
                <a:moveTo>
                  <a:pt x="0" y="0"/>
                </a:moveTo>
                <a:lnTo>
                  <a:pt x="290017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4564888" y="4063873"/>
            <a:ext cx="0" cy="2755853"/>
          </a:xfrm>
          <a:custGeom>
            <a:avLst/>
            <a:gdLst/>
            <a:ahLst/>
            <a:cxnLst/>
            <a:rect l="l" t="t" r="r" b="b"/>
            <a:pathLst>
              <a:path h="2755853">
                <a:moveTo>
                  <a:pt x="0" y="0"/>
                </a:moveTo>
                <a:lnTo>
                  <a:pt x="0" y="275585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7452359" y="4063873"/>
            <a:ext cx="0" cy="2755853"/>
          </a:xfrm>
          <a:custGeom>
            <a:avLst/>
            <a:gdLst/>
            <a:ahLst/>
            <a:cxnLst/>
            <a:rect l="l" t="t" r="r" b="b"/>
            <a:pathLst>
              <a:path h="2755853">
                <a:moveTo>
                  <a:pt x="0" y="0"/>
                </a:moveTo>
                <a:lnTo>
                  <a:pt x="0" y="275585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4558538" y="4070223"/>
            <a:ext cx="2900171" cy="0"/>
          </a:xfrm>
          <a:custGeom>
            <a:avLst/>
            <a:gdLst/>
            <a:ahLst/>
            <a:cxnLst/>
            <a:rect l="l" t="t" r="r" b="b"/>
            <a:pathLst>
              <a:path w="2900171">
                <a:moveTo>
                  <a:pt x="0" y="0"/>
                </a:moveTo>
                <a:lnTo>
                  <a:pt x="290017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4558538" y="6813376"/>
            <a:ext cx="2900171" cy="0"/>
          </a:xfrm>
          <a:custGeom>
            <a:avLst/>
            <a:gdLst/>
            <a:ahLst/>
            <a:cxnLst/>
            <a:rect l="l" t="t" r="r" b="b"/>
            <a:pathLst>
              <a:path w="2900171">
                <a:moveTo>
                  <a:pt x="0" y="0"/>
                </a:moveTo>
                <a:lnTo>
                  <a:pt x="290017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996942" y="4214241"/>
            <a:ext cx="216027" cy="0"/>
          </a:xfrm>
          <a:custGeom>
            <a:avLst/>
            <a:gdLst/>
            <a:ahLst/>
            <a:cxnLst/>
            <a:rect l="l" t="t" r="r" b="b"/>
            <a:pathLst>
              <a:path w="216027">
                <a:moveTo>
                  <a:pt x="0" y="0"/>
                </a:moveTo>
                <a:lnTo>
                  <a:pt x="21602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403604" y="3356978"/>
            <a:ext cx="2683764" cy="36932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403604" y="3356978"/>
            <a:ext cx="2683764" cy="369328"/>
          </a:xfrm>
          <a:custGeom>
            <a:avLst/>
            <a:gdLst/>
            <a:ahLst/>
            <a:cxnLst/>
            <a:rect l="l" t="t" r="r" b="b"/>
            <a:pathLst>
              <a:path w="2683764" h="369328">
                <a:moveTo>
                  <a:pt x="2683764" y="0"/>
                </a:moveTo>
                <a:lnTo>
                  <a:pt x="0" y="0"/>
                </a:lnTo>
                <a:lnTo>
                  <a:pt x="2683764" y="12"/>
                </a:lnTo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403604" y="3356978"/>
            <a:ext cx="2683764" cy="36932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403604" y="3356978"/>
            <a:ext cx="2683764" cy="369328"/>
          </a:xfrm>
          <a:custGeom>
            <a:avLst/>
            <a:gdLst/>
            <a:ahLst/>
            <a:cxnLst/>
            <a:rect l="l" t="t" r="r" b="b"/>
            <a:pathLst>
              <a:path w="2683764" h="369328">
                <a:moveTo>
                  <a:pt x="0" y="369328"/>
                </a:moveTo>
                <a:lnTo>
                  <a:pt x="2683764" y="369328"/>
                </a:lnTo>
                <a:lnTo>
                  <a:pt x="2683764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5580126" y="3428987"/>
            <a:ext cx="2683764" cy="36932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5580126" y="3428987"/>
            <a:ext cx="2683764" cy="369328"/>
          </a:xfrm>
          <a:custGeom>
            <a:avLst/>
            <a:gdLst/>
            <a:ahLst/>
            <a:cxnLst/>
            <a:rect l="l" t="t" r="r" b="b"/>
            <a:pathLst>
              <a:path w="2683764" h="369328">
                <a:moveTo>
                  <a:pt x="2683764" y="0"/>
                </a:moveTo>
                <a:lnTo>
                  <a:pt x="0" y="0"/>
                </a:lnTo>
                <a:lnTo>
                  <a:pt x="2683764" y="12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5580126" y="3428987"/>
            <a:ext cx="2683764" cy="36932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5580126" y="3428987"/>
            <a:ext cx="2683764" cy="369328"/>
          </a:xfrm>
          <a:custGeom>
            <a:avLst/>
            <a:gdLst/>
            <a:ahLst/>
            <a:cxnLst/>
            <a:rect l="l" t="t" r="r" b="b"/>
            <a:pathLst>
              <a:path w="2683764" h="369328">
                <a:moveTo>
                  <a:pt x="0" y="369328"/>
                </a:moveTo>
                <a:lnTo>
                  <a:pt x="2683764" y="369328"/>
                </a:lnTo>
                <a:lnTo>
                  <a:pt x="2683764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723644" y="4578096"/>
            <a:ext cx="0" cy="1658670"/>
          </a:xfrm>
          <a:custGeom>
            <a:avLst/>
            <a:gdLst/>
            <a:ahLst/>
            <a:cxnLst/>
            <a:rect l="l" t="t" r="r" b="b"/>
            <a:pathLst>
              <a:path h="1658670">
                <a:moveTo>
                  <a:pt x="0" y="0"/>
                </a:moveTo>
                <a:lnTo>
                  <a:pt x="0" y="165867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821232" y="5133086"/>
            <a:ext cx="2004009" cy="0"/>
          </a:xfrm>
          <a:custGeom>
            <a:avLst/>
            <a:gdLst/>
            <a:ahLst/>
            <a:cxnLst/>
            <a:rect l="l" t="t" r="r" b="b"/>
            <a:pathLst>
              <a:path w="2004009">
                <a:moveTo>
                  <a:pt x="0" y="0"/>
                </a:moveTo>
                <a:lnTo>
                  <a:pt x="200400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821232" y="5681776"/>
            <a:ext cx="2004009" cy="0"/>
          </a:xfrm>
          <a:custGeom>
            <a:avLst/>
            <a:gdLst/>
            <a:ahLst/>
            <a:cxnLst/>
            <a:rect l="l" t="t" r="r" b="b"/>
            <a:pathLst>
              <a:path w="2004009">
                <a:moveTo>
                  <a:pt x="0" y="0"/>
                </a:moveTo>
                <a:lnTo>
                  <a:pt x="200400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827582" y="4578096"/>
            <a:ext cx="0" cy="1658670"/>
          </a:xfrm>
          <a:custGeom>
            <a:avLst/>
            <a:gdLst/>
            <a:ahLst/>
            <a:cxnLst/>
            <a:rect l="l" t="t" r="r" b="b"/>
            <a:pathLst>
              <a:path h="1658670">
                <a:moveTo>
                  <a:pt x="0" y="0"/>
                </a:moveTo>
                <a:lnTo>
                  <a:pt x="0" y="165867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818891" y="4578096"/>
            <a:ext cx="0" cy="1658670"/>
          </a:xfrm>
          <a:custGeom>
            <a:avLst/>
            <a:gdLst/>
            <a:ahLst/>
            <a:cxnLst/>
            <a:rect l="l" t="t" r="r" b="b"/>
            <a:pathLst>
              <a:path h="1658670">
                <a:moveTo>
                  <a:pt x="0" y="0"/>
                </a:moveTo>
                <a:lnTo>
                  <a:pt x="0" y="165867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821232" y="4584446"/>
            <a:ext cx="2004009" cy="0"/>
          </a:xfrm>
          <a:custGeom>
            <a:avLst/>
            <a:gdLst/>
            <a:ahLst/>
            <a:cxnLst/>
            <a:rect l="l" t="t" r="r" b="b"/>
            <a:pathLst>
              <a:path w="2004009">
                <a:moveTo>
                  <a:pt x="0" y="0"/>
                </a:moveTo>
                <a:lnTo>
                  <a:pt x="200400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821232" y="6230416"/>
            <a:ext cx="2004009" cy="0"/>
          </a:xfrm>
          <a:custGeom>
            <a:avLst/>
            <a:gdLst/>
            <a:ahLst/>
            <a:cxnLst/>
            <a:rect l="l" t="t" r="r" b="b"/>
            <a:pathLst>
              <a:path w="2004009">
                <a:moveTo>
                  <a:pt x="0" y="0"/>
                </a:moveTo>
                <a:lnTo>
                  <a:pt x="200400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187653" y="4736846"/>
            <a:ext cx="215950" cy="0"/>
          </a:xfrm>
          <a:custGeom>
            <a:avLst/>
            <a:gdLst/>
            <a:ahLst/>
            <a:cxnLst/>
            <a:rect l="l" t="t" r="r" b="b"/>
            <a:pathLst>
              <a:path w="215950">
                <a:moveTo>
                  <a:pt x="0" y="0"/>
                </a:moveTo>
                <a:lnTo>
                  <a:pt x="21595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139821" y="5248656"/>
            <a:ext cx="1216152" cy="48459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139821" y="5248656"/>
            <a:ext cx="1216152" cy="484593"/>
          </a:xfrm>
          <a:custGeom>
            <a:avLst/>
            <a:gdLst/>
            <a:ahLst/>
            <a:cxnLst/>
            <a:rect l="l" t="t" r="r" b="b"/>
            <a:pathLst>
              <a:path w="1216152" h="484593">
                <a:moveTo>
                  <a:pt x="973836" y="484593"/>
                </a:moveTo>
                <a:lnTo>
                  <a:pt x="973836" y="363435"/>
                </a:lnTo>
              </a:path>
              <a:path w="1216152" h="484593">
                <a:moveTo>
                  <a:pt x="973836" y="363435"/>
                </a:moveTo>
                <a:lnTo>
                  <a:pt x="486841" y="363435"/>
                </a:lnTo>
              </a:path>
              <a:path w="1216152" h="484593">
                <a:moveTo>
                  <a:pt x="973836" y="484593"/>
                </a:moveTo>
                <a:lnTo>
                  <a:pt x="973836" y="363435"/>
                </a:lnTo>
              </a:path>
            </a:pathLst>
          </a:custGeom>
          <a:ln w="12700">
            <a:solidFill>
              <a:srgbClr val="B90C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139821" y="5248656"/>
            <a:ext cx="1216152" cy="48459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139821" y="5248656"/>
            <a:ext cx="1216152" cy="484593"/>
          </a:xfrm>
          <a:custGeom>
            <a:avLst/>
            <a:gdLst/>
            <a:ahLst/>
            <a:cxnLst/>
            <a:rect l="l" t="t" r="r" b="b"/>
            <a:pathLst>
              <a:path w="1216152" h="484593">
                <a:moveTo>
                  <a:pt x="0" y="242316"/>
                </a:moveTo>
                <a:lnTo>
                  <a:pt x="242316" y="0"/>
                </a:lnTo>
                <a:lnTo>
                  <a:pt x="242316" y="121158"/>
                </a:lnTo>
                <a:lnTo>
                  <a:pt x="973836" y="121158"/>
                </a:lnTo>
                <a:lnTo>
                  <a:pt x="973836" y="0"/>
                </a:lnTo>
                <a:lnTo>
                  <a:pt x="1216152" y="242316"/>
                </a:lnTo>
                <a:lnTo>
                  <a:pt x="973836" y="484593"/>
                </a:lnTo>
                <a:lnTo>
                  <a:pt x="973836" y="363435"/>
                </a:lnTo>
                <a:lnTo>
                  <a:pt x="242316" y="363435"/>
                </a:lnTo>
                <a:lnTo>
                  <a:pt x="242316" y="484593"/>
                </a:lnTo>
                <a:lnTo>
                  <a:pt x="0" y="242316"/>
                </a:lnTo>
                <a:close/>
              </a:path>
            </a:pathLst>
          </a:custGeom>
          <a:ln w="12700">
            <a:solidFill>
              <a:srgbClr val="B90C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2508885" y="116556"/>
            <a:ext cx="2101929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3600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850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ASCULE</a:t>
            </a:r>
            <a:endParaRPr sz="2850">
              <a:latin typeface="Century Schoolbook"/>
              <a:cs typeface="Century Schoolboo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4648200" y="116556"/>
            <a:ext cx="2079148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36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</a:t>
            </a:r>
            <a:r>
              <a:rPr sz="36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6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28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ATCH</a:t>
            </a:r>
            <a:endParaRPr sz="285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14300" y="887710"/>
            <a:ext cx="170374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C’est</a:t>
            </a:r>
            <a:r>
              <a:rPr sz="2400" spc="449" dirty="0" smtClean="0">
                <a:latin typeface="Century Schoolbook"/>
                <a:cs typeface="Century Schoolbook"/>
              </a:rPr>
              <a:t> </a:t>
            </a:r>
            <a:r>
              <a:rPr sz="2400" spc="-4" dirty="0" smtClean="0">
                <a:latin typeface="Century Schoolbook"/>
                <a:cs typeface="Century Schoolbook"/>
              </a:rPr>
              <a:t>une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887855" y="887710"/>
            <a:ext cx="112174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3076829" y="887710"/>
            <a:ext cx="150667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-9" dirty="0" smtClean="0">
                <a:latin typeface="Century Schoolbook"/>
                <a:cs typeface="Century Schoolbook"/>
              </a:rPr>
              <a:t>y</a:t>
            </a:r>
            <a:r>
              <a:rPr sz="2400" spc="0" dirty="0" smtClean="0">
                <a:latin typeface="Century Schoolbook"/>
                <a:cs typeface="Century Schoolbook"/>
              </a:rPr>
              <a:t>n</a:t>
            </a:r>
            <a:r>
              <a:rPr sz="2400" spc="-9" dirty="0" smtClean="0"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latin typeface="Century Schoolbook"/>
                <a:cs typeface="Century Schoolbook"/>
              </a:rPr>
              <a:t>h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one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652010" y="887710"/>
            <a:ext cx="53462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ur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5254371" y="887710"/>
            <a:ext cx="102361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ni</a:t>
            </a:r>
            <a:r>
              <a:rPr sz="2400" spc="-9" dirty="0" smtClean="0">
                <a:latin typeface="Century Schoolbook"/>
                <a:cs typeface="Century Schoolbook"/>
              </a:rPr>
              <a:t>v</a:t>
            </a:r>
            <a:r>
              <a:rPr sz="2400" spc="0" dirty="0" smtClean="0">
                <a:latin typeface="Century Schoolbook"/>
                <a:cs typeface="Century Schoolbook"/>
              </a:rPr>
              <a:t>eau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346571" y="887710"/>
            <a:ext cx="79933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Haut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7215505" y="887710"/>
            <a:ext cx="40970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ou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7693406" y="887710"/>
            <a:ext cx="102361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ni</a:t>
            </a:r>
            <a:r>
              <a:rPr sz="2400" spc="-9" dirty="0" smtClean="0">
                <a:latin typeface="Century Schoolbook"/>
                <a:cs typeface="Century Schoolbook"/>
              </a:rPr>
              <a:t>v</a:t>
            </a:r>
            <a:r>
              <a:rPr sz="2400" spc="0" dirty="0" smtClean="0">
                <a:latin typeface="Century Schoolbook"/>
                <a:cs typeface="Century Schoolbook"/>
              </a:rPr>
              <a:t>eau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88620" y="1436343"/>
            <a:ext cx="68965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4" dirty="0" smtClean="0">
                <a:latin typeface="Century Schoolbook"/>
                <a:cs typeface="Century Schoolbook"/>
              </a:rPr>
              <a:t>a</a:t>
            </a:r>
            <a:r>
              <a:rPr sz="2400" spc="1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131252" y="1574912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D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215765" y="1592812"/>
            <a:ext cx="237796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8465566" y="1655557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215765" y="2214103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8465566" y="2276587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122680" y="2321792"/>
            <a:ext cx="250427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H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16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827582" y="4584446"/>
            <a:ext cx="896061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1"/>
              </a:spcBef>
            </a:pPr>
            <a:endParaRPr sz="1100"/>
          </a:p>
          <a:p>
            <a:pPr marL="91579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H</a:t>
            </a:r>
            <a:r>
              <a:rPr sz="2000" b="1" spc="4" dirty="0" smtClean="0">
                <a:latin typeface="Century Schoolbook"/>
                <a:cs typeface="Century Schoolbook"/>
              </a:rPr>
              <a:t>/</a:t>
            </a:r>
            <a:r>
              <a:rPr sz="2000" b="1" spc="0" dirty="0" smtClean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723644" y="4584446"/>
            <a:ext cx="1095248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2201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Q+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27582" y="5133086"/>
            <a:ext cx="896061" cy="5486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1579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723644" y="5133086"/>
            <a:ext cx="1095248" cy="5486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4"/>
              </a:spcBef>
            </a:pPr>
            <a:endParaRPr sz="1100"/>
          </a:p>
          <a:p>
            <a:pPr marL="92201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</a:t>
            </a:r>
            <a:r>
              <a:rPr sz="2000" spc="0" dirty="0" smtClean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827582" y="5681776"/>
            <a:ext cx="896061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"/>
              </a:spcBef>
            </a:pPr>
            <a:endParaRPr sz="1100"/>
          </a:p>
          <a:p>
            <a:pPr marL="91579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723644" y="5681776"/>
            <a:ext cx="1095248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6"/>
              </a:spcBef>
            </a:pPr>
            <a:endParaRPr sz="1100"/>
          </a:p>
          <a:p>
            <a:pPr marL="92201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D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564888" y="4070223"/>
            <a:ext cx="89611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endParaRPr sz="1100"/>
          </a:p>
          <a:p>
            <a:pPr marL="92837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H/H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461000" y="4070223"/>
            <a:ext cx="89611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1"/>
              </a:spcBef>
            </a:pPr>
            <a:endParaRPr sz="1100"/>
          </a:p>
          <a:p>
            <a:pPr marL="93090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D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357112" y="4070223"/>
            <a:ext cx="1095247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1"/>
              </a:spcBef>
            </a:pPr>
            <a:endParaRPr sz="1100"/>
          </a:p>
          <a:p>
            <a:pPr marL="93217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Q+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564888" y="4618863"/>
            <a:ext cx="89611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9"/>
              </a:spcBef>
            </a:pPr>
            <a:endParaRPr sz="1000"/>
          </a:p>
          <a:p>
            <a:pPr marL="92837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461000" y="4618863"/>
            <a:ext cx="89611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endParaRPr sz="1100"/>
          </a:p>
          <a:p>
            <a:pPr marL="93090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357112" y="4618863"/>
            <a:ext cx="1095247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endParaRPr sz="1100"/>
          </a:p>
          <a:p>
            <a:pPr marL="93217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</a:t>
            </a:r>
            <a:r>
              <a:rPr sz="2000" spc="0" dirty="0" smtClean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564888" y="5167503"/>
            <a:ext cx="896112" cy="5485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2837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461000" y="5167503"/>
            <a:ext cx="896112" cy="5485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3090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357112" y="5167503"/>
            <a:ext cx="1095247" cy="5485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3217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</a:t>
            </a:r>
            <a:r>
              <a:rPr sz="2000" spc="0" dirty="0" smtClean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564888" y="5716092"/>
            <a:ext cx="89611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"/>
              </a:spcBef>
            </a:pPr>
            <a:endParaRPr sz="1100"/>
          </a:p>
          <a:p>
            <a:pPr marL="92837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461000" y="5716092"/>
            <a:ext cx="89611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6"/>
              </a:spcBef>
            </a:pPr>
            <a:endParaRPr sz="1100"/>
          </a:p>
          <a:p>
            <a:pPr marL="93090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357112" y="5716092"/>
            <a:ext cx="1095247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6"/>
              </a:spcBef>
            </a:pPr>
            <a:endParaRPr sz="1100"/>
          </a:p>
          <a:p>
            <a:pPr marL="93217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564888" y="6264732"/>
            <a:ext cx="896112" cy="5486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"/>
              </a:spcBef>
            </a:pPr>
            <a:endParaRPr sz="1100"/>
          </a:p>
          <a:p>
            <a:pPr marL="92837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461000" y="6264732"/>
            <a:ext cx="896112" cy="5486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6"/>
              </a:spcBef>
            </a:pPr>
            <a:endParaRPr sz="1100"/>
          </a:p>
          <a:p>
            <a:pPr marL="93090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357112" y="6264732"/>
            <a:ext cx="1095247" cy="5486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6"/>
              </a:spcBef>
            </a:pPr>
            <a:endParaRPr sz="1100"/>
          </a:p>
          <a:p>
            <a:pPr marL="93217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580126" y="3428987"/>
            <a:ext cx="2683764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50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Si</a:t>
            </a:r>
            <a:r>
              <a:rPr sz="1800" b="1" spc="-24" dirty="0" smtClean="0">
                <a:latin typeface="Century Schoolbook"/>
                <a:cs typeface="Century Schoolbook"/>
              </a:rPr>
              <a:t> </a:t>
            </a:r>
            <a:r>
              <a:rPr sz="1800" b="1" spc="0" dirty="0" smtClean="0">
                <a:latin typeface="Century Schoolbook"/>
                <a:cs typeface="Century Schoolbook"/>
              </a:rPr>
              <a:t>H</a:t>
            </a:r>
            <a:r>
              <a:rPr sz="1800" b="1" spc="-4" dirty="0" smtClean="0">
                <a:latin typeface="Century Schoolbook"/>
                <a:cs typeface="Century Schoolbook"/>
              </a:rPr>
              <a:t> </a:t>
            </a:r>
            <a:r>
              <a:rPr sz="1800" b="1" spc="0" dirty="0" smtClean="0">
                <a:latin typeface="Century Schoolbook"/>
                <a:cs typeface="Century Schoolbook"/>
              </a:rPr>
              <a:t>=</a:t>
            </a:r>
            <a:r>
              <a:rPr sz="1800" b="1" spc="-4" dirty="0" smtClean="0">
                <a:latin typeface="Century Schoolbook"/>
                <a:cs typeface="Century Schoolbook"/>
              </a:rPr>
              <a:t> </a:t>
            </a:r>
            <a:r>
              <a:rPr sz="1800" b="1" spc="0" dirty="0" smtClean="0">
                <a:latin typeface="Century Schoolbook"/>
                <a:cs typeface="Century Schoolbook"/>
              </a:rPr>
              <a:t>0</a:t>
            </a:r>
            <a:r>
              <a:rPr sz="1800" b="1" spc="-9" dirty="0" smtClean="0">
                <a:latin typeface="Century Schoolbook"/>
                <a:cs typeface="Century Schoolbook"/>
              </a:rPr>
              <a:t> </a:t>
            </a:r>
            <a:r>
              <a:rPr sz="1800" b="1" spc="0" dirty="0" smtClean="0">
                <a:latin typeface="Century Schoolbook"/>
                <a:cs typeface="Century Schoolbook"/>
              </a:rPr>
              <a:t>a</a:t>
            </a:r>
            <a:r>
              <a:rPr sz="1800" b="1" spc="4" dirty="0" smtClean="0">
                <a:latin typeface="Century Schoolbook"/>
                <a:cs typeface="Century Schoolbook"/>
              </a:rPr>
              <a:t>l</a:t>
            </a:r>
            <a:r>
              <a:rPr sz="1800" b="1" spc="0" dirty="0" smtClean="0">
                <a:latin typeface="Century Schoolbook"/>
                <a:cs typeface="Century Schoolbook"/>
              </a:rPr>
              <a:t>o</a:t>
            </a:r>
            <a:r>
              <a:rPr sz="1800" b="1" spc="4" dirty="0" smtClean="0">
                <a:latin typeface="Century Schoolbook"/>
                <a:cs typeface="Century Schoolbook"/>
              </a:rPr>
              <a:t>r</a:t>
            </a:r>
            <a:r>
              <a:rPr sz="1800" b="1" spc="0" dirty="0" smtClean="0">
                <a:latin typeface="Century Schoolbook"/>
                <a:cs typeface="Century Schoolbook"/>
              </a:rPr>
              <a:t>s</a:t>
            </a:r>
            <a:r>
              <a:rPr sz="1800" b="1" spc="-14" dirty="0" smtClean="0">
                <a:latin typeface="Century Schoolbook"/>
                <a:cs typeface="Century Schoolbook"/>
              </a:rPr>
              <a:t> </a:t>
            </a:r>
            <a:r>
              <a:rPr sz="1800" b="1" spc="0" dirty="0" smtClean="0">
                <a:latin typeface="Century Schoolbook"/>
                <a:cs typeface="Century Schoolbook"/>
              </a:rPr>
              <a:t>Q+</a:t>
            </a:r>
            <a:r>
              <a:rPr sz="1800" b="1" spc="-9" dirty="0" smtClean="0">
                <a:latin typeface="Century Schoolbook"/>
                <a:cs typeface="Century Schoolbook"/>
              </a:rPr>
              <a:t> </a:t>
            </a:r>
            <a:r>
              <a:rPr sz="1800" b="1" spc="0" dirty="0" smtClean="0">
                <a:latin typeface="Century Schoolbook"/>
                <a:cs typeface="Century Schoolbook"/>
              </a:rPr>
              <a:t>=</a:t>
            </a:r>
            <a:r>
              <a:rPr sz="1800" b="1" spc="-9" dirty="0" smtClean="0">
                <a:latin typeface="Century Schoolbook"/>
                <a:cs typeface="Century Schoolbook"/>
              </a:rPr>
              <a:t> </a:t>
            </a:r>
            <a:r>
              <a:rPr sz="1800" b="1" spc="0" dirty="0" smtClean="0">
                <a:latin typeface="Century Schoolbook"/>
                <a:cs typeface="Century Schoolbook"/>
              </a:rPr>
              <a:t>D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03604" y="3356978"/>
            <a:ext cx="2683764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Si</a:t>
            </a:r>
            <a:r>
              <a:rPr sz="1800" b="1" spc="-24" dirty="0" smtClean="0">
                <a:latin typeface="Century Schoolbook"/>
                <a:cs typeface="Century Schoolbook"/>
              </a:rPr>
              <a:t> </a:t>
            </a:r>
            <a:r>
              <a:rPr sz="1800" b="1" spc="0" dirty="0" smtClean="0">
                <a:latin typeface="Century Schoolbook"/>
                <a:cs typeface="Century Schoolbook"/>
              </a:rPr>
              <a:t>H</a:t>
            </a:r>
            <a:r>
              <a:rPr sz="1800" b="1" spc="-9" dirty="0" smtClean="0">
                <a:latin typeface="Century Schoolbook"/>
                <a:cs typeface="Century Schoolbook"/>
              </a:rPr>
              <a:t> </a:t>
            </a:r>
            <a:r>
              <a:rPr sz="1800" b="1" spc="0" dirty="0" smtClean="0">
                <a:latin typeface="Century Schoolbook"/>
                <a:cs typeface="Century Schoolbook"/>
              </a:rPr>
              <a:t>=</a:t>
            </a:r>
            <a:r>
              <a:rPr sz="1800" b="1" spc="-9" dirty="0" smtClean="0">
                <a:latin typeface="Century Schoolbook"/>
                <a:cs typeface="Century Schoolbook"/>
              </a:rPr>
              <a:t> </a:t>
            </a:r>
            <a:r>
              <a:rPr sz="1800" b="1" spc="0" dirty="0" smtClean="0">
                <a:latin typeface="Century Schoolbook"/>
                <a:cs typeface="Century Schoolbook"/>
              </a:rPr>
              <a:t>1</a:t>
            </a:r>
            <a:r>
              <a:rPr sz="1800" b="1" spc="-9" dirty="0" smtClean="0">
                <a:latin typeface="Century Schoolbook"/>
                <a:cs typeface="Century Schoolbook"/>
              </a:rPr>
              <a:t> </a:t>
            </a:r>
            <a:r>
              <a:rPr sz="1800" b="1" spc="0" dirty="0" smtClean="0">
                <a:latin typeface="Century Schoolbook"/>
                <a:cs typeface="Century Schoolbook"/>
              </a:rPr>
              <a:t>alo</a:t>
            </a:r>
            <a:r>
              <a:rPr sz="1800" b="1" spc="4" dirty="0" smtClean="0">
                <a:latin typeface="Century Schoolbook"/>
                <a:cs typeface="Century Schoolbook"/>
              </a:rPr>
              <a:t>r</a:t>
            </a:r>
            <a:r>
              <a:rPr sz="1800" b="1" spc="0" dirty="0" smtClean="0">
                <a:latin typeface="Century Schoolbook"/>
                <a:cs typeface="Century Schoolbook"/>
              </a:rPr>
              <a:t>s</a:t>
            </a:r>
            <a:r>
              <a:rPr sz="1800" b="1" spc="-14" dirty="0" smtClean="0">
                <a:latin typeface="Century Schoolbook"/>
                <a:cs typeface="Century Schoolbook"/>
              </a:rPr>
              <a:t> </a:t>
            </a:r>
            <a:r>
              <a:rPr sz="1800" b="1" spc="0" dirty="0" smtClean="0">
                <a:latin typeface="Century Schoolbook"/>
                <a:cs typeface="Century Schoolbook"/>
              </a:rPr>
              <a:t>Q+</a:t>
            </a:r>
            <a:r>
              <a:rPr sz="1800" b="1" spc="-14" dirty="0" smtClean="0">
                <a:latin typeface="Century Schoolbook"/>
                <a:cs typeface="Century Schoolbook"/>
              </a:rPr>
              <a:t> </a:t>
            </a:r>
            <a:r>
              <a:rPr sz="1800" b="1" spc="0" dirty="0" smtClean="0">
                <a:latin typeface="Century Schoolbook"/>
                <a:cs typeface="Century Schoolbook"/>
              </a:rPr>
              <a:t>=</a:t>
            </a:r>
            <a:r>
              <a:rPr sz="1800" b="1" spc="-9" dirty="0" smtClean="0">
                <a:latin typeface="Century Schoolbook"/>
                <a:cs typeface="Century Schoolbook"/>
              </a:rPr>
              <a:t> </a:t>
            </a:r>
            <a:r>
              <a:rPr sz="1800" b="1" spc="0" dirty="0" smtClean="0">
                <a:latin typeface="Century Schoolbook"/>
                <a:cs typeface="Century Schoolbook"/>
              </a:rPr>
              <a:t>D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752973" y="2915653"/>
            <a:ext cx="2342261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75"/>
              </a:spcBef>
            </a:pP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ur</a:t>
            </a:r>
            <a:r>
              <a:rPr sz="1800" spc="-14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n</a:t>
            </a:r>
            <a:r>
              <a:rPr sz="1800" spc="-4" dirty="0" smtClean="0">
                <a:latin typeface="Century Schoolbook"/>
                <a:cs typeface="Century Schoolbook"/>
              </a:rPr>
              <a:t>iv</a:t>
            </a:r>
            <a:r>
              <a:rPr sz="1800" spc="0" dirty="0" smtClean="0">
                <a:latin typeface="Century Schoolbook"/>
                <a:cs typeface="Century Schoolbook"/>
              </a:rPr>
              <a:t>eau Bas « 0 »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04569" y="2852915"/>
            <a:ext cx="2491359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70"/>
              </a:spcBef>
            </a:pP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ur</a:t>
            </a:r>
            <a:r>
              <a:rPr sz="1800" spc="-14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n</a:t>
            </a:r>
            <a:r>
              <a:rPr sz="1800" spc="-4" dirty="0" smtClean="0">
                <a:latin typeface="Century Schoolbook"/>
                <a:cs typeface="Century Schoolbook"/>
              </a:rPr>
              <a:t>iv</a:t>
            </a:r>
            <a:r>
              <a:rPr sz="1800" spc="0" dirty="0" smtClean="0">
                <a:latin typeface="Century Schoolbook"/>
                <a:cs typeface="Century Schoolbook"/>
              </a:rPr>
              <a:t>eau Haut «</a:t>
            </a:r>
            <a:r>
              <a:rPr sz="1800" spc="-4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1 »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220081" y="1691525"/>
            <a:ext cx="673608" cy="9540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73609">
              <a:lnSpc>
                <a:spcPts val="1540"/>
              </a:lnSpc>
              <a:spcBef>
                <a:spcPts val="77"/>
              </a:spcBef>
            </a:pPr>
            <a:r>
              <a:rPr sz="2700" spc="0" baseline="3080" dirty="0" smtClean="0">
                <a:latin typeface="Century Schoolbook"/>
                <a:cs typeface="Century Schoolbook"/>
              </a:rPr>
              <a:t>D</a:t>
            </a:r>
            <a:endParaRPr sz="1800">
              <a:latin typeface="Century Schoolbook"/>
              <a:cs typeface="Century Schoolbook"/>
            </a:endParaRPr>
          </a:p>
          <a:p>
            <a:pPr marL="164973">
              <a:lnSpc>
                <a:spcPct val="100179"/>
              </a:lnSpc>
              <a:spcBef>
                <a:spcPts val="363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H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893689" y="1691525"/>
            <a:ext cx="2088261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354173" marR="349612" algn="ctr">
              <a:lnSpc>
                <a:spcPct val="100179"/>
              </a:lnSpc>
              <a:spcBef>
                <a:spcPts val="1130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Basc</a:t>
            </a:r>
            <a:r>
              <a:rPr sz="2000" b="1" spc="9" dirty="0" smtClean="0">
                <a:latin typeface="Century Schoolbook"/>
                <a:cs typeface="Century Schoolbook"/>
              </a:rPr>
              <a:t>u</a:t>
            </a:r>
            <a:r>
              <a:rPr sz="2000" b="1" spc="0" dirty="0" smtClean="0">
                <a:latin typeface="Century Schoolbook"/>
                <a:cs typeface="Century Schoolbook"/>
              </a:rPr>
              <a:t>le</a:t>
            </a:r>
            <a:r>
              <a:rPr sz="2000" b="1" spc="-50" dirty="0" smtClean="0">
                <a:latin typeface="Century Schoolbook"/>
                <a:cs typeface="Century Schoolbook"/>
              </a:rPr>
              <a:t> </a:t>
            </a:r>
            <a:r>
              <a:rPr sz="2000" b="1" spc="0" dirty="0" smtClean="0">
                <a:latin typeface="Century Schoolbook"/>
                <a:cs typeface="Century Schoolbook"/>
              </a:rPr>
              <a:t>D</a:t>
            </a:r>
            <a:endParaRPr sz="2000">
              <a:latin typeface="Century Schoolbook"/>
              <a:cs typeface="Century Schoolbook"/>
            </a:endParaRPr>
          </a:p>
          <a:p>
            <a:pPr marL="630555" marR="631429" algn="ctr">
              <a:lnSpc>
                <a:spcPts val="2400"/>
              </a:lnSpc>
              <a:spcBef>
                <a:spcPts val="120"/>
              </a:spcBef>
            </a:pPr>
            <a:r>
              <a:rPr sz="3000" b="1" spc="0" baseline="-1386" dirty="0" smtClean="0">
                <a:latin typeface="Century Schoolbook"/>
                <a:cs typeface="Century Schoolbook"/>
              </a:rPr>
              <a:t>L</a:t>
            </a:r>
            <a:r>
              <a:rPr sz="3000" b="1" spc="-4" baseline="-1386" dirty="0" smtClean="0">
                <a:latin typeface="Century Schoolbook"/>
                <a:cs typeface="Century Schoolbook"/>
              </a:rPr>
              <a:t>a</a:t>
            </a:r>
            <a:r>
              <a:rPr sz="3000" b="1" spc="4" baseline="-1386" dirty="0" smtClean="0">
                <a:latin typeface="Century Schoolbook"/>
                <a:cs typeface="Century Schoolbook"/>
              </a:rPr>
              <a:t>tc</a:t>
            </a:r>
            <a:r>
              <a:rPr sz="3000" b="1" spc="0" baseline="-1386" dirty="0" smtClean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20081" y="2645537"/>
            <a:ext cx="673608" cy="1981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1645158" y="1628787"/>
            <a:ext cx="2088261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661162" marR="342181" indent="-271780">
              <a:lnSpc>
                <a:spcPts val="2400"/>
              </a:lnSpc>
              <a:spcBef>
                <a:spcPts val="1301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Bas</a:t>
            </a:r>
            <a:r>
              <a:rPr sz="2000" b="1" spc="9" dirty="0" smtClean="0">
                <a:latin typeface="Century Schoolbook"/>
                <a:cs typeface="Century Schoolbook"/>
              </a:rPr>
              <a:t>cu</a:t>
            </a:r>
            <a:r>
              <a:rPr sz="2000" b="1" spc="0" dirty="0" smtClean="0">
                <a:latin typeface="Century Schoolbook"/>
                <a:cs typeface="Century Schoolbook"/>
              </a:rPr>
              <a:t>le</a:t>
            </a:r>
            <a:r>
              <a:rPr sz="2000" b="1" spc="-44" dirty="0" smtClean="0">
                <a:latin typeface="Century Schoolbook"/>
                <a:cs typeface="Century Schoolbook"/>
              </a:rPr>
              <a:t> </a:t>
            </a:r>
            <a:r>
              <a:rPr sz="2000" b="1" spc="0" dirty="0" smtClean="0">
                <a:latin typeface="Century Schoolbook"/>
                <a:cs typeface="Century Schoolbook"/>
              </a:rPr>
              <a:t>D L</a:t>
            </a:r>
            <a:r>
              <a:rPr sz="2000" b="1" spc="-4" dirty="0" smtClean="0">
                <a:latin typeface="Century Schoolbook"/>
                <a:cs typeface="Century Schoolbook"/>
              </a:rPr>
              <a:t>a</a:t>
            </a:r>
            <a:r>
              <a:rPr sz="2000" b="1" spc="4" dirty="0" smtClean="0">
                <a:latin typeface="Century Schoolbook"/>
                <a:cs typeface="Century Schoolbook"/>
              </a:rPr>
              <a:t>tc</a:t>
            </a:r>
            <a:r>
              <a:rPr sz="2000" b="1" spc="0" dirty="0" smtClean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07764" y="2083053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8456295" y="2145791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4996942" y="4074541"/>
            <a:ext cx="216027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1187653" y="4597146"/>
            <a:ext cx="21595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object 128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827633" y="1688084"/>
            <a:ext cx="503961" cy="25400"/>
          </a:xfrm>
          <a:custGeom>
            <a:avLst/>
            <a:gdLst/>
            <a:ahLst/>
            <a:cxnLst/>
            <a:rect l="l" t="t" r="r" b="b"/>
            <a:pathLst>
              <a:path w="503961" h="25400">
                <a:moveTo>
                  <a:pt x="0" y="25400"/>
                </a:moveTo>
                <a:lnTo>
                  <a:pt x="503961" y="25400"/>
                </a:lnTo>
                <a:lnTo>
                  <a:pt x="50396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827633" y="1688084"/>
            <a:ext cx="503961" cy="25400"/>
          </a:xfrm>
          <a:custGeom>
            <a:avLst/>
            <a:gdLst/>
            <a:ahLst/>
            <a:cxnLst/>
            <a:rect l="l" t="t" r="r" b="b"/>
            <a:pathLst>
              <a:path w="503961" h="25400">
                <a:moveTo>
                  <a:pt x="0" y="25400"/>
                </a:moveTo>
                <a:lnTo>
                  <a:pt x="503961" y="25400"/>
                </a:lnTo>
                <a:lnTo>
                  <a:pt x="50396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1318895" y="119684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1318895" y="119684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1331595" y="1179258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1331595" y="1179258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1822958" y="119672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1822958" y="119672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1835785" y="1688084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1835785" y="1688084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2327021" y="119684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2327021" y="119684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2339721" y="1179258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2339721" y="1179258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2831084" y="119672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2831084" y="119672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2843784" y="1688084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2843784" y="1688084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3335147" y="119684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3335147" y="119684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3347847" y="1179258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3347847" y="1179258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3839210" y="119672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3839210" y="119672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3852037" y="1688084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3852037" y="1688084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4343273" y="119684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4343273" y="119684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4355973" y="1179258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4355973" y="1179258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4847336" y="119672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4847336" y="119672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4860036" y="1688084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4860036" y="1688084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5351399" y="119684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5351399" y="119684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5364099" y="1179258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5364099" y="1179258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5855462" y="119672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5855462" y="119672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5868162" y="1688084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5868162" y="1688084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6359398" y="119684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6359398" y="119684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6372098" y="1179258"/>
            <a:ext cx="504062" cy="34925"/>
          </a:xfrm>
          <a:custGeom>
            <a:avLst/>
            <a:gdLst/>
            <a:ahLst/>
            <a:cxnLst/>
            <a:rect l="l" t="t" r="r" b="b"/>
            <a:pathLst>
              <a:path w="504062" h="34925">
                <a:moveTo>
                  <a:pt x="0" y="34925"/>
                </a:moveTo>
                <a:lnTo>
                  <a:pt x="504062" y="34925"/>
                </a:lnTo>
                <a:lnTo>
                  <a:pt x="504062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6372098" y="1179258"/>
            <a:ext cx="504062" cy="34925"/>
          </a:xfrm>
          <a:custGeom>
            <a:avLst/>
            <a:gdLst/>
            <a:ahLst/>
            <a:cxnLst/>
            <a:rect l="l" t="t" r="r" b="b"/>
            <a:pathLst>
              <a:path w="504062" h="34925">
                <a:moveTo>
                  <a:pt x="0" y="34925"/>
                </a:moveTo>
                <a:lnTo>
                  <a:pt x="504062" y="34925"/>
                </a:lnTo>
                <a:lnTo>
                  <a:pt x="504062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6863460" y="119672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6863460" y="119672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6876288" y="1688084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6876288" y="1688084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7367651" y="119684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7367651" y="119684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7380351" y="1179258"/>
            <a:ext cx="503935" cy="34925"/>
          </a:xfrm>
          <a:custGeom>
            <a:avLst/>
            <a:gdLst/>
            <a:ahLst/>
            <a:cxnLst/>
            <a:rect l="l" t="t" r="r" b="b"/>
            <a:pathLst>
              <a:path w="503935" h="34925">
                <a:moveTo>
                  <a:pt x="0" y="34925"/>
                </a:moveTo>
                <a:lnTo>
                  <a:pt x="503935" y="34925"/>
                </a:lnTo>
                <a:lnTo>
                  <a:pt x="503935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7380351" y="1179258"/>
            <a:ext cx="503935" cy="34925"/>
          </a:xfrm>
          <a:custGeom>
            <a:avLst/>
            <a:gdLst/>
            <a:ahLst/>
            <a:cxnLst/>
            <a:rect l="l" t="t" r="r" b="b"/>
            <a:pathLst>
              <a:path w="503935" h="34925">
                <a:moveTo>
                  <a:pt x="0" y="34925"/>
                </a:moveTo>
                <a:lnTo>
                  <a:pt x="503935" y="34925"/>
                </a:lnTo>
                <a:lnTo>
                  <a:pt x="503935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7871714" y="119672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7871714" y="119672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7884414" y="1688084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7884414" y="1688084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8375777" y="119684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8375777" y="119684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8388477" y="1179258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8388477" y="1179258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8879840" y="119672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8879840" y="119672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755573" y="2696210"/>
            <a:ext cx="683971" cy="25400"/>
          </a:xfrm>
          <a:custGeom>
            <a:avLst/>
            <a:gdLst/>
            <a:ahLst/>
            <a:cxnLst/>
            <a:rect l="l" t="t" r="r" b="b"/>
            <a:pathLst>
              <a:path w="683971" h="25400">
                <a:moveTo>
                  <a:pt x="0" y="25400"/>
                </a:moveTo>
                <a:lnTo>
                  <a:pt x="683971" y="25400"/>
                </a:lnTo>
                <a:lnTo>
                  <a:pt x="68397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755573" y="2696210"/>
            <a:ext cx="683971" cy="25400"/>
          </a:xfrm>
          <a:custGeom>
            <a:avLst/>
            <a:gdLst/>
            <a:ahLst/>
            <a:cxnLst/>
            <a:rect l="l" t="t" r="r" b="b"/>
            <a:pathLst>
              <a:path w="683971" h="25400">
                <a:moveTo>
                  <a:pt x="0" y="25400"/>
                </a:moveTo>
                <a:lnTo>
                  <a:pt x="683971" y="25400"/>
                </a:lnTo>
                <a:lnTo>
                  <a:pt x="68397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1463040" y="2204974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1463040" y="2204974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1475867" y="2192147"/>
            <a:ext cx="1727962" cy="25400"/>
          </a:xfrm>
          <a:custGeom>
            <a:avLst/>
            <a:gdLst/>
            <a:ahLst/>
            <a:cxnLst/>
            <a:rect l="l" t="t" r="r" b="b"/>
            <a:pathLst>
              <a:path w="1727962" h="25400">
                <a:moveTo>
                  <a:pt x="0" y="25400"/>
                </a:moveTo>
                <a:lnTo>
                  <a:pt x="1727962" y="25400"/>
                </a:lnTo>
                <a:lnTo>
                  <a:pt x="17279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1475867" y="2192147"/>
            <a:ext cx="1727962" cy="25400"/>
          </a:xfrm>
          <a:custGeom>
            <a:avLst/>
            <a:gdLst/>
            <a:ahLst/>
            <a:cxnLst/>
            <a:rect l="l" t="t" r="r" b="b"/>
            <a:pathLst>
              <a:path w="1727962" h="25400">
                <a:moveTo>
                  <a:pt x="0" y="25400"/>
                </a:moveTo>
                <a:lnTo>
                  <a:pt x="1727962" y="25400"/>
                </a:lnTo>
                <a:lnTo>
                  <a:pt x="17279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3191129" y="2204847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3191129" y="2204847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3204464" y="2696210"/>
            <a:ext cx="1835912" cy="25400"/>
          </a:xfrm>
          <a:custGeom>
            <a:avLst/>
            <a:gdLst/>
            <a:ahLst/>
            <a:cxnLst/>
            <a:rect l="l" t="t" r="r" b="b"/>
            <a:pathLst>
              <a:path w="1835912" h="25400">
                <a:moveTo>
                  <a:pt x="0" y="25400"/>
                </a:moveTo>
                <a:lnTo>
                  <a:pt x="1835912" y="25400"/>
                </a:lnTo>
                <a:lnTo>
                  <a:pt x="183591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3204464" y="2696210"/>
            <a:ext cx="1835912" cy="25400"/>
          </a:xfrm>
          <a:custGeom>
            <a:avLst/>
            <a:gdLst/>
            <a:ahLst/>
            <a:cxnLst/>
            <a:rect l="l" t="t" r="r" b="b"/>
            <a:pathLst>
              <a:path w="1835912" h="25400">
                <a:moveTo>
                  <a:pt x="0" y="25400"/>
                </a:moveTo>
                <a:lnTo>
                  <a:pt x="1835912" y="25400"/>
                </a:lnTo>
                <a:lnTo>
                  <a:pt x="183591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4991354" y="2204974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4991354" y="2204974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5004054" y="2192147"/>
            <a:ext cx="540004" cy="25400"/>
          </a:xfrm>
          <a:custGeom>
            <a:avLst/>
            <a:gdLst/>
            <a:ahLst/>
            <a:cxnLst/>
            <a:rect l="l" t="t" r="r" b="b"/>
            <a:pathLst>
              <a:path w="540004" h="25400">
                <a:moveTo>
                  <a:pt x="0" y="25400"/>
                </a:moveTo>
                <a:lnTo>
                  <a:pt x="540004" y="25400"/>
                </a:lnTo>
                <a:lnTo>
                  <a:pt x="540004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5004054" y="2192147"/>
            <a:ext cx="540004" cy="25400"/>
          </a:xfrm>
          <a:custGeom>
            <a:avLst/>
            <a:gdLst/>
            <a:ahLst/>
            <a:cxnLst/>
            <a:rect l="l" t="t" r="r" b="b"/>
            <a:pathLst>
              <a:path w="540004" h="25400">
                <a:moveTo>
                  <a:pt x="0" y="25400"/>
                </a:moveTo>
                <a:lnTo>
                  <a:pt x="540004" y="25400"/>
                </a:lnTo>
                <a:lnTo>
                  <a:pt x="540004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5580126" y="2696210"/>
            <a:ext cx="1043940" cy="25400"/>
          </a:xfrm>
          <a:custGeom>
            <a:avLst/>
            <a:gdLst/>
            <a:ahLst/>
            <a:cxnLst/>
            <a:rect l="l" t="t" r="r" b="b"/>
            <a:pathLst>
              <a:path w="1043940" h="25400">
                <a:moveTo>
                  <a:pt x="0" y="25400"/>
                </a:moveTo>
                <a:lnTo>
                  <a:pt x="1043940" y="25400"/>
                </a:lnTo>
                <a:lnTo>
                  <a:pt x="104394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5580126" y="2696210"/>
            <a:ext cx="1043940" cy="25400"/>
          </a:xfrm>
          <a:custGeom>
            <a:avLst/>
            <a:gdLst/>
            <a:ahLst/>
            <a:cxnLst/>
            <a:rect l="l" t="t" r="r" b="b"/>
            <a:pathLst>
              <a:path w="1043940" h="25400">
                <a:moveTo>
                  <a:pt x="0" y="25400"/>
                </a:moveTo>
                <a:lnTo>
                  <a:pt x="1043940" y="25400"/>
                </a:lnTo>
                <a:lnTo>
                  <a:pt x="104394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5531104" y="2204847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5531104" y="2204847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6611620" y="2204974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6611620" y="2204974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6624320" y="2192147"/>
            <a:ext cx="972057" cy="25400"/>
          </a:xfrm>
          <a:custGeom>
            <a:avLst/>
            <a:gdLst/>
            <a:ahLst/>
            <a:cxnLst/>
            <a:rect l="l" t="t" r="r" b="b"/>
            <a:pathLst>
              <a:path w="972057" h="25400">
                <a:moveTo>
                  <a:pt x="0" y="25400"/>
                </a:moveTo>
                <a:lnTo>
                  <a:pt x="972057" y="25400"/>
                </a:lnTo>
                <a:lnTo>
                  <a:pt x="97205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6624320" y="2192147"/>
            <a:ext cx="972057" cy="25400"/>
          </a:xfrm>
          <a:custGeom>
            <a:avLst/>
            <a:gdLst/>
            <a:ahLst/>
            <a:cxnLst/>
            <a:rect l="l" t="t" r="r" b="b"/>
            <a:pathLst>
              <a:path w="972057" h="25400">
                <a:moveTo>
                  <a:pt x="0" y="25400"/>
                </a:moveTo>
                <a:lnTo>
                  <a:pt x="972057" y="25400"/>
                </a:lnTo>
                <a:lnTo>
                  <a:pt x="97205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7583678" y="2204847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7583678" y="2204847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7596378" y="2696210"/>
            <a:ext cx="1403985" cy="25400"/>
          </a:xfrm>
          <a:custGeom>
            <a:avLst/>
            <a:gdLst/>
            <a:ahLst/>
            <a:cxnLst/>
            <a:rect l="l" t="t" r="r" b="b"/>
            <a:pathLst>
              <a:path w="1403985" h="25400">
                <a:moveTo>
                  <a:pt x="0" y="25400"/>
                </a:moveTo>
                <a:lnTo>
                  <a:pt x="1403985" y="25400"/>
                </a:lnTo>
                <a:lnTo>
                  <a:pt x="140398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7596378" y="2696210"/>
            <a:ext cx="1403985" cy="25400"/>
          </a:xfrm>
          <a:custGeom>
            <a:avLst/>
            <a:gdLst/>
            <a:ahLst/>
            <a:cxnLst/>
            <a:rect l="l" t="t" r="r" b="b"/>
            <a:pathLst>
              <a:path w="1403985" h="25400">
                <a:moveTo>
                  <a:pt x="0" y="25400"/>
                </a:moveTo>
                <a:lnTo>
                  <a:pt x="1403985" y="25400"/>
                </a:lnTo>
                <a:lnTo>
                  <a:pt x="140398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755980" y="4005072"/>
            <a:ext cx="720013" cy="0"/>
          </a:xfrm>
          <a:custGeom>
            <a:avLst/>
            <a:gdLst/>
            <a:ahLst/>
            <a:cxnLst/>
            <a:rect l="l" t="t" r="r" b="b"/>
            <a:pathLst>
              <a:path w="720013">
                <a:moveTo>
                  <a:pt x="0" y="0"/>
                </a:moveTo>
                <a:lnTo>
                  <a:pt x="720013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1475613" y="3501009"/>
            <a:ext cx="0" cy="504063"/>
          </a:xfrm>
          <a:custGeom>
            <a:avLst/>
            <a:gdLst/>
            <a:ahLst/>
            <a:cxnLst/>
            <a:rect l="l" t="t" r="r" b="b"/>
            <a:pathLst>
              <a:path h="504063">
                <a:moveTo>
                  <a:pt x="0" y="0"/>
                </a:moveTo>
                <a:lnTo>
                  <a:pt x="0" y="504063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3347847" y="3501009"/>
            <a:ext cx="0" cy="503935"/>
          </a:xfrm>
          <a:custGeom>
            <a:avLst/>
            <a:gdLst/>
            <a:ahLst/>
            <a:cxnLst/>
            <a:rect l="l" t="t" r="r" b="b"/>
            <a:pathLst>
              <a:path h="503936">
                <a:moveTo>
                  <a:pt x="0" y="0"/>
                </a:moveTo>
                <a:lnTo>
                  <a:pt x="0" y="503935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3851910" y="4005072"/>
            <a:ext cx="504063" cy="0"/>
          </a:xfrm>
          <a:custGeom>
            <a:avLst/>
            <a:gdLst/>
            <a:ahLst/>
            <a:cxnLst/>
            <a:rect l="l" t="t" r="r" b="b"/>
            <a:pathLst>
              <a:path w="504063">
                <a:moveTo>
                  <a:pt x="0" y="0"/>
                </a:moveTo>
                <a:lnTo>
                  <a:pt x="504063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1835658" y="1197228"/>
            <a:ext cx="0" cy="4787963"/>
          </a:xfrm>
          <a:custGeom>
            <a:avLst/>
            <a:gdLst/>
            <a:ahLst/>
            <a:cxnLst/>
            <a:rect l="l" t="t" r="r" b="b"/>
            <a:pathLst>
              <a:path h="4787963">
                <a:moveTo>
                  <a:pt x="0" y="0"/>
                </a:moveTo>
                <a:lnTo>
                  <a:pt x="0" y="4787963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2339721" y="1196721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2843784" y="1196721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3347847" y="1197228"/>
            <a:ext cx="0" cy="4787963"/>
          </a:xfrm>
          <a:custGeom>
            <a:avLst/>
            <a:gdLst/>
            <a:ahLst/>
            <a:cxnLst/>
            <a:rect l="l" t="t" r="r" b="b"/>
            <a:pathLst>
              <a:path h="4787963">
                <a:moveTo>
                  <a:pt x="0" y="0"/>
                </a:moveTo>
                <a:lnTo>
                  <a:pt x="0" y="4787963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4860036" y="1196721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1475740" y="3501009"/>
            <a:ext cx="359917" cy="0"/>
          </a:xfrm>
          <a:custGeom>
            <a:avLst/>
            <a:gdLst/>
            <a:ahLst/>
            <a:cxnLst/>
            <a:rect l="l" t="t" r="r" b="b"/>
            <a:pathLst>
              <a:path w="359917">
                <a:moveTo>
                  <a:pt x="359917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1835785" y="3501009"/>
            <a:ext cx="503935" cy="0"/>
          </a:xfrm>
          <a:custGeom>
            <a:avLst/>
            <a:gdLst/>
            <a:ahLst/>
            <a:cxnLst/>
            <a:rect l="l" t="t" r="r" b="b"/>
            <a:pathLst>
              <a:path w="503935">
                <a:moveTo>
                  <a:pt x="503935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2339721" y="3501009"/>
            <a:ext cx="504063" cy="0"/>
          </a:xfrm>
          <a:custGeom>
            <a:avLst/>
            <a:gdLst/>
            <a:ahLst/>
            <a:cxnLst/>
            <a:rect l="l" t="t" r="r" b="b"/>
            <a:pathLst>
              <a:path w="504063">
                <a:moveTo>
                  <a:pt x="504063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2843784" y="3501009"/>
            <a:ext cx="360045" cy="0"/>
          </a:xfrm>
          <a:custGeom>
            <a:avLst/>
            <a:gdLst/>
            <a:ahLst/>
            <a:cxnLst/>
            <a:rect l="l" t="t" r="r" b="b"/>
            <a:pathLst>
              <a:path w="360045">
                <a:moveTo>
                  <a:pt x="360045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3176270" y="3501009"/>
            <a:ext cx="179958" cy="0"/>
          </a:xfrm>
          <a:custGeom>
            <a:avLst/>
            <a:gdLst/>
            <a:ahLst/>
            <a:cxnLst/>
            <a:rect l="l" t="t" r="r" b="b"/>
            <a:pathLst>
              <a:path w="179958">
                <a:moveTo>
                  <a:pt x="179958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3347847" y="4005072"/>
            <a:ext cx="504063" cy="0"/>
          </a:xfrm>
          <a:custGeom>
            <a:avLst/>
            <a:gdLst/>
            <a:ahLst/>
            <a:cxnLst/>
            <a:rect l="l" t="t" r="r" b="b"/>
            <a:pathLst>
              <a:path w="504063">
                <a:moveTo>
                  <a:pt x="504063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3851910" y="1196721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4355973" y="1196721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4355973" y="4005072"/>
            <a:ext cx="504063" cy="0"/>
          </a:xfrm>
          <a:custGeom>
            <a:avLst/>
            <a:gdLst/>
            <a:ahLst/>
            <a:cxnLst/>
            <a:rect l="l" t="t" r="r" b="b"/>
            <a:pathLst>
              <a:path w="504063">
                <a:moveTo>
                  <a:pt x="0" y="0"/>
                </a:moveTo>
                <a:lnTo>
                  <a:pt x="504063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4860036" y="4005072"/>
            <a:ext cx="179959" cy="0"/>
          </a:xfrm>
          <a:custGeom>
            <a:avLst/>
            <a:gdLst/>
            <a:ahLst/>
            <a:cxnLst/>
            <a:rect l="l" t="t" r="r" b="b"/>
            <a:pathLst>
              <a:path w="179959">
                <a:moveTo>
                  <a:pt x="179959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5004054" y="4005072"/>
            <a:ext cx="360045" cy="0"/>
          </a:xfrm>
          <a:custGeom>
            <a:avLst/>
            <a:gdLst/>
            <a:ahLst/>
            <a:cxnLst/>
            <a:rect l="l" t="t" r="r" b="b"/>
            <a:pathLst>
              <a:path w="360045">
                <a:moveTo>
                  <a:pt x="360045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5364099" y="3501009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216026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5364099" y="3501009"/>
            <a:ext cx="0" cy="503935"/>
          </a:xfrm>
          <a:custGeom>
            <a:avLst/>
            <a:gdLst/>
            <a:ahLst/>
            <a:cxnLst/>
            <a:rect l="l" t="t" r="r" b="b"/>
            <a:pathLst>
              <a:path h="503936">
                <a:moveTo>
                  <a:pt x="0" y="0"/>
                </a:moveTo>
                <a:lnTo>
                  <a:pt x="0" y="503935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5580126" y="3501009"/>
            <a:ext cx="0" cy="503935"/>
          </a:xfrm>
          <a:custGeom>
            <a:avLst/>
            <a:gdLst/>
            <a:ahLst/>
            <a:cxnLst/>
            <a:rect l="l" t="t" r="r" b="b"/>
            <a:pathLst>
              <a:path h="503936">
                <a:moveTo>
                  <a:pt x="0" y="0"/>
                </a:moveTo>
                <a:lnTo>
                  <a:pt x="0" y="503935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5364099" y="1196721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5868162" y="1196721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6372225" y="1196721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7380351" y="3501009"/>
            <a:ext cx="251968" cy="0"/>
          </a:xfrm>
          <a:custGeom>
            <a:avLst/>
            <a:gdLst/>
            <a:ahLst/>
            <a:cxnLst/>
            <a:rect l="l" t="t" r="r" b="b"/>
            <a:pathLst>
              <a:path w="251968">
                <a:moveTo>
                  <a:pt x="251968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6588252" y="3501009"/>
            <a:ext cx="0" cy="503935"/>
          </a:xfrm>
          <a:custGeom>
            <a:avLst/>
            <a:gdLst/>
            <a:ahLst/>
            <a:cxnLst/>
            <a:rect l="l" t="t" r="r" b="b"/>
            <a:pathLst>
              <a:path h="503936">
                <a:moveTo>
                  <a:pt x="0" y="0"/>
                </a:moveTo>
                <a:lnTo>
                  <a:pt x="0" y="503935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7596378" y="3501009"/>
            <a:ext cx="0" cy="503935"/>
          </a:xfrm>
          <a:custGeom>
            <a:avLst/>
            <a:gdLst/>
            <a:ahLst/>
            <a:cxnLst/>
            <a:rect l="l" t="t" r="r" b="b"/>
            <a:pathLst>
              <a:path h="503936">
                <a:moveTo>
                  <a:pt x="0" y="0"/>
                </a:moveTo>
                <a:lnTo>
                  <a:pt x="0" y="503935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6876288" y="1196721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7380351" y="1196721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7884414" y="1269238"/>
            <a:ext cx="0" cy="4787963"/>
          </a:xfrm>
          <a:custGeom>
            <a:avLst/>
            <a:gdLst/>
            <a:ahLst/>
            <a:cxnLst/>
            <a:rect l="l" t="t" r="r" b="b"/>
            <a:pathLst>
              <a:path h="4787963">
                <a:moveTo>
                  <a:pt x="0" y="0"/>
                </a:moveTo>
                <a:lnTo>
                  <a:pt x="0" y="4787963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8388477" y="1197228"/>
            <a:ext cx="0" cy="4787963"/>
          </a:xfrm>
          <a:custGeom>
            <a:avLst/>
            <a:gdLst/>
            <a:ahLst/>
            <a:cxnLst/>
            <a:rect l="l" t="t" r="r" b="b"/>
            <a:pathLst>
              <a:path h="4787963">
                <a:moveTo>
                  <a:pt x="0" y="0"/>
                </a:moveTo>
                <a:lnTo>
                  <a:pt x="0" y="4787963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8892540" y="1268729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5580126" y="4005072"/>
            <a:ext cx="288036" cy="0"/>
          </a:xfrm>
          <a:custGeom>
            <a:avLst/>
            <a:gdLst/>
            <a:ahLst/>
            <a:cxnLst/>
            <a:rect l="l" t="t" r="r" b="b"/>
            <a:pathLst>
              <a:path w="288036">
                <a:moveTo>
                  <a:pt x="0" y="0"/>
                </a:moveTo>
                <a:lnTo>
                  <a:pt x="288036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6588252" y="3501009"/>
            <a:ext cx="288036" cy="0"/>
          </a:xfrm>
          <a:custGeom>
            <a:avLst/>
            <a:gdLst/>
            <a:ahLst/>
            <a:cxnLst/>
            <a:rect l="l" t="t" r="r" b="b"/>
            <a:pathLst>
              <a:path w="288036">
                <a:moveTo>
                  <a:pt x="288036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6876288" y="3501009"/>
            <a:ext cx="504062" cy="0"/>
          </a:xfrm>
          <a:custGeom>
            <a:avLst/>
            <a:gdLst/>
            <a:ahLst/>
            <a:cxnLst/>
            <a:rect l="l" t="t" r="r" b="b"/>
            <a:pathLst>
              <a:path w="504062">
                <a:moveTo>
                  <a:pt x="504062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6372225" y="4005072"/>
            <a:ext cx="251968" cy="0"/>
          </a:xfrm>
          <a:custGeom>
            <a:avLst/>
            <a:gdLst/>
            <a:ahLst/>
            <a:cxnLst/>
            <a:rect l="l" t="t" r="r" b="b"/>
            <a:pathLst>
              <a:path w="251968">
                <a:moveTo>
                  <a:pt x="0" y="0"/>
                </a:moveTo>
                <a:lnTo>
                  <a:pt x="251968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5868162" y="4005072"/>
            <a:ext cx="504063" cy="0"/>
          </a:xfrm>
          <a:custGeom>
            <a:avLst/>
            <a:gdLst/>
            <a:ahLst/>
            <a:cxnLst/>
            <a:rect l="l" t="t" r="r" b="b"/>
            <a:pathLst>
              <a:path w="504063">
                <a:moveTo>
                  <a:pt x="0" y="0"/>
                </a:moveTo>
                <a:lnTo>
                  <a:pt x="504063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7596378" y="4005072"/>
            <a:ext cx="287908" cy="0"/>
          </a:xfrm>
          <a:custGeom>
            <a:avLst/>
            <a:gdLst/>
            <a:ahLst/>
            <a:cxnLst/>
            <a:rect l="l" t="t" r="r" b="b"/>
            <a:pathLst>
              <a:path w="287908">
                <a:moveTo>
                  <a:pt x="0" y="0"/>
                </a:moveTo>
                <a:lnTo>
                  <a:pt x="287908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7884414" y="4005072"/>
            <a:ext cx="504062" cy="0"/>
          </a:xfrm>
          <a:custGeom>
            <a:avLst/>
            <a:gdLst/>
            <a:ahLst/>
            <a:cxnLst/>
            <a:rect l="l" t="t" r="r" b="b"/>
            <a:pathLst>
              <a:path w="504062">
                <a:moveTo>
                  <a:pt x="0" y="0"/>
                </a:moveTo>
                <a:lnTo>
                  <a:pt x="504062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8388477" y="4005072"/>
            <a:ext cx="503936" cy="0"/>
          </a:xfrm>
          <a:custGeom>
            <a:avLst/>
            <a:gdLst/>
            <a:ahLst/>
            <a:cxnLst/>
            <a:rect l="l" t="t" r="r" b="b"/>
            <a:pathLst>
              <a:path w="503936">
                <a:moveTo>
                  <a:pt x="0" y="0"/>
                </a:moveTo>
                <a:lnTo>
                  <a:pt x="503936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755573" y="5072507"/>
            <a:ext cx="720039" cy="25400"/>
          </a:xfrm>
          <a:custGeom>
            <a:avLst/>
            <a:gdLst/>
            <a:ahLst/>
            <a:cxnLst/>
            <a:rect l="l" t="t" r="r" b="b"/>
            <a:pathLst>
              <a:path w="720039" h="25400">
                <a:moveTo>
                  <a:pt x="0" y="25400"/>
                </a:moveTo>
                <a:lnTo>
                  <a:pt x="720039" y="25400"/>
                </a:lnTo>
                <a:lnTo>
                  <a:pt x="72003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755573" y="5072507"/>
            <a:ext cx="720039" cy="25400"/>
          </a:xfrm>
          <a:custGeom>
            <a:avLst/>
            <a:gdLst/>
            <a:ahLst/>
            <a:cxnLst/>
            <a:rect l="l" t="t" r="r" b="b"/>
            <a:pathLst>
              <a:path w="720039" h="25400">
                <a:moveTo>
                  <a:pt x="0" y="25400"/>
                </a:moveTo>
                <a:lnTo>
                  <a:pt x="720039" y="25400"/>
                </a:lnTo>
                <a:lnTo>
                  <a:pt x="72003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1462532" y="5085207"/>
            <a:ext cx="25400" cy="504037"/>
          </a:xfrm>
          <a:custGeom>
            <a:avLst/>
            <a:gdLst/>
            <a:ahLst/>
            <a:cxnLst/>
            <a:rect l="l" t="t" r="r" b="b"/>
            <a:pathLst>
              <a:path w="25400" h="504037">
                <a:moveTo>
                  <a:pt x="0" y="504037"/>
                </a:moveTo>
                <a:lnTo>
                  <a:pt x="25400" y="504037"/>
                </a:lnTo>
                <a:lnTo>
                  <a:pt x="25400" y="0"/>
                </a:lnTo>
                <a:lnTo>
                  <a:pt x="0" y="0"/>
                </a:lnTo>
                <a:lnTo>
                  <a:pt x="0" y="504037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1462532" y="5085207"/>
            <a:ext cx="25400" cy="504037"/>
          </a:xfrm>
          <a:custGeom>
            <a:avLst/>
            <a:gdLst/>
            <a:ahLst/>
            <a:cxnLst/>
            <a:rect l="l" t="t" r="r" b="b"/>
            <a:pathLst>
              <a:path w="25400" h="504037">
                <a:moveTo>
                  <a:pt x="0" y="504037"/>
                </a:moveTo>
                <a:lnTo>
                  <a:pt x="25400" y="504037"/>
                </a:lnTo>
                <a:lnTo>
                  <a:pt x="25400" y="0"/>
                </a:lnTo>
                <a:lnTo>
                  <a:pt x="0" y="0"/>
                </a:lnTo>
                <a:lnTo>
                  <a:pt x="0" y="504037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3334766" y="5085207"/>
            <a:ext cx="25400" cy="503974"/>
          </a:xfrm>
          <a:custGeom>
            <a:avLst/>
            <a:gdLst/>
            <a:ahLst/>
            <a:cxnLst/>
            <a:rect l="l" t="t" r="r" b="b"/>
            <a:pathLst>
              <a:path w="25400" h="503974">
                <a:moveTo>
                  <a:pt x="0" y="503974"/>
                </a:moveTo>
                <a:lnTo>
                  <a:pt x="25400" y="503974"/>
                </a:lnTo>
                <a:lnTo>
                  <a:pt x="25400" y="0"/>
                </a:lnTo>
                <a:lnTo>
                  <a:pt x="0" y="0"/>
                </a:lnTo>
                <a:lnTo>
                  <a:pt x="0" y="503974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3334766" y="5085207"/>
            <a:ext cx="25400" cy="503974"/>
          </a:xfrm>
          <a:custGeom>
            <a:avLst/>
            <a:gdLst/>
            <a:ahLst/>
            <a:cxnLst/>
            <a:rect l="l" t="t" r="r" b="b"/>
            <a:pathLst>
              <a:path w="25400" h="503974">
                <a:moveTo>
                  <a:pt x="0" y="503974"/>
                </a:moveTo>
                <a:lnTo>
                  <a:pt x="25400" y="503974"/>
                </a:lnTo>
                <a:lnTo>
                  <a:pt x="25400" y="0"/>
                </a:lnTo>
                <a:lnTo>
                  <a:pt x="0" y="0"/>
                </a:lnTo>
                <a:lnTo>
                  <a:pt x="0" y="503974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3851529" y="5072507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3851529" y="5072507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1475359" y="5576544"/>
            <a:ext cx="359917" cy="25400"/>
          </a:xfrm>
          <a:custGeom>
            <a:avLst/>
            <a:gdLst/>
            <a:ahLst/>
            <a:cxnLst/>
            <a:rect l="l" t="t" r="r" b="b"/>
            <a:pathLst>
              <a:path w="359917" h="25400">
                <a:moveTo>
                  <a:pt x="0" y="25399"/>
                </a:moveTo>
                <a:lnTo>
                  <a:pt x="359917" y="25399"/>
                </a:lnTo>
                <a:lnTo>
                  <a:pt x="359917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1475359" y="5576544"/>
            <a:ext cx="359917" cy="25400"/>
          </a:xfrm>
          <a:custGeom>
            <a:avLst/>
            <a:gdLst/>
            <a:ahLst/>
            <a:cxnLst/>
            <a:rect l="l" t="t" r="r" b="b"/>
            <a:pathLst>
              <a:path w="359917" h="25400">
                <a:moveTo>
                  <a:pt x="0" y="25399"/>
                </a:moveTo>
                <a:lnTo>
                  <a:pt x="359917" y="25399"/>
                </a:lnTo>
                <a:lnTo>
                  <a:pt x="359917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1835404" y="5576544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399"/>
                </a:moveTo>
                <a:lnTo>
                  <a:pt x="503935" y="25399"/>
                </a:lnTo>
                <a:lnTo>
                  <a:pt x="503935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1835404" y="5576544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399"/>
                </a:moveTo>
                <a:lnTo>
                  <a:pt x="503935" y="25399"/>
                </a:lnTo>
                <a:lnTo>
                  <a:pt x="503935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2339340" y="5576544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399"/>
                </a:moveTo>
                <a:lnTo>
                  <a:pt x="504063" y="25399"/>
                </a:lnTo>
                <a:lnTo>
                  <a:pt x="504063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2339340" y="5576544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399"/>
                </a:moveTo>
                <a:lnTo>
                  <a:pt x="504063" y="25399"/>
                </a:lnTo>
                <a:lnTo>
                  <a:pt x="504063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2843403" y="5576544"/>
            <a:ext cx="360045" cy="25400"/>
          </a:xfrm>
          <a:custGeom>
            <a:avLst/>
            <a:gdLst/>
            <a:ahLst/>
            <a:cxnLst/>
            <a:rect l="l" t="t" r="r" b="b"/>
            <a:pathLst>
              <a:path w="360045" h="25400">
                <a:moveTo>
                  <a:pt x="0" y="25399"/>
                </a:moveTo>
                <a:lnTo>
                  <a:pt x="360045" y="25399"/>
                </a:lnTo>
                <a:lnTo>
                  <a:pt x="360045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2843403" y="5576544"/>
            <a:ext cx="360045" cy="25400"/>
          </a:xfrm>
          <a:custGeom>
            <a:avLst/>
            <a:gdLst/>
            <a:ahLst/>
            <a:cxnLst/>
            <a:rect l="l" t="t" r="r" b="b"/>
            <a:pathLst>
              <a:path w="360045" h="25400">
                <a:moveTo>
                  <a:pt x="0" y="25399"/>
                </a:moveTo>
                <a:lnTo>
                  <a:pt x="360045" y="25399"/>
                </a:lnTo>
                <a:lnTo>
                  <a:pt x="360045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3175762" y="5576544"/>
            <a:ext cx="180086" cy="25400"/>
          </a:xfrm>
          <a:custGeom>
            <a:avLst/>
            <a:gdLst/>
            <a:ahLst/>
            <a:cxnLst/>
            <a:rect l="l" t="t" r="r" b="b"/>
            <a:pathLst>
              <a:path w="180086" h="25400">
                <a:moveTo>
                  <a:pt x="0" y="25399"/>
                </a:moveTo>
                <a:lnTo>
                  <a:pt x="180086" y="25399"/>
                </a:lnTo>
                <a:lnTo>
                  <a:pt x="180086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3175762" y="5576544"/>
            <a:ext cx="180086" cy="25400"/>
          </a:xfrm>
          <a:custGeom>
            <a:avLst/>
            <a:gdLst/>
            <a:ahLst/>
            <a:cxnLst/>
            <a:rect l="l" t="t" r="r" b="b"/>
            <a:pathLst>
              <a:path w="180086" h="25400">
                <a:moveTo>
                  <a:pt x="0" y="25399"/>
                </a:moveTo>
                <a:lnTo>
                  <a:pt x="180086" y="25399"/>
                </a:lnTo>
                <a:lnTo>
                  <a:pt x="180086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3347466" y="5072507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3347466" y="5072507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4355592" y="5072507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4355592" y="5072507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4859655" y="5072507"/>
            <a:ext cx="179959" cy="25400"/>
          </a:xfrm>
          <a:custGeom>
            <a:avLst/>
            <a:gdLst/>
            <a:ahLst/>
            <a:cxnLst/>
            <a:rect l="l" t="t" r="r" b="b"/>
            <a:pathLst>
              <a:path w="179959" h="25400">
                <a:moveTo>
                  <a:pt x="0" y="25400"/>
                </a:moveTo>
                <a:lnTo>
                  <a:pt x="179959" y="25400"/>
                </a:lnTo>
                <a:lnTo>
                  <a:pt x="17995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4859655" y="5072507"/>
            <a:ext cx="179959" cy="25400"/>
          </a:xfrm>
          <a:custGeom>
            <a:avLst/>
            <a:gdLst/>
            <a:ahLst/>
            <a:cxnLst/>
            <a:rect l="l" t="t" r="r" b="b"/>
            <a:pathLst>
              <a:path w="179959" h="25400">
                <a:moveTo>
                  <a:pt x="0" y="25400"/>
                </a:moveTo>
                <a:lnTo>
                  <a:pt x="179959" y="25400"/>
                </a:lnTo>
                <a:lnTo>
                  <a:pt x="17995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5003673" y="5072507"/>
            <a:ext cx="359917" cy="25400"/>
          </a:xfrm>
          <a:custGeom>
            <a:avLst/>
            <a:gdLst/>
            <a:ahLst/>
            <a:cxnLst/>
            <a:rect l="l" t="t" r="r" b="b"/>
            <a:pathLst>
              <a:path w="359917" h="25400">
                <a:moveTo>
                  <a:pt x="0" y="25400"/>
                </a:moveTo>
                <a:lnTo>
                  <a:pt x="359917" y="25400"/>
                </a:lnTo>
                <a:lnTo>
                  <a:pt x="35991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5003673" y="5072507"/>
            <a:ext cx="359917" cy="25400"/>
          </a:xfrm>
          <a:custGeom>
            <a:avLst/>
            <a:gdLst/>
            <a:ahLst/>
            <a:cxnLst/>
            <a:rect l="l" t="t" r="r" b="b"/>
            <a:pathLst>
              <a:path w="359917" h="25400">
                <a:moveTo>
                  <a:pt x="0" y="25400"/>
                </a:moveTo>
                <a:lnTo>
                  <a:pt x="359917" y="25400"/>
                </a:lnTo>
                <a:lnTo>
                  <a:pt x="35991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5363718" y="5576544"/>
            <a:ext cx="216027" cy="25400"/>
          </a:xfrm>
          <a:custGeom>
            <a:avLst/>
            <a:gdLst/>
            <a:ahLst/>
            <a:cxnLst/>
            <a:rect l="l" t="t" r="r" b="b"/>
            <a:pathLst>
              <a:path w="216027" h="25400">
                <a:moveTo>
                  <a:pt x="0" y="25399"/>
                </a:moveTo>
                <a:lnTo>
                  <a:pt x="216027" y="25399"/>
                </a:lnTo>
                <a:lnTo>
                  <a:pt x="216027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5363718" y="5576544"/>
            <a:ext cx="216027" cy="25400"/>
          </a:xfrm>
          <a:custGeom>
            <a:avLst/>
            <a:gdLst/>
            <a:ahLst/>
            <a:cxnLst/>
            <a:rect l="l" t="t" r="r" b="b"/>
            <a:pathLst>
              <a:path w="216027" h="25400">
                <a:moveTo>
                  <a:pt x="0" y="25399"/>
                </a:moveTo>
                <a:lnTo>
                  <a:pt x="216027" y="25399"/>
                </a:lnTo>
                <a:lnTo>
                  <a:pt x="216027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5351018" y="5085207"/>
            <a:ext cx="25400" cy="503974"/>
          </a:xfrm>
          <a:custGeom>
            <a:avLst/>
            <a:gdLst/>
            <a:ahLst/>
            <a:cxnLst/>
            <a:rect l="l" t="t" r="r" b="b"/>
            <a:pathLst>
              <a:path w="25400" h="503974">
                <a:moveTo>
                  <a:pt x="0" y="503974"/>
                </a:moveTo>
                <a:lnTo>
                  <a:pt x="25400" y="503974"/>
                </a:lnTo>
                <a:lnTo>
                  <a:pt x="25400" y="0"/>
                </a:lnTo>
                <a:lnTo>
                  <a:pt x="0" y="0"/>
                </a:lnTo>
                <a:lnTo>
                  <a:pt x="0" y="503974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5351018" y="5085207"/>
            <a:ext cx="25400" cy="503974"/>
          </a:xfrm>
          <a:custGeom>
            <a:avLst/>
            <a:gdLst/>
            <a:ahLst/>
            <a:cxnLst/>
            <a:rect l="l" t="t" r="r" b="b"/>
            <a:pathLst>
              <a:path w="25400" h="503974">
                <a:moveTo>
                  <a:pt x="0" y="503974"/>
                </a:moveTo>
                <a:lnTo>
                  <a:pt x="25400" y="503974"/>
                </a:lnTo>
                <a:lnTo>
                  <a:pt x="25400" y="0"/>
                </a:lnTo>
                <a:lnTo>
                  <a:pt x="0" y="0"/>
                </a:lnTo>
                <a:lnTo>
                  <a:pt x="0" y="503974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5567045" y="5085207"/>
            <a:ext cx="25400" cy="503974"/>
          </a:xfrm>
          <a:custGeom>
            <a:avLst/>
            <a:gdLst/>
            <a:ahLst/>
            <a:cxnLst/>
            <a:rect l="l" t="t" r="r" b="b"/>
            <a:pathLst>
              <a:path w="25400" h="503974">
                <a:moveTo>
                  <a:pt x="0" y="503974"/>
                </a:moveTo>
                <a:lnTo>
                  <a:pt x="25400" y="503974"/>
                </a:lnTo>
                <a:lnTo>
                  <a:pt x="25400" y="0"/>
                </a:lnTo>
                <a:lnTo>
                  <a:pt x="0" y="0"/>
                </a:lnTo>
                <a:lnTo>
                  <a:pt x="0" y="503974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5567045" y="5085207"/>
            <a:ext cx="25400" cy="503974"/>
          </a:xfrm>
          <a:custGeom>
            <a:avLst/>
            <a:gdLst/>
            <a:ahLst/>
            <a:cxnLst/>
            <a:rect l="l" t="t" r="r" b="b"/>
            <a:pathLst>
              <a:path w="25400" h="503974">
                <a:moveTo>
                  <a:pt x="0" y="503974"/>
                </a:moveTo>
                <a:lnTo>
                  <a:pt x="25400" y="503974"/>
                </a:lnTo>
                <a:lnTo>
                  <a:pt x="25400" y="0"/>
                </a:lnTo>
                <a:lnTo>
                  <a:pt x="0" y="0"/>
                </a:lnTo>
                <a:lnTo>
                  <a:pt x="0" y="503974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7379970" y="5576544"/>
            <a:ext cx="251968" cy="25400"/>
          </a:xfrm>
          <a:custGeom>
            <a:avLst/>
            <a:gdLst/>
            <a:ahLst/>
            <a:cxnLst/>
            <a:rect l="l" t="t" r="r" b="b"/>
            <a:pathLst>
              <a:path w="251968" h="25400">
                <a:moveTo>
                  <a:pt x="0" y="25399"/>
                </a:moveTo>
                <a:lnTo>
                  <a:pt x="251968" y="25399"/>
                </a:lnTo>
                <a:lnTo>
                  <a:pt x="251968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7379970" y="5576544"/>
            <a:ext cx="251968" cy="25400"/>
          </a:xfrm>
          <a:custGeom>
            <a:avLst/>
            <a:gdLst/>
            <a:ahLst/>
            <a:cxnLst/>
            <a:rect l="l" t="t" r="r" b="b"/>
            <a:pathLst>
              <a:path w="251968" h="25400">
                <a:moveTo>
                  <a:pt x="0" y="25399"/>
                </a:moveTo>
                <a:lnTo>
                  <a:pt x="251968" y="25399"/>
                </a:lnTo>
                <a:lnTo>
                  <a:pt x="251968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6575171" y="5085207"/>
            <a:ext cx="25400" cy="503974"/>
          </a:xfrm>
          <a:custGeom>
            <a:avLst/>
            <a:gdLst/>
            <a:ahLst/>
            <a:cxnLst/>
            <a:rect l="l" t="t" r="r" b="b"/>
            <a:pathLst>
              <a:path w="25400" h="503974">
                <a:moveTo>
                  <a:pt x="0" y="503974"/>
                </a:moveTo>
                <a:lnTo>
                  <a:pt x="25400" y="503974"/>
                </a:lnTo>
                <a:lnTo>
                  <a:pt x="25400" y="0"/>
                </a:lnTo>
                <a:lnTo>
                  <a:pt x="0" y="0"/>
                </a:lnTo>
                <a:lnTo>
                  <a:pt x="0" y="503974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6575171" y="5085207"/>
            <a:ext cx="25400" cy="503974"/>
          </a:xfrm>
          <a:custGeom>
            <a:avLst/>
            <a:gdLst/>
            <a:ahLst/>
            <a:cxnLst/>
            <a:rect l="l" t="t" r="r" b="b"/>
            <a:pathLst>
              <a:path w="25400" h="503974">
                <a:moveTo>
                  <a:pt x="0" y="503974"/>
                </a:moveTo>
                <a:lnTo>
                  <a:pt x="25400" y="503974"/>
                </a:lnTo>
                <a:lnTo>
                  <a:pt x="25400" y="0"/>
                </a:lnTo>
                <a:lnTo>
                  <a:pt x="0" y="0"/>
                </a:lnTo>
                <a:lnTo>
                  <a:pt x="0" y="503974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7583297" y="5085207"/>
            <a:ext cx="25400" cy="503974"/>
          </a:xfrm>
          <a:custGeom>
            <a:avLst/>
            <a:gdLst/>
            <a:ahLst/>
            <a:cxnLst/>
            <a:rect l="l" t="t" r="r" b="b"/>
            <a:pathLst>
              <a:path w="25400" h="503974">
                <a:moveTo>
                  <a:pt x="0" y="503974"/>
                </a:moveTo>
                <a:lnTo>
                  <a:pt x="25400" y="503974"/>
                </a:lnTo>
                <a:lnTo>
                  <a:pt x="25400" y="0"/>
                </a:lnTo>
                <a:lnTo>
                  <a:pt x="0" y="0"/>
                </a:lnTo>
                <a:lnTo>
                  <a:pt x="0" y="503974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7583297" y="5085207"/>
            <a:ext cx="25400" cy="503974"/>
          </a:xfrm>
          <a:custGeom>
            <a:avLst/>
            <a:gdLst/>
            <a:ahLst/>
            <a:cxnLst/>
            <a:rect l="l" t="t" r="r" b="b"/>
            <a:pathLst>
              <a:path w="25400" h="503974">
                <a:moveTo>
                  <a:pt x="0" y="503974"/>
                </a:moveTo>
                <a:lnTo>
                  <a:pt x="25400" y="503974"/>
                </a:lnTo>
                <a:lnTo>
                  <a:pt x="25400" y="0"/>
                </a:lnTo>
                <a:lnTo>
                  <a:pt x="0" y="0"/>
                </a:lnTo>
                <a:lnTo>
                  <a:pt x="0" y="503974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5579745" y="5072507"/>
            <a:ext cx="287908" cy="25400"/>
          </a:xfrm>
          <a:custGeom>
            <a:avLst/>
            <a:gdLst/>
            <a:ahLst/>
            <a:cxnLst/>
            <a:rect l="l" t="t" r="r" b="b"/>
            <a:pathLst>
              <a:path w="287908" h="25400">
                <a:moveTo>
                  <a:pt x="0" y="25400"/>
                </a:moveTo>
                <a:lnTo>
                  <a:pt x="287908" y="25400"/>
                </a:lnTo>
                <a:lnTo>
                  <a:pt x="28790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5579745" y="5072507"/>
            <a:ext cx="287908" cy="25400"/>
          </a:xfrm>
          <a:custGeom>
            <a:avLst/>
            <a:gdLst/>
            <a:ahLst/>
            <a:cxnLst/>
            <a:rect l="l" t="t" r="r" b="b"/>
            <a:pathLst>
              <a:path w="287908" h="25400">
                <a:moveTo>
                  <a:pt x="0" y="25400"/>
                </a:moveTo>
                <a:lnTo>
                  <a:pt x="287908" y="25400"/>
                </a:lnTo>
                <a:lnTo>
                  <a:pt x="28790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6587871" y="5576544"/>
            <a:ext cx="288035" cy="25400"/>
          </a:xfrm>
          <a:custGeom>
            <a:avLst/>
            <a:gdLst/>
            <a:ahLst/>
            <a:cxnLst/>
            <a:rect l="l" t="t" r="r" b="b"/>
            <a:pathLst>
              <a:path w="288035" h="25400">
                <a:moveTo>
                  <a:pt x="0" y="25399"/>
                </a:moveTo>
                <a:lnTo>
                  <a:pt x="288035" y="25399"/>
                </a:lnTo>
                <a:lnTo>
                  <a:pt x="288035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6587871" y="5576544"/>
            <a:ext cx="288035" cy="25400"/>
          </a:xfrm>
          <a:custGeom>
            <a:avLst/>
            <a:gdLst/>
            <a:ahLst/>
            <a:cxnLst/>
            <a:rect l="l" t="t" r="r" b="b"/>
            <a:pathLst>
              <a:path w="288035" h="25400">
                <a:moveTo>
                  <a:pt x="0" y="25399"/>
                </a:moveTo>
                <a:lnTo>
                  <a:pt x="288035" y="25399"/>
                </a:lnTo>
                <a:lnTo>
                  <a:pt x="288035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6875907" y="5576544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399"/>
                </a:moveTo>
                <a:lnTo>
                  <a:pt x="504063" y="25399"/>
                </a:lnTo>
                <a:lnTo>
                  <a:pt x="504063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6875907" y="5576544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399"/>
                </a:moveTo>
                <a:lnTo>
                  <a:pt x="504063" y="25399"/>
                </a:lnTo>
                <a:lnTo>
                  <a:pt x="504063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6371844" y="5072507"/>
            <a:ext cx="251967" cy="25400"/>
          </a:xfrm>
          <a:custGeom>
            <a:avLst/>
            <a:gdLst/>
            <a:ahLst/>
            <a:cxnLst/>
            <a:rect l="l" t="t" r="r" b="b"/>
            <a:pathLst>
              <a:path w="251967" h="25400">
                <a:moveTo>
                  <a:pt x="0" y="25400"/>
                </a:moveTo>
                <a:lnTo>
                  <a:pt x="251967" y="25400"/>
                </a:lnTo>
                <a:lnTo>
                  <a:pt x="25196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6371844" y="5072507"/>
            <a:ext cx="251967" cy="25400"/>
          </a:xfrm>
          <a:custGeom>
            <a:avLst/>
            <a:gdLst/>
            <a:ahLst/>
            <a:cxnLst/>
            <a:rect l="l" t="t" r="r" b="b"/>
            <a:pathLst>
              <a:path w="251967" h="25400">
                <a:moveTo>
                  <a:pt x="0" y="25400"/>
                </a:moveTo>
                <a:lnTo>
                  <a:pt x="251967" y="25400"/>
                </a:lnTo>
                <a:lnTo>
                  <a:pt x="25196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5867781" y="5072507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5867781" y="5072507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7595997" y="5072507"/>
            <a:ext cx="287908" cy="25400"/>
          </a:xfrm>
          <a:custGeom>
            <a:avLst/>
            <a:gdLst/>
            <a:ahLst/>
            <a:cxnLst/>
            <a:rect l="l" t="t" r="r" b="b"/>
            <a:pathLst>
              <a:path w="287908" h="25400">
                <a:moveTo>
                  <a:pt x="0" y="25400"/>
                </a:moveTo>
                <a:lnTo>
                  <a:pt x="287908" y="25400"/>
                </a:lnTo>
                <a:lnTo>
                  <a:pt x="28790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7595997" y="5072507"/>
            <a:ext cx="287908" cy="25400"/>
          </a:xfrm>
          <a:custGeom>
            <a:avLst/>
            <a:gdLst/>
            <a:ahLst/>
            <a:cxnLst/>
            <a:rect l="l" t="t" r="r" b="b"/>
            <a:pathLst>
              <a:path w="287908" h="25400">
                <a:moveTo>
                  <a:pt x="0" y="25400"/>
                </a:moveTo>
                <a:lnTo>
                  <a:pt x="287908" y="25400"/>
                </a:lnTo>
                <a:lnTo>
                  <a:pt x="28790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7884033" y="5072507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7884033" y="5072507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8387969" y="5072507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8387969" y="5072507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1331595" y="1196721"/>
            <a:ext cx="0" cy="4788027"/>
          </a:xfrm>
          <a:custGeom>
            <a:avLst/>
            <a:gdLst/>
            <a:ahLst/>
            <a:cxnLst/>
            <a:rect l="l" t="t" r="r" b="b"/>
            <a:pathLst>
              <a:path h="4788027">
                <a:moveTo>
                  <a:pt x="0" y="0"/>
                </a:moveTo>
                <a:lnTo>
                  <a:pt x="0" y="4788027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260184" y="1340726"/>
            <a:ext cx="377024" cy="369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260184" y="1340726"/>
            <a:ext cx="377024" cy="369328"/>
          </a:xfrm>
          <a:custGeom>
            <a:avLst/>
            <a:gdLst/>
            <a:ahLst/>
            <a:cxnLst/>
            <a:rect l="l" t="t" r="r" b="b"/>
            <a:pathLst>
              <a:path w="377024" h="369328">
                <a:moveTo>
                  <a:pt x="377024" y="0"/>
                </a:moveTo>
                <a:lnTo>
                  <a:pt x="0" y="0"/>
                </a:lnTo>
                <a:lnTo>
                  <a:pt x="377024" y="12"/>
                </a:lnTo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260184" y="1340726"/>
            <a:ext cx="377024" cy="369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260184" y="1340726"/>
            <a:ext cx="377024" cy="369328"/>
          </a:xfrm>
          <a:custGeom>
            <a:avLst/>
            <a:gdLst/>
            <a:ahLst/>
            <a:cxnLst/>
            <a:rect l="l" t="t" r="r" b="b"/>
            <a:pathLst>
              <a:path w="377024" h="369328">
                <a:moveTo>
                  <a:pt x="0" y="369328"/>
                </a:moveTo>
                <a:lnTo>
                  <a:pt x="377024" y="369328"/>
                </a:lnTo>
                <a:lnTo>
                  <a:pt x="377024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251523" y="2339581"/>
            <a:ext cx="364197" cy="369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251523" y="2339581"/>
            <a:ext cx="364197" cy="369328"/>
          </a:xfrm>
          <a:custGeom>
            <a:avLst/>
            <a:gdLst/>
            <a:ahLst/>
            <a:cxnLst/>
            <a:rect l="l" t="t" r="r" b="b"/>
            <a:pathLst>
              <a:path w="364197" h="369328">
                <a:moveTo>
                  <a:pt x="364197" y="0"/>
                </a:moveTo>
                <a:lnTo>
                  <a:pt x="0" y="0"/>
                </a:lnTo>
                <a:lnTo>
                  <a:pt x="364197" y="12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251523" y="2339581"/>
            <a:ext cx="364197" cy="3693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251523" y="2339581"/>
            <a:ext cx="364197" cy="369328"/>
          </a:xfrm>
          <a:custGeom>
            <a:avLst/>
            <a:gdLst/>
            <a:ahLst/>
            <a:cxnLst/>
            <a:rect l="l" t="t" r="r" b="b"/>
            <a:pathLst>
              <a:path w="364197" h="369328">
                <a:moveTo>
                  <a:pt x="0" y="369328"/>
                </a:moveTo>
                <a:lnTo>
                  <a:pt x="364197" y="369328"/>
                </a:lnTo>
                <a:lnTo>
                  <a:pt x="364197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323532" y="4797171"/>
            <a:ext cx="216001" cy="0"/>
          </a:xfrm>
          <a:custGeom>
            <a:avLst/>
            <a:gdLst/>
            <a:ahLst/>
            <a:cxnLst/>
            <a:rect l="l" t="t" r="r" b="b"/>
            <a:pathLst>
              <a:path w="216001">
                <a:moveTo>
                  <a:pt x="0" y="0"/>
                </a:moveTo>
                <a:lnTo>
                  <a:pt x="21600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 txBox="1"/>
          <p:nvPr/>
        </p:nvSpPr>
        <p:spPr>
          <a:xfrm>
            <a:off x="330835" y="3780768"/>
            <a:ext cx="237796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330517" y="4861418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8322691" y="5888972"/>
            <a:ext cx="255394" cy="203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17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251523" y="2339581"/>
            <a:ext cx="364197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9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D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12" name="object 112"/>
          <p:cNvSpPr txBox="1"/>
          <p:nvPr/>
        </p:nvSpPr>
        <p:spPr>
          <a:xfrm>
            <a:off x="260184" y="1340726"/>
            <a:ext cx="377024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05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H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755573" y="0"/>
            <a:ext cx="8007426" cy="11967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49"/>
              </a:spcBef>
            </a:pPr>
            <a:endParaRPr sz="1100"/>
          </a:p>
          <a:p>
            <a:pPr marL="2357145" marR="2707231" algn="ctr">
              <a:lnSpc>
                <a:spcPct val="100179"/>
              </a:lnSpc>
            </a:pPr>
            <a:r>
              <a:rPr sz="25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0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0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0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CU</a:t>
            </a:r>
            <a:r>
              <a:rPr sz="20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20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000" b="1" spc="1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5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 </a:t>
            </a:r>
            <a:r>
              <a:rPr sz="25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20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ATCH</a:t>
            </a:r>
            <a:endParaRPr sz="2000">
              <a:latin typeface="Century Schoolbook"/>
              <a:cs typeface="Century Schoolbook"/>
            </a:endParaRPr>
          </a:p>
          <a:p>
            <a:pPr marL="1449693" marR="1802886" algn="ctr">
              <a:lnSpc>
                <a:spcPct val="100179"/>
              </a:lnSpc>
              <a:spcBef>
                <a:spcPts val="898"/>
              </a:spcBef>
            </a:pPr>
            <a:r>
              <a:rPr sz="2500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0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H</a:t>
            </a:r>
            <a:r>
              <a:rPr sz="20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0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0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0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0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G</a:t>
            </a:r>
            <a:r>
              <a:rPr sz="20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0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AMM</a:t>
            </a:r>
            <a:r>
              <a:rPr sz="20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000" spc="14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5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(</a:t>
            </a:r>
            <a:r>
              <a:rPr sz="20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0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IVE</a:t>
            </a:r>
            <a:r>
              <a:rPr sz="2000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0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2000" spc="13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H</a:t>
            </a:r>
            <a:r>
              <a:rPr sz="20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0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UT</a:t>
            </a:r>
            <a:r>
              <a:rPr sz="25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)</a:t>
            </a:r>
            <a:endParaRPr sz="2500">
              <a:latin typeface="Century Schoolbook"/>
              <a:cs typeface="Century Schoolbook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8763000" y="0"/>
            <a:ext cx="140176" cy="11967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9" name="object 109"/>
          <p:cNvSpPr txBox="1"/>
          <p:nvPr/>
        </p:nvSpPr>
        <p:spPr>
          <a:xfrm>
            <a:off x="8903176" y="0"/>
            <a:ext cx="97186" cy="27089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8" name="object 108"/>
          <p:cNvSpPr txBox="1"/>
          <p:nvPr/>
        </p:nvSpPr>
        <p:spPr>
          <a:xfrm>
            <a:off x="755573" y="1196721"/>
            <a:ext cx="57602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7" name="object 107"/>
          <p:cNvSpPr txBox="1"/>
          <p:nvPr/>
        </p:nvSpPr>
        <p:spPr>
          <a:xfrm>
            <a:off x="1331595" y="1196721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6" name="object 106"/>
          <p:cNvSpPr txBox="1"/>
          <p:nvPr/>
        </p:nvSpPr>
        <p:spPr>
          <a:xfrm>
            <a:off x="1835658" y="1196721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5" name="object 105"/>
          <p:cNvSpPr txBox="1"/>
          <p:nvPr/>
        </p:nvSpPr>
        <p:spPr>
          <a:xfrm>
            <a:off x="2339721" y="1196721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4" name="object 104"/>
          <p:cNvSpPr txBox="1"/>
          <p:nvPr/>
        </p:nvSpPr>
        <p:spPr>
          <a:xfrm>
            <a:off x="2843784" y="1196721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3" name="object 103"/>
          <p:cNvSpPr txBox="1"/>
          <p:nvPr/>
        </p:nvSpPr>
        <p:spPr>
          <a:xfrm>
            <a:off x="3347847" y="1196721"/>
            <a:ext cx="504063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2" name="object 102"/>
          <p:cNvSpPr txBox="1"/>
          <p:nvPr/>
        </p:nvSpPr>
        <p:spPr>
          <a:xfrm>
            <a:off x="3851910" y="1196721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1" name="object 101"/>
          <p:cNvSpPr txBox="1"/>
          <p:nvPr/>
        </p:nvSpPr>
        <p:spPr>
          <a:xfrm>
            <a:off x="4355973" y="1196721"/>
            <a:ext cx="504063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0" name="object 100"/>
          <p:cNvSpPr txBox="1"/>
          <p:nvPr/>
        </p:nvSpPr>
        <p:spPr>
          <a:xfrm>
            <a:off x="4860036" y="1196721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9" name="object 99"/>
          <p:cNvSpPr txBox="1"/>
          <p:nvPr/>
        </p:nvSpPr>
        <p:spPr>
          <a:xfrm>
            <a:off x="5364099" y="1196721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8" name="object 98"/>
          <p:cNvSpPr txBox="1"/>
          <p:nvPr/>
        </p:nvSpPr>
        <p:spPr>
          <a:xfrm>
            <a:off x="5868162" y="1196721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7" name="object 97"/>
          <p:cNvSpPr txBox="1"/>
          <p:nvPr/>
        </p:nvSpPr>
        <p:spPr>
          <a:xfrm>
            <a:off x="6372225" y="1196721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6" name="object 96"/>
          <p:cNvSpPr txBox="1"/>
          <p:nvPr/>
        </p:nvSpPr>
        <p:spPr>
          <a:xfrm>
            <a:off x="6876288" y="1196721"/>
            <a:ext cx="50406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5" name="object 95"/>
          <p:cNvSpPr txBox="1"/>
          <p:nvPr/>
        </p:nvSpPr>
        <p:spPr>
          <a:xfrm>
            <a:off x="7380351" y="1196721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4" name="object 94"/>
          <p:cNvSpPr txBox="1"/>
          <p:nvPr/>
        </p:nvSpPr>
        <p:spPr>
          <a:xfrm>
            <a:off x="7884414" y="1196721"/>
            <a:ext cx="50406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3" name="object 93"/>
          <p:cNvSpPr txBox="1"/>
          <p:nvPr/>
        </p:nvSpPr>
        <p:spPr>
          <a:xfrm>
            <a:off x="8388477" y="1196721"/>
            <a:ext cx="374523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2" name="object 92"/>
          <p:cNvSpPr txBox="1"/>
          <p:nvPr/>
        </p:nvSpPr>
        <p:spPr>
          <a:xfrm>
            <a:off x="8763000" y="1196721"/>
            <a:ext cx="140176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1" name="object 91"/>
          <p:cNvSpPr txBox="1"/>
          <p:nvPr/>
        </p:nvSpPr>
        <p:spPr>
          <a:xfrm>
            <a:off x="755573" y="1700784"/>
            <a:ext cx="576021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0" name="object 90"/>
          <p:cNvSpPr txBox="1"/>
          <p:nvPr/>
        </p:nvSpPr>
        <p:spPr>
          <a:xfrm>
            <a:off x="1835658" y="1700784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9" name="object 89"/>
          <p:cNvSpPr txBox="1"/>
          <p:nvPr/>
        </p:nvSpPr>
        <p:spPr>
          <a:xfrm>
            <a:off x="2843784" y="1700784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8" name="object 88"/>
          <p:cNvSpPr txBox="1"/>
          <p:nvPr/>
        </p:nvSpPr>
        <p:spPr>
          <a:xfrm>
            <a:off x="3851910" y="1700784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7" name="object 87"/>
          <p:cNvSpPr txBox="1"/>
          <p:nvPr/>
        </p:nvSpPr>
        <p:spPr>
          <a:xfrm>
            <a:off x="4860036" y="1700784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6" name="object 86"/>
          <p:cNvSpPr txBox="1"/>
          <p:nvPr/>
        </p:nvSpPr>
        <p:spPr>
          <a:xfrm>
            <a:off x="5868162" y="1700784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5" name="object 85"/>
          <p:cNvSpPr txBox="1"/>
          <p:nvPr/>
        </p:nvSpPr>
        <p:spPr>
          <a:xfrm>
            <a:off x="6876288" y="1700784"/>
            <a:ext cx="50406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4" name="object 84"/>
          <p:cNvSpPr txBox="1"/>
          <p:nvPr/>
        </p:nvSpPr>
        <p:spPr>
          <a:xfrm>
            <a:off x="7884414" y="1700784"/>
            <a:ext cx="504062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3" name="object 83"/>
          <p:cNvSpPr txBox="1"/>
          <p:nvPr/>
        </p:nvSpPr>
        <p:spPr>
          <a:xfrm>
            <a:off x="1331595" y="2204847"/>
            <a:ext cx="144145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2" name="object 82"/>
          <p:cNvSpPr txBox="1"/>
          <p:nvPr/>
        </p:nvSpPr>
        <p:spPr>
          <a:xfrm>
            <a:off x="1475740" y="2204847"/>
            <a:ext cx="359917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1" name="object 81"/>
          <p:cNvSpPr txBox="1"/>
          <p:nvPr/>
        </p:nvSpPr>
        <p:spPr>
          <a:xfrm>
            <a:off x="1835658" y="2204847"/>
            <a:ext cx="504063" cy="12961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0" name="object 80"/>
          <p:cNvSpPr txBox="1"/>
          <p:nvPr/>
        </p:nvSpPr>
        <p:spPr>
          <a:xfrm>
            <a:off x="2339721" y="2204847"/>
            <a:ext cx="504063" cy="12961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9" name="object 79"/>
          <p:cNvSpPr txBox="1"/>
          <p:nvPr/>
        </p:nvSpPr>
        <p:spPr>
          <a:xfrm>
            <a:off x="2843784" y="2204847"/>
            <a:ext cx="360045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8" name="object 78"/>
          <p:cNvSpPr txBox="1"/>
          <p:nvPr/>
        </p:nvSpPr>
        <p:spPr>
          <a:xfrm>
            <a:off x="3203829" y="2204847"/>
            <a:ext cx="144018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7" name="object 77"/>
          <p:cNvSpPr txBox="1"/>
          <p:nvPr/>
        </p:nvSpPr>
        <p:spPr>
          <a:xfrm>
            <a:off x="4860036" y="2204847"/>
            <a:ext cx="144017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6" name="object 76"/>
          <p:cNvSpPr txBox="1"/>
          <p:nvPr/>
        </p:nvSpPr>
        <p:spPr>
          <a:xfrm>
            <a:off x="5004054" y="2204847"/>
            <a:ext cx="360045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5" name="object 75"/>
          <p:cNvSpPr txBox="1"/>
          <p:nvPr/>
        </p:nvSpPr>
        <p:spPr>
          <a:xfrm>
            <a:off x="5364099" y="2204847"/>
            <a:ext cx="179704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4" name="object 74"/>
          <p:cNvSpPr txBox="1"/>
          <p:nvPr/>
        </p:nvSpPr>
        <p:spPr>
          <a:xfrm>
            <a:off x="5543804" y="2204847"/>
            <a:ext cx="324358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3" name="object 73"/>
          <p:cNvSpPr txBox="1"/>
          <p:nvPr/>
        </p:nvSpPr>
        <p:spPr>
          <a:xfrm>
            <a:off x="6372225" y="2204847"/>
            <a:ext cx="252095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2" name="object 72"/>
          <p:cNvSpPr txBox="1"/>
          <p:nvPr/>
        </p:nvSpPr>
        <p:spPr>
          <a:xfrm>
            <a:off x="6624320" y="2204847"/>
            <a:ext cx="251968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1" name="object 71"/>
          <p:cNvSpPr txBox="1"/>
          <p:nvPr/>
        </p:nvSpPr>
        <p:spPr>
          <a:xfrm>
            <a:off x="6876288" y="2204847"/>
            <a:ext cx="504062" cy="12961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0" name="object 70"/>
          <p:cNvSpPr txBox="1"/>
          <p:nvPr/>
        </p:nvSpPr>
        <p:spPr>
          <a:xfrm>
            <a:off x="7380351" y="2204847"/>
            <a:ext cx="21602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9" name="object 69"/>
          <p:cNvSpPr txBox="1"/>
          <p:nvPr/>
        </p:nvSpPr>
        <p:spPr>
          <a:xfrm>
            <a:off x="7596378" y="2204847"/>
            <a:ext cx="28803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8" name="object 68"/>
          <p:cNvSpPr txBox="1"/>
          <p:nvPr/>
        </p:nvSpPr>
        <p:spPr>
          <a:xfrm>
            <a:off x="755573" y="2708910"/>
            <a:ext cx="576021" cy="12961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7" name="object 67"/>
          <p:cNvSpPr txBox="1"/>
          <p:nvPr/>
        </p:nvSpPr>
        <p:spPr>
          <a:xfrm>
            <a:off x="1331595" y="2708910"/>
            <a:ext cx="504063" cy="792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6" name="object 66"/>
          <p:cNvSpPr txBox="1"/>
          <p:nvPr/>
        </p:nvSpPr>
        <p:spPr>
          <a:xfrm>
            <a:off x="2843784" y="2708910"/>
            <a:ext cx="504063" cy="792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5" name="object 65"/>
          <p:cNvSpPr txBox="1"/>
          <p:nvPr/>
        </p:nvSpPr>
        <p:spPr>
          <a:xfrm>
            <a:off x="3347847" y="2708910"/>
            <a:ext cx="504063" cy="12961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4" name="object 64"/>
          <p:cNvSpPr txBox="1"/>
          <p:nvPr/>
        </p:nvSpPr>
        <p:spPr>
          <a:xfrm>
            <a:off x="3851910" y="2708910"/>
            <a:ext cx="504063" cy="12961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3" name="object 63"/>
          <p:cNvSpPr txBox="1"/>
          <p:nvPr/>
        </p:nvSpPr>
        <p:spPr>
          <a:xfrm>
            <a:off x="4355973" y="2708910"/>
            <a:ext cx="504063" cy="12961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2" name="object 62"/>
          <p:cNvSpPr txBox="1"/>
          <p:nvPr/>
        </p:nvSpPr>
        <p:spPr>
          <a:xfrm>
            <a:off x="4860036" y="2708910"/>
            <a:ext cx="504063" cy="12961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1" name="object 61"/>
          <p:cNvSpPr txBox="1"/>
          <p:nvPr/>
        </p:nvSpPr>
        <p:spPr>
          <a:xfrm>
            <a:off x="5364099" y="2708910"/>
            <a:ext cx="504063" cy="792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0" name="object 60"/>
          <p:cNvSpPr txBox="1"/>
          <p:nvPr/>
        </p:nvSpPr>
        <p:spPr>
          <a:xfrm>
            <a:off x="5868162" y="2708910"/>
            <a:ext cx="504063" cy="12961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9" name="object 59"/>
          <p:cNvSpPr txBox="1"/>
          <p:nvPr/>
        </p:nvSpPr>
        <p:spPr>
          <a:xfrm>
            <a:off x="6372225" y="2708910"/>
            <a:ext cx="504063" cy="792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8" name="object 58"/>
          <p:cNvSpPr txBox="1"/>
          <p:nvPr/>
        </p:nvSpPr>
        <p:spPr>
          <a:xfrm>
            <a:off x="7380351" y="2708910"/>
            <a:ext cx="504063" cy="792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7" name="object 57"/>
          <p:cNvSpPr txBox="1"/>
          <p:nvPr/>
        </p:nvSpPr>
        <p:spPr>
          <a:xfrm>
            <a:off x="7884414" y="2708910"/>
            <a:ext cx="504062" cy="12961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6" name="object 56"/>
          <p:cNvSpPr txBox="1"/>
          <p:nvPr/>
        </p:nvSpPr>
        <p:spPr>
          <a:xfrm>
            <a:off x="8388477" y="2708910"/>
            <a:ext cx="374523" cy="12961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5" name="object 55"/>
          <p:cNvSpPr txBox="1"/>
          <p:nvPr/>
        </p:nvSpPr>
        <p:spPr>
          <a:xfrm>
            <a:off x="8763000" y="2708910"/>
            <a:ext cx="140176" cy="12961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4" name="object 54"/>
          <p:cNvSpPr txBox="1"/>
          <p:nvPr/>
        </p:nvSpPr>
        <p:spPr>
          <a:xfrm>
            <a:off x="8903176" y="2708910"/>
            <a:ext cx="97186" cy="41490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3" name="object 53"/>
          <p:cNvSpPr txBox="1"/>
          <p:nvPr/>
        </p:nvSpPr>
        <p:spPr>
          <a:xfrm>
            <a:off x="1331595" y="3501009"/>
            <a:ext cx="144018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2" name="object 52"/>
          <p:cNvSpPr txBox="1"/>
          <p:nvPr/>
        </p:nvSpPr>
        <p:spPr>
          <a:xfrm>
            <a:off x="1475613" y="3501009"/>
            <a:ext cx="360044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1" name="object 51"/>
          <p:cNvSpPr txBox="1"/>
          <p:nvPr/>
        </p:nvSpPr>
        <p:spPr>
          <a:xfrm>
            <a:off x="1835658" y="3501009"/>
            <a:ext cx="504063" cy="20882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0" name="object 50"/>
          <p:cNvSpPr txBox="1"/>
          <p:nvPr/>
        </p:nvSpPr>
        <p:spPr>
          <a:xfrm>
            <a:off x="2339721" y="3501009"/>
            <a:ext cx="504063" cy="20882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9" name="object 49"/>
          <p:cNvSpPr txBox="1"/>
          <p:nvPr/>
        </p:nvSpPr>
        <p:spPr>
          <a:xfrm>
            <a:off x="2843784" y="3501009"/>
            <a:ext cx="504063" cy="20882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8" name="object 48"/>
          <p:cNvSpPr txBox="1"/>
          <p:nvPr/>
        </p:nvSpPr>
        <p:spPr>
          <a:xfrm>
            <a:off x="5364099" y="3501009"/>
            <a:ext cx="21602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7" name="object 47"/>
          <p:cNvSpPr txBox="1"/>
          <p:nvPr/>
        </p:nvSpPr>
        <p:spPr>
          <a:xfrm>
            <a:off x="5580126" y="3501009"/>
            <a:ext cx="28803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6" name="object 46"/>
          <p:cNvSpPr txBox="1"/>
          <p:nvPr/>
        </p:nvSpPr>
        <p:spPr>
          <a:xfrm>
            <a:off x="6372225" y="3501009"/>
            <a:ext cx="21602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5" name="object 45"/>
          <p:cNvSpPr txBox="1"/>
          <p:nvPr/>
        </p:nvSpPr>
        <p:spPr>
          <a:xfrm>
            <a:off x="6588252" y="3501009"/>
            <a:ext cx="28803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4" name="object 44"/>
          <p:cNvSpPr txBox="1"/>
          <p:nvPr/>
        </p:nvSpPr>
        <p:spPr>
          <a:xfrm>
            <a:off x="6876288" y="3501009"/>
            <a:ext cx="504062" cy="20882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3" name="object 43"/>
          <p:cNvSpPr txBox="1"/>
          <p:nvPr/>
        </p:nvSpPr>
        <p:spPr>
          <a:xfrm>
            <a:off x="7380351" y="3501009"/>
            <a:ext cx="21602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" name="object 42"/>
          <p:cNvSpPr txBox="1"/>
          <p:nvPr/>
        </p:nvSpPr>
        <p:spPr>
          <a:xfrm>
            <a:off x="7596378" y="3501009"/>
            <a:ext cx="28803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1" name="object 41"/>
          <p:cNvSpPr txBox="1"/>
          <p:nvPr/>
        </p:nvSpPr>
        <p:spPr>
          <a:xfrm>
            <a:off x="755573" y="4005072"/>
            <a:ext cx="576021" cy="1080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" name="object 40"/>
          <p:cNvSpPr txBox="1"/>
          <p:nvPr/>
        </p:nvSpPr>
        <p:spPr>
          <a:xfrm>
            <a:off x="1331595" y="4005072"/>
            <a:ext cx="504063" cy="1080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9" name="object 39"/>
          <p:cNvSpPr txBox="1"/>
          <p:nvPr/>
        </p:nvSpPr>
        <p:spPr>
          <a:xfrm>
            <a:off x="3347847" y="4005072"/>
            <a:ext cx="504063" cy="1080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8" name="object 38"/>
          <p:cNvSpPr txBox="1"/>
          <p:nvPr/>
        </p:nvSpPr>
        <p:spPr>
          <a:xfrm>
            <a:off x="3851910" y="4005072"/>
            <a:ext cx="504063" cy="1080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7" name="object 37"/>
          <p:cNvSpPr txBox="1"/>
          <p:nvPr/>
        </p:nvSpPr>
        <p:spPr>
          <a:xfrm>
            <a:off x="4355973" y="4005072"/>
            <a:ext cx="504063" cy="1080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" name="object 36"/>
          <p:cNvSpPr txBox="1"/>
          <p:nvPr/>
        </p:nvSpPr>
        <p:spPr>
          <a:xfrm>
            <a:off x="4860036" y="4005072"/>
            <a:ext cx="504063" cy="1080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5" name="object 35"/>
          <p:cNvSpPr txBox="1"/>
          <p:nvPr/>
        </p:nvSpPr>
        <p:spPr>
          <a:xfrm>
            <a:off x="5364099" y="4005072"/>
            <a:ext cx="504063" cy="1080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4" name="object 34"/>
          <p:cNvSpPr txBox="1"/>
          <p:nvPr/>
        </p:nvSpPr>
        <p:spPr>
          <a:xfrm>
            <a:off x="5868162" y="4005072"/>
            <a:ext cx="504063" cy="1080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" name="object 33"/>
          <p:cNvSpPr txBox="1"/>
          <p:nvPr/>
        </p:nvSpPr>
        <p:spPr>
          <a:xfrm>
            <a:off x="6372225" y="4005072"/>
            <a:ext cx="504063" cy="1080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2" name="object 32"/>
          <p:cNvSpPr txBox="1"/>
          <p:nvPr/>
        </p:nvSpPr>
        <p:spPr>
          <a:xfrm>
            <a:off x="7380351" y="4005072"/>
            <a:ext cx="504063" cy="1080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" name="object 31"/>
          <p:cNvSpPr txBox="1"/>
          <p:nvPr/>
        </p:nvSpPr>
        <p:spPr>
          <a:xfrm>
            <a:off x="7884414" y="4005072"/>
            <a:ext cx="504062" cy="1080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" name="object 30"/>
          <p:cNvSpPr txBox="1"/>
          <p:nvPr/>
        </p:nvSpPr>
        <p:spPr>
          <a:xfrm>
            <a:off x="8388477" y="4005072"/>
            <a:ext cx="374523" cy="1080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" name="object 29"/>
          <p:cNvSpPr txBox="1"/>
          <p:nvPr/>
        </p:nvSpPr>
        <p:spPr>
          <a:xfrm>
            <a:off x="8763000" y="4005072"/>
            <a:ext cx="140176" cy="1080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" name="object 28"/>
          <p:cNvSpPr txBox="1"/>
          <p:nvPr/>
        </p:nvSpPr>
        <p:spPr>
          <a:xfrm>
            <a:off x="755573" y="5085207"/>
            <a:ext cx="576021" cy="8997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" name="object 27"/>
          <p:cNvSpPr txBox="1"/>
          <p:nvPr/>
        </p:nvSpPr>
        <p:spPr>
          <a:xfrm>
            <a:off x="1331595" y="5085207"/>
            <a:ext cx="143637" cy="5040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1475232" y="5085207"/>
            <a:ext cx="360425" cy="5040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3347847" y="5085207"/>
            <a:ext cx="504063" cy="8997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3851910" y="5085207"/>
            <a:ext cx="504063" cy="8997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4355973" y="5085207"/>
            <a:ext cx="504063" cy="8997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4860036" y="5085207"/>
            <a:ext cx="504063" cy="8997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5364099" y="5085207"/>
            <a:ext cx="215646" cy="5040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5579745" y="5085207"/>
            <a:ext cx="288416" cy="5040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5868162" y="5085207"/>
            <a:ext cx="504063" cy="8997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6372225" y="5085207"/>
            <a:ext cx="215646" cy="5040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6587871" y="5085207"/>
            <a:ext cx="288417" cy="5040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7380351" y="5085207"/>
            <a:ext cx="215646" cy="5040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7595997" y="5085207"/>
            <a:ext cx="288417" cy="5040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7884414" y="5085207"/>
            <a:ext cx="504062" cy="8997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8388477" y="5085207"/>
            <a:ext cx="374523" cy="8997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8763000" y="5085207"/>
            <a:ext cx="140176" cy="17727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1331595" y="5589244"/>
            <a:ext cx="504063" cy="3957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1835658" y="5589244"/>
            <a:ext cx="504063" cy="3957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2339721" y="5589244"/>
            <a:ext cx="504063" cy="3957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2843784" y="5589244"/>
            <a:ext cx="504063" cy="3957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5364099" y="5589244"/>
            <a:ext cx="504063" cy="3957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6372225" y="5589244"/>
            <a:ext cx="504063" cy="3957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6876288" y="5589244"/>
            <a:ext cx="504062" cy="3957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7380351" y="5589244"/>
            <a:ext cx="504063" cy="3957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755573" y="5984970"/>
            <a:ext cx="8007426" cy="8730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323532" y="4657471"/>
            <a:ext cx="216001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object 105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579626" y="2414524"/>
            <a:ext cx="0" cy="2755900"/>
          </a:xfrm>
          <a:custGeom>
            <a:avLst/>
            <a:gdLst/>
            <a:ahLst/>
            <a:cxnLst/>
            <a:rect l="l" t="t" r="r" b="b"/>
            <a:pathLst>
              <a:path h="2755900">
                <a:moveTo>
                  <a:pt x="0" y="0"/>
                </a:moveTo>
                <a:lnTo>
                  <a:pt x="0" y="27559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2475738" y="2414524"/>
            <a:ext cx="0" cy="2755900"/>
          </a:xfrm>
          <a:custGeom>
            <a:avLst/>
            <a:gdLst/>
            <a:ahLst/>
            <a:cxnLst/>
            <a:rect l="l" t="t" r="r" b="b"/>
            <a:pathLst>
              <a:path h="2755900">
                <a:moveTo>
                  <a:pt x="0" y="0"/>
                </a:moveTo>
                <a:lnTo>
                  <a:pt x="0" y="27559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677214" y="2969514"/>
            <a:ext cx="2900121" cy="0"/>
          </a:xfrm>
          <a:custGeom>
            <a:avLst/>
            <a:gdLst/>
            <a:ahLst/>
            <a:cxnLst/>
            <a:rect l="l" t="t" r="r" b="b"/>
            <a:pathLst>
              <a:path w="2900121">
                <a:moveTo>
                  <a:pt x="0" y="0"/>
                </a:moveTo>
                <a:lnTo>
                  <a:pt x="290012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677214" y="3518154"/>
            <a:ext cx="2900121" cy="0"/>
          </a:xfrm>
          <a:custGeom>
            <a:avLst/>
            <a:gdLst/>
            <a:ahLst/>
            <a:cxnLst/>
            <a:rect l="l" t="t" r="r" b="b"/>
            <a:pathLst>
              <a:path w="2900121">
                <a:moveTo>
                  <a:pt x="0" y="0"/>
                </a:moveTo>
                <a:lnTo>
                  <a:pt x="290012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677214" y="4066794"/>
            <a:ext cx="2900121" cy="0"/>
          </a:xfrm>
          <a:custGeom>
            <a:avLst/>
            <a:gdLst/>
            <a:ahLst/>
            <a:cxnLst/>
            <a:rect l="l" t="t" r="r" b="b"/>
            <a:pathLst>
              <a:path w="2900121">
                <a:moveTo>
                  <a:pt x="0" y="0"/>
                </a:moveTo>
                <a:lnTo>
                  <a:pt x="290012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677214" y="4615433"/>
            <a:ext cx="2900121" cy="0"/>
          </a:xfrm>
          <a:custGeom>
            <a:avLst/>
            <a:gdLst/>
            <a:ahLst/>
            <a:cxnLst/>
            <a:rect l="l" t="t" r="r" b="b"/>
            <a:pathLst>
              <a:path w="2900121">
                <a:moveTo>
                  <a:pt x="0" y="0"/>
                </a:moveTo>
                <a:lnTo>
                  <a:pt x="290012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683564" y="2414524"/>
            <a:ext cx="0" cy="2755900"/>
          </a:xfrm>
          <a:custGeom>
            <a:avLst/>
            <a:gdLst/>
            <a:ahLst/>
            <a:cxnLst/>
            <a:rect l="l" t="t" r="r" b="b"/>
            <a:pathLst>
              <a:path h="2755900">
                <a:moveTo>
                  <a:pt x="0" y="0"/>
                </a:moveTo>
                <a:lnTo>
                  <a:pt x="0" y="27559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3570986" y="2414524"/>
            <a:ext cx="0" cy="2755900"/>
          </a:xfrm>
          <a:custGeom>
            <a:avLst/>
            <a:gdLst/>
            <a:ahLst/>
            <a:cxnLst/>
            <a:rect l="l" t="t" r="r" b="b"/>
            <a:pathLst>
              <a:path h="2755900">
                <a:moveTo>
                  <a:pt x="0" y="0"/>
                </a:moveTo>
                <a:lnTo>
                  <a:pt x="0" y="27559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677214" y="2420874"/>
            <a:ext cx="2900121" cy="0"/>
          </a:xfrm>
          <a:custGeom>
            <a:avLst/>
            <a:gdLst/>
            <a:ahLst/>
            <a:cxnLst/>
            <a:rect l="l" t="t" r="r" b="b"/>
            <a:pathLst>
              <a:path w="2900121">
                <a:moveTo>
                  <a:pt x="0" y="0"/>
                </a:moveTo>
                <a:lnTo>
                  <a:pt x="290012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677214" y="5164074"/>
            <a:ext cx="2900121" cy="0"/>
          </a:xfrm>
          <a:custGeom>
            <a:avLst/>
            <a:gdLst/>
            <a:ahLst/>
            <a:cxnLst/>
            <a:rect l="l" t="t" r="r" b="b"/>
            <a:pathLst>
              <a:path w="2900121">
                <a:moveTo>
                  <a:pt x="0" y="0"/>
                </a:moveTo>
                <a:lnTo>
                  <a:pt x="290012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683564" y="2996958"/>
            <a:ext cx="2592324" cy="504050"/>
          </a:xfrm>
          <a:custGeom>
            <a:avLst/>
            <a:gdLst/>
            <a:ahLst/>
            <a:cxnLst/>
            <a:rect l="l" t="t" r="r" b="b"/>
            <a:pathLst>
              <a:path w="2592324" h="504050">
                <a:moveTo>
                  <a:pt x="0" y="504050"/>
                </a:moveTo>
                <a:lnTo>
                  <a:pt x="2592324" y="504050"/>
                </a:lnTo>
                <a:lnTo>
                  <a:pt x="2592324" y="0"/>
                </a:lnTo>
                <a:lnTo>
                  <a:pt x="0" y="0"/>
                </a:lnTo>
                <a:lnTo>
                  <a:pt x="0" y="504050"/>
                </a:lnTo>
                <a:close/>
              </a:path>
            </a:pathLst>
          </a:custGeom>
          <a:ln w="25399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683564" y="4149102"/>
            <a:ext cx="2592324" cy="1008113"/>
          </a:xfrm>
          <a:custGeom>
            <a:avLst/>
            <a:gdLst/>
            <a:ahLst/>
            <a:cxnLst/>
            <a:rect l="l" t="t" r="r" b="b"/>
            <a:pathLst>
              <a:path w="2592324" h="1008113">
                <a:moveTo>
                  <a:pt x="0" y="1008113"/>
                </a:moveTo>
                <a:lnTo>
                  <a:pt x="2592324" y="1008113"/>
                </a:lnTo>
                <a:lnTo>
                  <a:pt x="2592324" y="0"/>
                </a:lnTo>
                <a:lnTo>
                  <a:pt x="0" y="0"/>
                </a:lnTo>
                <a:lnTo>
                  <a:pt x="0" y="1008113"/>
                </a:lnTo>
                <a:close/>
              </a:path>
            </a:pathLst>
          </a:custGeom>
          <a:ln w="25400">
            <a:solidFill>
              <a:srgbClr val="7597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5284978" y="2270505"/>
            <a:ext cx="0" cy="3304540"/>
          </a:xfrm>
          <a:custGeom>
            <a:avLst/>
            <a:gdLst/>
            <a:ahLst/>
            <a:cxnLst/>
            <a:rect l="l" t="t" r="r" b="b"/>
            <a:pathLst>
              <a:path h="3304540">
                <a:moveTo>
                  <a:pt x="0" y="0"/>
                </a:moveTo>
                <a:lnTo>
                  <a:pt x="0" y="33045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6181090" y="2270505"/>
            <a:ext cx="0" cy="3304540"/>
          </a:xfrm>
          <a:custGeom>
            <a:avLst/>
            <a:gdLst/>
            <a:ahLst/>
            <a:cxnLst/>
            <a:rect l="l" t="t" r="r" b="b"/>
            <a:pathLst>
              <a:path h="3304540">
                <a:moveTo>
                  <a:pt x="0" y="0"/>
                </a:moveTo>
                <a:lnTo>
                  <a:pt x="0" y="33045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7077202" y="2270505"/>
            <a:ext cx="0" cy="3304540"/>
          </a:xfrm>
          <a:custGeom>
            <a:avLst/>
            <a:gdLst/>
            <a:ahLst/>
            <a:cxnLst/>
            <a:rect l="l" t="t" r="r" b="b"/>
            <a:pathLst>
              <a:path h="3304540">
                <a:moveTo>
                  <a:pt x="0" y="0"/>
                </a:moveTo>
                <a:lnTo>
                  <a:pt x="0" y="33045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4382516" y="2825496"/>
            <a:ext cx="3796284" cy="0"/>
          </a:xfrm>
          <a:custGeom>
            <a:avLst/>
            <a:gdLst/>
            <a:ahLst/>
            <a:cxnLst/>
            <a:rect l="l" t="t" r="r" b="b"/>
            <a:pathLst>
              <a:path w="3796284">
                <a:moveTo>
                  <a:pt x="0" y="0"/>
                </a:moveTo>
                <a:lnTo>
                  <a:pt x="37962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4382516" y="3374136"/>
            <a:ext cx="3796284" cy="0"/>
          </a:xfrm>
          <a:custGeom>
            <a:avLst/>
            <a:gdLst/>
            <a:ahLst/>
            <a:cxnLst/>
            <a:rect l="l" t="t" r="r" b="b"/>
            <a:pathLst>
              <a:path w="3796284">
                <a:moveTo>
                  <a:pt x="0" y="0"/>
                </a:moveTo>
                <a:lnTo>
                  <a:pt x="37962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4382516" y="3922776"/>
            <a:ext cx="3796284" cy="0"/>
          </a:xfrm>
          <a:custGeom>
            <a:avLst/>
            <a:gdLst/>
            <a:ahLst/>
            <a:cxnLst/>
            <a:rect l="l" t="t" r="r" b="b"/>
            <a:pathLst>
              <a:path w="3796284">
                <a:moveTo>
                  <a:pt x="0" y="0"/>
                </a:moveTo>
                <a:lnTo>
                  <a:pt x="37962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4382516" y="4471416"/>
            <a:ext cx="3796284" cy="0"/>
          </a:xfrm>
          <a:custGeom>
            <a:avLst/>
            <a:gdLst/>
            <a:ahLst/>
            <a:cxnLst/>
            <a:rect l="l" t="t" r="r" b="b"/>
            <a:pathLst>
              <a:path w="3796284">
                <a:moveTo>
                  <a:pt x="0" y="0"/>
                </a:moveTo>
                <a:lnTo>
                  <a:pt x="37962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4382516" y="5020056"/>
            <a:ext cx="3796284" cy="0"/>
          </a:xfrm>
          <a:custGeom>
            <a:avLst/>
            <a:gdLst/>
            <a:ahLst/>
            <a:cxnLst/>
            <a:rect l="l" t="t" r="r" b="b"/>
            <a:pathLst>
              <a:path w="3796284">
                <a:moveTo>
                  <a:pt x="0" y="0"/>
                </a:moveTo>
                <a:lnTo>
                  <a:pt x="37962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4388866" y="2270505"/>
            <a:ext cx="0" cy="3304540"/>
          </a:xfrm>
          <a:custGeom>
            <a:avLst/>
            <a:gdLst/>
            <a:ahLst/>
            <a:cxnLst/>
            <a:rect l="l" t="t" r="r" b="b"/>
            <a:pathLst>
              <a:path h="3304540">
                <a:moveTo>
                  <a:pt x="0" y="0"/>
                </a:moveTo>
                <a:lnTo>
                  <a:pt x="0" y="33045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8172450" y="2270505"/>
            <a:ext cx="0" cy="3304540"/>
          </a:xfrm>
          <a:custGeom>
            <a:avLst/>
            <a:gdLst/>
            <a:ahLst/>
            <a:cxnLst/>
            <a:rect l="l" t="t" r="r" b="b"/>
            <a:pathLst>
              <a:path h="3304540">
                <a:moveTo>
                  <a:pt x="0" y="0"/>
                </a:moveTo>
                <a:lnTo>
                  <a:pt x="0" y="33045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4382516" y="2276855"/>
            <a:ext cx="3796284" cy="0"/>
          </a:xfrm>
          <a:custGeom>
            <a:avLst/>
            <a:gdLst/>
            <a:ahLst/>
            <a:cxnLst/>
            <a:rect l="l" t="t" r="r" b="b"/>
            <a:pathLst>
              <a:path w="3796284">
                <a:moveTo>
                  <a:pt x="0" y="0"/>
                </a:moveTo>
                <a:lnTo>
                  <a:pt x="37962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4382516" y="5568696"/>
            <a:ext cx="3796284" cy="0"/>
          </a:xfrm>
          <a:custGeom>
            <a:avLst/>
            <a:gdLst/>
            <a:ahLst/>
            <a:cxnLst/>
            <a:rect l="l" t="t" r="r" b="b"/>
            <a:pathLst>
              <a:path w="3796284">
                <a:moveTo>
                  <a:pt x="0" y="0"/>
                </a:moveTo>
                <a:lnTo>
                  <a:pt x="37962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4427982" y="2852940"/>
            <a:ext cx="3672459" cy="504050"/>
          </a:xfrm>
          <a:custGeom>
            <a:avLst/>
            <a:gdLst/>
            <a:ahLst/>
            <a:cxnLst/>
            <a:rect l="l" t="t" r="r" b="b"/>
            <a:pathLst>
              <a:path w="3672459" h="504050">
                <a:moveTo>
                  <a:pt x="0" y="504050"/>
                </a:moveTo>
                <a:lnTo>
                  <a:pt x="3672459" y="504050"/>
                </a:lnTo>
                <a:lnTo>
                  <a:pt x="3672459" y="0"/>
                </a:lnTo>
                <a:lnTo>
                  <a:pt x="0" y="0"/>
                </a:lnTo>
                <a:lnTo>
                  <a:pt x="0" y="504050"/>
                </a:lnTo>
                <a:close/>
              </a:path>
            </a:pathLst>
          </a:custGeom>
          <a:ln w="25399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4427982" y="4005084"/>
            <a:ext cx="3384423" cy="1008113"/>
          </a:xfrm>
          <a:custGeom>
            <a:avLst/>
            <a:gdLst/>
            <a:ahLst/>
            <a:cxnLst/>
            <a:rect l="l" t="t" r="r" b="b"/>
            <a:pathLst>
              <a:path w="3384423" h="1008113">
                <a:moveTo>
                  <a:pt x="0" y="1008113"/>
                </a:moveTo>
                <a:lnTo>
                  <a:pt x="3384423" y="1008113"/>
                </a:lnTo>
                <a:lnTo>
                  <a:pt x="3384423" y="0"/>
                </a:lnTo>
                <a:lnTo>
                  <a:pt x="0" y="0"/>
                </a:lnTo>
                <a:lnTo>
                  <a:pt x="0" y="1008113"/>
                </a:lnTo>
                <a:close/>
              </a:path>
            </a:pathLst>
          </a:custGeom>
          <a:ln w="25400">
            <a:solidFill>
              <a:srgbClr val="7597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4932045" y="5949276"/>
            <a:ext cx="288035" cy="0"/>
          </a:xfrm>
          <a:custGeom>
            <a:avLst/>
            <a:gdLst/>
            <a:ahLst/>
            <a:cxnLst/>
            <a:rect l="l" t="t" r="r" b="b"/>
            <a:pathLst>
              <a:path w="288035">
                <a:moveTo>
                  <a:pt x="0" y="0"/>
                </a:moveTo>
                <a:lnTo>
                  <a:pt x="28803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 txBox="1"/>
          <p:nvPr/>
        </p:nvSpPr>
        <p:spPr>
          <a:xfrm>
            <a:off x="2508885" y="116556"/>
            <a:ext cx="4218463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36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8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ASCULE</a:t>
            </a:r>
            <a:r>
              <a:rPr sz="2850" b="1" spc="343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6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</a:t>
            </a:r>
            <a:r>
              <a:rPr sz="36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6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28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ATCH</a:t>
            </a:r>
            <a:endParaRPr sz="2850">
              <a:latin typeface="Century Schoolbook"/>
              <a:cs typeface="Century Schoolbook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114300" y="1059160"/>
            <a:ext cx="754435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b="1" spc="-4" dirty="0" smtClean="0">
                <a:latin typeface="Century Schoolbook"/>
                <a:cs typeface="Century Schoolbook"/>
              </a:rPr>
              <a:t>x</a:t>
            </a:r>
            <a:r>
              <a:rPr sz="2400" b="1" spc="0" dirty="0" smtClean="0">
                <a:latin typeface="Century Schoolbook"/>
                <a:cs typeface="Century Schoolbook"/>
              </a:rPr>
              <a:t>ercice</a:t>
            </a:r>
            <a:r>
              <a:rPr sz="2400" b="1" spc="473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3:</a:t>
            </a:r>
            <a:r>
              <a:rPr sz="2400" b="1" spc="463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Tr</a:t>
            </a:r>
            <a:r>
              <a:rPr sz="2400" spc="14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nsformer</a:t>
            </a:r>
            <a:r>
              <a:rPr sz="2400" spc="499" dirty="0" smtClean="0">
                <a:latin typeface="Century Schoolbook"/>
                <a:cs typeface="Century Schoolbook"/>
              </a:rPr>
              <a:t> </a:t>
            </a:r>
            <a:r>
              <a:rPr sz="2400" spc="-4" dirty="0" smtClean="0">
                <a:latin typeface="Century Schoolbook"/>
                <a:cs typeface="Century Schoolbook"/>
              </a:rPr>
              <a:t>un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49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r>
              <a:rPr sz="2400" spc="504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RS</a:t>
            </a:r>
            <a:r>
              <a:rPr sz="2400" spc="0" dirty="0" smtClean="0">
                <a:latin typeface="Century Schoolbook"/>
                <a:cs typeface="Century Schoolbook"/>
              </a:rPr>
              <a:t>H</a:t>
            </a:r>
            <a:r>
              <a:rPr sz="2400" spc="49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pour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7733919" y="1059160"/>
            <a:ext cx="98521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qu</a:t>
            </a:r>
            <a:r>
              <a:rPr sz="2400" spc="-9" dirty="0" smtClean="0">
                <a:latin typeface="Century Schoolbook"/>
                <a:cs typeface="Century Schoolbook"/>
              </a:rPr>
              <a:t>’</a:t>
            </a:r>
            <a:r>
              <a:rPr sz="2400" spc="0" dirty="0" smtClean="0">
                <a:latin typeface="Century Schoolbook"/>
                <a:cs typeface="Century Schoolbook"/>
              </a:rPr>
              <a:t>el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388620" y="1607793"/>
            <a:ext cx="937091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agis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1333754" y="1607793"/>
            <a:ext cx="1053951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4" dirty="0" smtClean="0">
                <a:latin typeface="Century Schoolbook"/>
                <a:cs typeface="Century Schoolbook"/>
              </a:rPr>
              <a:t>o</a:t>
            </a:r>
            <a:r>
              <a:rPr sz="2400" spc="0" dirty="0" smtClean="0">
                <a:latin typeface="Century Schoolbook"/>
                <a:cs typeface="Century Schoolbook"/>
              </a:rPr>
              <a:t>m</a:t>
            </a:r>
            <a:r>
              <a:rPr sz="2400" spc="4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2400935" y="1607793"/>
            <a:ext cx="59346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9" dirty="0" smtClean="0">
                <a:latin typeface="Century Schoolbook"/>
                <a:cs typeface="Century Schoolbook"/>
              </a:rPr>
              <a:t>une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3010916" y="1607793"/>
            <a:ext cx="1121974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4" dirty="0" smtClean="0">
                <a:latin typeface="Century Schoolbook"/>
                <a:cs typeface="Century Schoolbook"/>
              </a:rPr>
              <a:t>as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1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4144010" y="1607793"/>
            <a:ext cx="308497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4464050" y="1607793"/>
            <a:ext cx="884913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Latch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5361051" y="1607793"/>
            <a:ext cx="112595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(</a:t>
            </a:r>
            <a:r>
              <a:rPr sz="2400" spc="-4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iv</a:t>
            </a:r>
            <a:r>
              <a:rPr sz="2400" spc="-4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au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6499225" y="1607793"/>
            <a:ext cx="91793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h</a:t>
            </a:r>
            <a:r>
              <a:rPr sz="2400" spc="0" dirty="0" smtClean="0">
                <a:latin typeface="Century Schoolbook"/>
                <a:cs typeface="Century Schoolbook"/>
              </a:rPr>
              <a:t>aut).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18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2312035" y="5971447"/>
            <a:ext cx="881151" cy="4461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95"/>
              </a:lnSpc>
              <a:spcBef>
                <a:spcPts val="174"/>
              </a:spcBef>
            </a:pPr>
            <a:r>
              <a:rPr sz="4200" spc="4" baseline="7922" dirty="0" smtClean="0">
                <a:latin typeface="Century Schoolbook"/>
                <a:cs typeface="Century Schoolbook"/>
              </a:rPr>
              <a:t>H</a:t>
            </a:r>
            <a:r>
              <a:rPr sz="2775" spc="0" baseline="-8992" dirty="0" smtClean="0">
                <a:latin typeface="Century Schoolbook"/>
                <a:cs typeface="Century Schoolbook"/>
              </a:rPr>
              <a:t>D</a:t>
            </a:r>
            <a:r>
              <a:rPr sz="2775" spc="239" baseline="-8992" dirty="0" smtClean="0">
                <a:latin typeface="Century Schoolbook"/>
                <a:cs typeface="Century Schoolbook"/>
              </a:rPr>
              <a:t> </a:t>
            </a:r>
            <a:r>
              <a:rPr sz="4200" spc="0" baseline="7922" dirty="0" smtClean="0">
                <a:latin typeface="Century Schoolbook"/>
                <a:cs typeface="Century Schoolbook"/>
              </a:rPr>
              <a:t>=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3204053" y="5971447"/>
            <a:ext cx="1000361" cy="4461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75"/>
              </a:lnSpc>
              <a:spcBef>
                <a:spcPts val="173"/>
              </a:spcBef>
            </a:pPr>
            <a:r>
              <a:rPr sz="4200" spc="4" baseline="7922" dirty="0" smtClean="0">
                <a:latin typeface="Century Schoolbook"/>
                <a:cs typeface="Century Schoolbook"/>
              </a:rPr>
              <a:t>H</a:t>
            </a:r>
            <a:r>
              <a:rPr sz="2775" spc="0" baseline="-8992" dirty="0" smtClean="0">
                <a:latin typeface="Century Schoolbook"/>
                <a:cs typeface="Century Schoolbook"/>
              </a:rPr>
              <a:t>RS</a:t>
            </a:r>
            <a:r>
              <a:rPr sz="2775" spc="-4" baseline="-8992" dirty="0" smtClean="0">
                <a:latin typeface="Century Schoolbook"/>
                <a:cs typeface="Century Schoolbook"/>
              </a:rPr>
              <a:t>H</a:t>
            </a:r>
            <a:r>
              <a:rPr sz="4200" spc="0" baseline="7922" dirty="0" smtClean="0">
                <a:latin typeface="Century Schoolbook"/>
                <a:cs typeface="Century Schoolbook"/>
              </a:rPr>
              <a:t>,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4214900" y="5971447"/>
            <a:ext cx="2233096" cy="381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spc="0" dirty="0" smtClean="0">
                <a:latin typeface="Century Schoolbook"/>
                <a:cs typeface="Century Schoolbook"/>
              </a:rPr>
              <a:t>R = D</a:t>
            </a:r>
            <a:r>
              <a:rPr sz="2800" spc="-14" dirty="0" smtClean="0">
                <a:latin typeface="Century Schoolbook"/>
                <a:cs typeface="Century Schoolbook"/>
              </a:rPr>
              <a:t> </a:t>
            </a:r>
            <a:r>
              <a:rPr sz="2800" spc="0" dirty="0" smtClean="0">
                <a:latin typeface="Century Schoolbook"/>
                <a:cs typeface="Century Schoolbook"/>
              </a:rPr>
              <a:t>; S =</a:t>
            </a:r>
            <a:r>
              <a:rPr sz="2800" spc="-14" dirty="0" smtClean="0">
                <a:latin typeface="Century Schoolbook"/>
                <a:cs typeface="Century Schoolbook"/>
              </a:rPr>
              <a:t> </a:t>
            </a:r>
            <a:r>
              <a:rPr sz="2800" spc="0" dirty="0" smtClean="0">
                <a:latin typeface="Century Schoolbook"/>
                <a:cs typeface="Century Schoolbook"/>
              </a:rPr>
              <a:t>D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683564" y="2420874"/>
            <a:ext cx="896061" cy="5655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4"/>
              </a:spcBef>
            </a:pPr>
            <a:endParaRPr sz="1000"/>
          </a:p>
          <a:p>
            <a:pPr marL="91770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1579626" y="2420874"/>
            <a:ext cx="896112" cy="5655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5"/>
              </a:spcBef>
            </a:pPr>
            <a:endParaRPr sz="1000"/>
          </a:p>
          <a:p>
            <a:pPr marL="92075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D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2475738" y="2420874"/>
            <a:ext cx="1095248" cy="5655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5"/>
              </a:spcBef>
            </a:pPr>
            <a:endParaRPr sz="1000"/>
          </a:p>
          <a:p>
            <a:pPr marL="92201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Q+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683564" y="2986411"/>
            <a:ext cx="896061" cy="519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13"/>
              </a:spcBef>
            </a:pPr>
            <a:endParaRPr sz="950"/>
          </a:p>
          <a:p>
            <a:pPr marL="91770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579626" y="2986411"/>
            <a:ext cx="896112" cy="519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14"/>
              </a:spcBef>
            </a:pPr>
            <a:endParaRPr sz="950"/>
          </a:p>
          <a:p>
            <a:pPr marL="92075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2475738" y="2986411"/>
            <a:ext cx="800150" cy="519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14"/>
              </a:spcBef>
            </a:pPr>
            <a:endParaRPr sz="950"/>
          </a:p>
          <a:p>
            <a:pPr marL="92201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</a:t>
            </a:r>
            <a:r>
              <a:rPr sz="2000" spc="0" dirty="0" smtClean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275888" y="2986411"/>
            <a:ext cx="295097" cy="519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0" name="object 50"/>
          <p:cNvSpPr txBox="1"/>
          <p:nvPr/>
        </p:nvSpPr>
        <p:spPr>
          <a:xfrm>
            <a:off x="683564" y="3506406"/>
            <a:ext cx="896061" cy="5603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91"/>
              </a:spcBef>
            </a:pPr>
            <a:endParaRPr sz="1100"/>
          </a:p>
          <a:p>
            <a:pPr marL="91770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579626" y="3506406"/>
            <a:ext cx="896112" cy="5603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92"/>
              </a:spcBef>
            </a:pPr>
            <a:endParaRPr sz="1100"/>
          </a:p>
          <a:p>
            <a:pPr marL="92075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475738" y="3506406"/>
            <a:ext cx="1095248" cy="5603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92"/>
              </a:spcBef>
            </a:pPr>
            <a:endParaRPr sz="1100"/>
          </a:p>
          <a:p>
            <a:pPr marL="92201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</a:t>
            </a:r>
            <a:r>
              <a:rPr sz="2000" spc="0" dirty="0" smtClean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83564" y="4066794"/>
            <a:ext cx="896061" cy="8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00"/>
              </a:lnSpc>
              <a:spcBef>
                <a:spcPts val="48"/>
              </a:spcBef>
            </a:pPr>
            <a:endParaRPr sz="600"/>
          </a:p>
        </p:txBody>
      </p:sp>
      <p:sp>
        <p:nvSpPr>
          <p:cNvPr id="46" name="object 46"/>
          <p:cNvSpPr txBox="1"/>
          <p:nvPr/>
        </p:nvSpPr>
        <p:spPr>
          <a:xfrm>
            <a:off x="1579626" y="4066794"/>
            <a:ext cx="896112" cy="8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00"/>
              </a:lnSpc>
              <a:spcBef>
                <a:spcPts val="48"/>
              </a:spcBef>
            </a:pPr>
            <a:endParaRPr sz="600"/>
          </a:p>
        </p:txBody>
      </p:sp>
      <p:sp>
        <p:nvSpPr>
          <p:cNvPr id="45" name="object 45"/>
          <p:cNvSpPr txBox="1"/>
          <p:nvPr/>
        </p:nvSpPr>
        <p:spPr>
          <a:xfrm>
            <a:off x="2475738" y="4066794"/>
            <a:ext cx="1095248" cy="8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00"/>
              </a:lnSpc>
              <a:spcBef>
                <a:spcPts val="48"/>
              </a:spcBef>
            </a:pPr>
            <a:endParaRPr sz="600"/>
          </a:p>
        </p:txBody>
      </p:sp>
      <p:sp>
        <p:nvSpPr>
          <p:cNvPr id="44" name="object 44"/>
          <p:cNvSpPr txBox="1"/>
          <p:nvPr/>
        </p:nvSpPr>
        <p:spPr>
          <a:xfrm>
            <a:off x="683564" y="4149102"/>
            <a:ext cx="896061" cy="466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70">
              <a:lnSpc>
                <a:spcPct val="100179"/>
              </a:lnSpc>
              <a:spcBef>
                <a:spcPts val="450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579626" y="4149102"/>
            <a:ext cx="896112" cy="466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45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475738" y="4149102"/>
            <a:ext cx="800150" cy="466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45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275888" y="4149102"/>
            <a:ext cx="295097" cy="466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" name="object 40"/>
          <p:cNvSpPr txBox="1"/>
          <p:nvPr/>
        </p:nvSpPr>
        <p:spPr>
          <a:xfrm>
            <a:off x="683564" y="4615433"/>
            <a:ext cx="896061" cy="5420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1"/>
              </a:spcBef>
            </a:pPr>
            <a:endParaRPr sz="1100"/>
          </a:p>
          <a:p>
            <a:pPr marL="91770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579626" y="4615433"/>
            <a:ext cx="896112" cy="5420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2075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475738" y="4615433"/>
            <a:ext cx="800150" cy="5420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2201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275888" y="4615433"/>
            <a:ext cx="295097" cy="5420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" name="object 36"/>
          <p:cNvSpPr txBox="1"/>
          <p:nvPr/>
        </p:nvSpPr>
        <p:spPr>
          <a:xfrm>
            <a:off x="4388866" y="2276855"/>
            <a:ext cx="896112" cy="5655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3"/>
              </a:spcBef>
            </a:pPr>
            <a:endParaRPr sz="1000"/>
          </a:p>
          <a:p>
            <a:pPr marL="92710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284978" y="2276855"/>
            <a:ext cx="896112" cy="5655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4"/>
              </a:spcBef>
            </a:pPr>
            <a:endParaRPr sz="1000"/>
          </a:p>
          <a:p>
            <a:pPr marL="92837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R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181090" y="2276855"/>
            <a:ext cx="896112" cy="5655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4"/>
              </a:spcBef>
            </a:pPr>
            <a:endParaRPr sz="1000"/>
          </a:p>
          <a:p>
            <a:pPr marL="93345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S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077202" y="2276855"/>
            <a:ext cx="1095248" cy="5655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4"/>
              </a:spcBef>
            </a:pPr>
            <a:endParaRPr sz="1000"/>
          </a:p>
          <a:p>
            <a:pPr marL="93599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Q+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388866" y="2842393"/>
            <a:ext cx="39116" cy="519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" name="object 31"/>
          <p:cNvSpPr txBox="1"/>
          <p:nvPr/>
        </p:nvSpPr>
        <p:spPr>
          <a:xfrm>
            <a:off x="4427982" y="2842393"/>
            <a:ext cx="856995" cy="519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12"/>
              </a:spcBef>
            </a:pPr>
            <a:endParaRPr sz="950"/>
          </a:p>
          <a:p>
            <a:pPr marL="53593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284978" y="2842393"/>
            <a:ext cx="896112" cy="519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12"/>
              </a:spcBef>
            </a:pPr>
            <a:endParaRPr sz="950"/>
          </a:p>
          <a:p>
            <a:pPr marL="92837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181090" y="2842393"/>
            <a:ext cx="896112" cy="519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12"/>
              </a:spcBef>
            </a:pPr>
            <a:endParaRPr sz="950"/>
          </a:p>
          <a:p>
            <a:pPr marL="93345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077202" y="2842393"/>
            <a:ext cx="1023239" cy="519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12"/>
              </a:spcBef>
            </a:pPr>
            <a:endParaRPr sz="950"/>
          </a:p>
          <a:p>
            <a:pPr marL="93599">
              <a:lnSpc>
                <a:spcPct val="100179"/>
              </a:lnSpc>
            </a:pPr>
            <a:r>
              <a:rPr sz="2000" b="1" spc="-4" dirty="0" smtClean="0">
                <a:latin typeface="Century Schoolbook"/>
                <a:cs typeface="Century Schoolbook"/>
              </a:rPr>
              <a:t>Q</a:t>
            </a:r>
            <a:r>
              <a:rPr sz="2000" b="1" spc="0" dirty="0" smtClean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100441" y="2842393"/>
            <a:ext cx="72008" cy="519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4388866" y="3362388"/>
            <a:ext cx="896112" cy="5603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90"/>
              </a:spcBef>
            </a:pPr>
            <a:endParaRPr sz="1100"/>
          </a:p>
          <a:p>
            <a:pPr marL="92710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284978" y="3362388"/>
            <a:ext cx="896112" cy="5603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91"/>
              </a:spcBef>
            </a:pPr>
            <a:endParaRPr sz="1100"/>
          </a:p>
          <a:p>
            <a:pPr marL="92837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181090" y="3362388"/>
            <a:ext cx="896112" cy="5603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91"/>
              </a:spcBef>
            </a:pPr>
            <a:endParaRPr sz="1100"/>
          </a:p>
          <a:p>
            <a:pPr marL="93345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077202" y="3362388"/>
            <a:ext cx="1095248" cy="5603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91"/>
              </a:spcBef>
            </a:pPr>
            <a:endParaRPr sz="1100"/>
          </a:p>
          <a:p>
            <a:pPr marL="93599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Q-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388866" y="3922776"/>
            <a:ext cx="896112" cy="8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00"/>
              </a:lnSpc>
              <a:spcBef>
                <a:spcPts val="48"/>
              </a:spcBef>
            </a:pPr>
            <a:endParaRPr sz="600"/>
          </a:p>
        </p:txBody>
      </p:sp>
      <p:sp>
        <p:nvSpPr>
          <p:cNvPr id="21" name="object 21"/>
          <p:cNvSpPr txBox="1"/>
          <p:nvPr/>
        </p:nvSpPr>
        <p:spPr>
          <a:xfrm>
            <a:off x="5284978" y="3922776"/>
            <a:ext cx="896112" cy="8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00"/>
              </a:lnSpc>
              <a:spcBef>
                <a:spcPts val="48"/>
              </a:spcBef>
            </a:pPr>
            <a:endParaRPr sz="600"/>
          </a:p>
        </p:txBody>
      </p:sp>
      <p:sp>
        <p:nvSpPr>
          <p:cNvPr id="20" name="object 20"/>
          <p:cNvSpPr txBox="1"/>
          <p:nvPr/>
        </p:nvSpPr>
        <p:spPr>
          <a:xfrm>
            <a:off x="6181090" y="3922776"/>
            <a:ext cx="896112" cy="8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00"/>
              </a:lnSpc>
              <a:spcBef>
                <a:spcPts val="48"/>
              </a:spcBef>
            </a:pPr>
            <a:endParaRPr sz="600"/>
          </a:p>
        </p:txBody>
      </p:sp>
      <p:sp>
        <p:nvSpPr>
          <p:cNvPr id="19" name="object 19"/>
          <p:cNvSpPr txBox="1"/>
          <p:nvPr/>
        </p:nvSpPr>
        <p:spPr>
          <a:xfrm>
            <a:off x="7077202" y="3922776"/>
            <a:ext cx="1095248" cy="8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00"/>
              </a:lnSpc>
              <a:spcBef>
                <a:spcPts val="48"/>
              </a:spcBef>
            </a:pPr>
            <a:endParaRPr sz="600"/>
          </a:p>
        </p:txBody>
      </p:sp>
      <p:sp>
        <p:nvSpPr>
          <p:cNvPr id="18" name="object 18"/>
          <p:cNvSpPr txBox="1"/>
          <p:nvPr/>
        </p:nvSpPr>
        <p:spPr>
          <a:xfrm>
            <a:off x="4388866" y="4005084"/>
            <a:ext cx="39116" cy="466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4427982" y="4005084"/>
            <a:ext cx="856995" cy="466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3593">
              <a:lnSpc>
                <a:spcPct val="100179"/>
              </a:lnSpc>
              <a:spcBef>
                <a:spcPts val="450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284978" y="4005084"/>
            <a:ext cx="896112" cy="466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45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181090" y="4005084"/>
            <a:ext cx="896112" cy="466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5">
              <a:lnSpc>
                <a:spcPct val="100179"/>
              </a:lnSpc>
              <a:spcBef>
                <a:spcPts val="45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077202" y="4005084"/>
            <a:ext cx="735203" cy="466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45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812405" y="4005084"/>
            <a:ext cx="360044" cy="466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4388866" y="4471416"/>
            <a:ext cx="39116" cy="5420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4427982" y="4471416"/>
            <a:ext cx="856995" cy="5420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1"/>
              </a:spcBef>
            </a:pPr>
            <a:endParaRPr sz="1100"/>
          </a:p>
          <a:p>
            <a:pPr marL="53593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284978" y="4471416"/>
            <a:ext cx="896112" cy="5420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2837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181090" y="4471416"/>
            <a:ext cx="896112" cy="5420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3345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77202" y="4471416"/>
            <a:ext cx="735203" cy="5420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3599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812405" y="4471416"/>
            <a:ext cx="360044" cy="5420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4388866" y="5013452"/>
            <a:ext cx="896112" cy="5552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5"/>
              </a:spcBef>
            </a:pPr>
            <a:endParaRPr sz="1100"/>
          </a:p>
          <a:p>
            <a:pPr marL="92710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84978" y="5013452"/>
            <a:ext cx="896112" cy="5552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6"/>
              </a:spcBef>
            </a:pPr>
            <a:endParaRPr sz="1100"/>
          </a:p>
          <a:p>
            <a:pPr marL="92837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81090" y="5013452"/>
            <a:ext cx="896112" cy="5552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6"/>
              </a:spcBef>
            </a:pPr>
            <a:endParaRPr sz="1100"/>
          </a:p>
          <a:p>
            <a:pPr marL="93345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77202" y="5013452"/>
            <a:ext cx="1095248" cy="5552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6"/>
              </a:spcBef>
            </a:pPr>
            <a:endParaRPr sz="1100"/>
          </a:p>
          <a:p>
            <a:pPr marL="93599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932045" y="5809576"/>
            <a:ext cx="288035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object 106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3127629" y="2523871"/>
            <a:ext cx="648207" cy="117982"/>
          </a:xfrm>
          <a:custGeom>
            <a:avLst/>
            <a:gdLst/>
            <a:ahLst/>
            <a:cxnLst/>
            <a:rect l="l" t="t" r="r" b="b"/>
            <a:pathLst>
              <a:path w="648207" h="117982">
                <a:moveTo>
                  <a:pt x="616584" y="48005"/>
                </a:moveTo>
                <a:lnTo>
                  <a:pt x="597752" y="58991"/>
                </a:lnTo>
                <a:lnTo>
                  <a:pt x="616584" y="69976"/>
                </a:lnTo>
                <a:lnTo>
                  <a:pt x="616584" y="48005"/>
                </a:lnTo>
                <a:close/>
              </a:path>
              <a:path w="648207" h="117982">
                <a:moveTo>
                  <a:pt x="553211" y="114426"/>
                </a:moveTo>
                <a:lnTo>
                  <a:pt x="648207" y="58927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16584" y="48005"/>
                </a:lnTo>
                <a:lnTo>
                  <a:pt x="616584" y="69976"/>
                </a:lnTo>
                <a:lnTo>
                  <a:pt x="597752" y="58991"/>
                </a:lnTo>
                <a:lnTo>
                  <a:pt x="616584" y="48005"/>
                </a:lnTo>
                <a:lnTo>
                  <a:pt x="622934" y="71627"/>
                </a:lnTo>
                <a:lnTo>
                  <a:pt x="553211" y="114426"/>
                </a:lnTo>
                <a:close/>
              </a:path>
              <a:path w="648207" h="117982">
                <a:moveTo>
                  <a:pt x="539369" y="2031"/>
                </a:moveTo>
                <a:lnTo>
                  <a:pt x="535812" y="8127"/>
                </a:lnTo>
                <a:lnTo>
                  <a:pt x="532257" y="14224"/>
                </a:lnTo>
                <a:lnTo>
                  <a:pt x="534288" y="21970"/>
                </a:lnTo>
                <a:lnTo>
                  <a:pt x="540384" y="25526"/>
                </a:lnTo>
                <a:lnTo>
                  <a:pt x="575872" y="46227"/>
                </a:lnTo>
                <a:lnTo>
                  <a:pt x="622934" y="46227"/>
                </a:lnTo>
                <a:lnTo>
                  <a:pt x="648207" y="58927"/>
                </a:lnTo>
                <a:lnTo>
                  <a:pt x="553211" y="3555"/>
                </a:lnTo>
                <a:lnTo>
                  <a:pt x="547116" y="0"/>
                </a:lnTo>
                <a:lnTo>
                  <a:pt x="539369" y="2031"/>
                </a:lnTo>
                <a:close/>
              </a:path>
              <a:path w="648207" h="117982">
                <a:moveTo>
                  <a:pt x="535812" y="109854"/>
                </a:moveTo>
                <a:lnTo>
                  <a:pt x="539369" y="115824"/>
                </a:lnTo>
                <a:lnTo>
                  <a:pt x="547116" y="117982"/>
                </a:lnTo>
                <a:lnTo>
                  <a:pt x="553211" y="114426"/>
                </a:lnTo>
                <a:lnTo>
                  <a:pt x="622934" y="71627"/>
                </a:lnTo>
                <a:lnTo>
                  <a:pt x="576090" y="71628"/>
                </a:lnTo>
                <a:lnTo>
                  <a:pt x="540384" y="92455"/>
                </a:lnTo>
                <a:lnTo>
                  <a:pt x="534288" y="96012"/>
                </a:lnTo>
                <a:lnTo>
                  <a:pt x="532257" y="103758"/>
                </a:lnTo>
                <a:lnTo>
                  <a:pt x="535812" y="1098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3127629" y="2523871"/>
            <a:ext cx="648207" cy="117982"/>
          </a:xfrm>
          <a:custGeom>
            <a:avLst/>
            <a:gdLst/>
            <a:ahLst/>
            <a:cxnLst/>
            <a:rect l="l" t="t" r="r" b="b"/>
            <a:pathLst>
              <a:path w="648207" h="117982">
                <a:moveTo>
                  <a:pt x="616584" y="48005"/>
                </a:moveTo>
                <a:lnTo>
                  <a:pt x="597752" y="58991"/>
                </a:lnTo>
                <a:lnTo>
                  <a:pt x="616584" y="69976"/>
                </a:lnTo>
                <a:lnTo>
                  <a:pt x="616584" y="48005"/>
                </a:lnTo>
                <a:close/>
              </a:path>
              <a:path w="648207" h="117982">
                <a:moveTo>
                  <a:pt x="553211" y="114426"/>
                </a:moveTo>
                <a:lnTo>
                  <a:pt x="648207" y="58927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16584" y="48005"/>
                </a:lnTo>
                <a:lnTo>
                  <a:pt x="616584" y="69976"/>
                </a:lnTo>
                <a:lnTo>
                  <a:pt x="597752" y="58991"/>
                </a:lnTo>
                <a:lnTo>
                  <a:pt x="616584" y="48005"/>
                </a:lnTo>
                <a:lnTo>
                  <a:pt x="622934" y="71627"/>
                </a:lnTo>
                <a:lnTo>
                  <a:pt x="553211" y="114426"/>
                </a:lnTo>
                <a:close/>
              </a:path>
              <a:path w="648207" h="117982">
                <a:moveTo>
                  <a:pt x="539369" y="2031"/>
                </a:moveTo>
                <a:lnTo>
                  <a:pt x="535812" y="8127"/>
                </a:lnTo>
                <a:lnTo>
                  <a:pt x="532257" y="14224"/>
                </a:lnTo>
                <a:lnTo>
                  <a:pt x="534288" y="21970"/>
                </a:lnTo>
                <a:lnTo>
                  <a:pt x="540384" y="25526"/>
                </a:lnTo>
                <a:lnTo>
                  <a:pt x="575872" y="46227"/>
                </a:lnTo>
                <a:lnTo>
                  <a:pt x="622934" y="46227"/>
                </a:lnTo>
                <a:lnTo>
                  <a:pt x="648207" y="58927"/>
                </a:lnTo>
                <a:lnTo>
                  <a:pt x="553211" y="3555"/>
                </a:lnTo>
                <a:lnTo>
                  <a:pt x="547116" y="0"/>
                </a:lnTo>
                <a:lnTo>
                  <a:pt x="539369" y="2031"/>
                </a:lnTo>
                <a:close/>
              </a:path>
              <a:path w="648207" h="117982">
                <a:moveTo>
                  <a:pt x="535812" y="109854"/>
                </a:moveTo>
                <a:lnTo>
                  <a:pt x="539369" y="115824"/>
                </a:lnTo>
                <a:lnTo>
                  <a:pt x="547116" y="117982"/>
                </a:lnTo>
                <a:lnTo>
                  <a:pt x="553211" y="114426"/>
                </a:lnTo>
                <a:lnTo>
                  <a:pt x="622934" y="71627"/>
                </a:lnTo>
                <a:lnTo>
                  <a:pt x="576090" y="71628"/>
                </a:lnTo>
                <a:lnTo>
                  <a:pt x="540384" y="92455"/>
                </a:lnTo>
                <a:lnTo>
                  <a:pt x="534288" y="96012"/>
                </a:lnTo>
                <a:lnTo>
                  <a:pt x="532257" y="103758"/>
                </a:lnTo>
                <a:lnTo>
                  <a:pt x="535812" y="1098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3127629" y="3243961"/>
            <a:ext cx="648207" cy="117983"/>
          </a:xfrm>
          <a:custGeom>
            <a:avLst/>
            <a:gdLst/>
            <a:ahLst/>
            <a:cxnLst/>
            <a:rect l="l" t="t" r="r" b="b"/>
            <a:pathLst>
              <a:path w="648207" h="117983">
                <a:moveTo>
                  <a:pt x="616584" y="48005"/>
                </a:moveTo>
                <a:lnTo>
                  <a:pt x="597752" y="58991"/>
                </a:lnTo>
                <a:lnTo>
                  <a:pt x="616584" y="69976"/>
                </a:lnTo>
                <a:lnTo>
                  <a:pt x="616584" y="48005"/>
                </a:lnTo>
                <a:close/>
              </a:path>
              <a:path w="648207" h="117983">
                <a:moveTo>
                  <a:pt x="553211" y="114426"/>
                </a:moveTo>
                <a:lnTo>
                  <a:pt x="648207" y="58927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16584" y="48005"/>
                </a:lnTo>
                <a:lnTo>
                  <a:pt x="616584" y="69976"/>
                </a:lnTo>
                <a:lnTo>
                  <a:pt x="597752" y="58991"/>
                </a:lnTo>
                <a:lnTo>
                  <a:pt x="616584" y="48005"/>
                </a:lnTo>
                <a:lnTo>
                  <a:pt x="622934" y="71627"/>
                </a:lnTo>
                <a:lnTo>
                  <a:pt x="553211" y="114426"/>
                </a:lnTo>
                <a:close/>
              </a:path>
              <a:path w="648207" h="117983">
                <a:moveTo>
                  <a:pt x="539369" y="2031"/>
                </a:moveTo>
                <a:lnTo>
                  <a:pt x="535812" y="8127"/>
                </a:lnTo>
                <a:lnTo>
                  <a:pt x="532257" y="14224"/>
                </a:lnTo>
                <a:lnTo>
                  <a:pt x="534288" y="21971"/>
                </a:lnTo>
                <a:lnTo>
                  <a:pt x="540384" y="25526"/>
                </a:lnTo>
                <a:lnTo>
                  <a:pt x="575872" y="46227"/>
                </a:lnTo>
                <a:lnTo>
                  <a:pt x="622934" y="46227"/>
                </a:lnTo>
                <a:lnTo>
                  <a:pt x="648207" y="58927"/>
                </a:lnTo>
                <a:lnTo>
                  <a:pt x="553211" y="3555"/>
                </a:lnTo>
                <a:lnTo>
                  <a:pt x="547116" y="0"/>
                </a:lnTo>
                <a:lnTo>
                  <a:pt x="539369" y="2031"/>
                </a:lnTo>
                <a:close/>
              </a:path>
              <a:path w="648207" h="117983">
                <a:moveTo>
                  <a:pt x="535812" y="109854"/>
                </a:moveTo>
                <a:lnTo>
                  <a:pt x="539369" y="115824"/>
                </a:lnTo>
                <a:lnTo>
                  <a:pt x="547116" y="117983"/>
                </a:lnTo>
                <a:lnTo>
                  <a:pt x="553211" y="114426"/>
                </a:lnTo>
                <a:lnTo>
                  <a:pt x="622934" y="71627"/>
                </a:lnTo>
                <a:lnTo>
                  <a:pt x="576090" y="71628"/>
                </a:lnTo>
                <a:lnTo>
                  <a:pt x="540384" y="92455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2" y="1098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3127629" y="3243961"/>
            <a:ext cx="648207" cy="117983"/>
          </a:xfrm>
          <a:custGeom>
            <a:avLst/>
            <a:gdLst/>
            <a:ahLst/>
            <a:cxnLst/>
            <a:rect l="l" t="t" r="r" b="b"/>
            <a:pathLst>
              <a:path w="648207" h="117983">
                <a:moveTo>
                  <a:pt x="616584" y="48005"/>
                </a:moveTo>
                <a:lnTo>
                  <a:pt x="597752" y="58991"/>
                </a:lnTo>
                <a:lnTo>
                  <a:pt x="616584" y="69976"/>
                </a:lnTo>
                <a:lnTo>
                  <a:pt x="616584" y="48005"/>
                </a:lnTo>
                <a:close/>
              </a:path>
              <a:path w="648207" h="117983">
                <a:moveTo>
                  <a:pt x="553211" y="114426"/>
                </a:moveTo>
                <a:lnTo>
                  <a:pt x="648207" y="58927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16584" y="48005"/>
                </a:lnTo>
                <a:lnTo>
                  <a:pt x="616584" y="69976"/>
                </a:lnTo>
                <a:lnTo>
                  <a:pt x="597752" y="58991"/>
                </a:lnTo>
                <a:lnTo>
                  <a:pt x="616584" y="48005"/>
                </a:lnTo>
                <a:lnTo>
                  <a:pt x="622934" y="71627"/>
                </a:lnTo>
                <a:lnTo>
                  <a:pt x="553211" y="114426"/>
                </a:lnTo>
                <a:close/>
              </a:path>
              <a:path w="648207" h="117983">
                <a:moveTo>
                  <a:pt x="539369" y="2031"/>
                </a:moveTo>
                <a:lnTo>
                  <a:pt x="535812" y="8127"/>
                </a:lnTo>
                <a:lnTo>
                  <a:pt x="532257" y="14224"/>
                </a:lnTo>
                <a:lnTo>
                  <a:pt x="534288" y="21971"/>
                </a:lnTo>
                <a:lnTo>
                  <a:pt x="540384" y="25526"/>
                </a:lnTo>
                <a:lnTo>
                  <a:pt x="575872" y="46227"/>
                </a:lnTo>
                <a:lnTo>
                  <a:pt x="622934" y="46227"/>
                </a:lnTo>
                <a:lnTo>
                  <a:pt x="648207" y="58927"/>
                </a:lnTo>
                <a:lnTo>
                  <a:pt x="553211" y="3555"/>
                </a:lnTo>
                <a:lnTo>
                  <a:pt x="547116" y="0"/>
                </a:lnTo>
                <a:lnTo>
                  <a:pt x="539369" y="2031"/>
                </a:lnTo>
                <a:close/>
              </a:path>
              <a:path w="648207" h="117983">
                <a:moveTo>
                  <a:pt x="535812" y="109854"/>
                </a:moveTo>
                <a:lnTo>
                  <a:pt x="539369" y="115824"/>
                </a:lnTo>
                <a:lnTo>
                  <a:pt x="547116" y="117983"/>
                </a:lnTo>
                <a:lnTo>
                  <a:pt x="553211" y="114426"/>
                </a:lnTo>
                <a:lnTo>
                  <a:pt x="622934" y="71627"/>
                </a:lnTo>
                <a:lnTo>
                  <a:pt x="576090" y="71628"/>
                </a:lnTo>
                <a:lnTo>
                  <a:pt x="540384" y="92455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2" y="1098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069149" y="2348877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1069149" y="2348877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467537" y="2523871"/>
            <a:ext cx="648131" cy="117982"/>
          </a:xfrm>
          <a:custGeom>
            <a:avLst/>
            <a:gdLst/>
            <a:ahLst/>
            <a:cxnLst/>
            <a:rect l="l" t="t" r="r" b="b"/>
            <a:pathLst>
              <a:path w="648131" h="117982">
                <a:moveTo>
                  <a:pt x="616534" y="48005"/>
                </a:moveTo>
                <a:lnTo>
                  <a:pt x="597701" y="58991"/>
                </a:lnTo>
                <a:lnTo>
                  <a:pt x="616534" y="69976"/>
                </a:lnTo>
                <a:lnTo>
                  <a:pt x="616534" y="48005"/>
                </a:lnTo>
                <a:close/>
              </a:path>
              <a:path w="648131" h="117982">
                <a:moveTo>
                  <a:pt x="553135" y="114426"/>
                </a:moveTo>
                <a:lnTo>
                  <a:pt x="648131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34" y="48005"/>
                </a:lnTo>
                <a:lnTo>
                  <a:pt x="616534" y="69976"/>
                </a:lnTo>
                <a:lnTo>
                  <a:pt x="597701" y="58991"/>
                </a:lnTo>
                <a:lnTo>
                  <a:pt x="616534" y="48005"/>
                </a:lnTo>
                <a:lnTo>
                  <a:pt x="622935" y="71627"/>
                </a:lnTo>
                <a:lnTo>
                  <a:pt x="553135" y="114426"/>
                </a:lnTo>
                <a:close/>
              </a:path>
              <a:path w="648131" h="117982">
                <a:moveTo>
                  <a:pt x="539292" y="2031"/>
                </a:moveTo>
                <a:lnTo>
                  <a:pt x="535762" y="8127"/>
                </a:lnTo>
                <a:lnTo>
                  <a:pt x="532231" y="14224"/>
                </a:lnTo>
                <a:lnTo>
                  <a:pt x="534276" y="21970"/>
                </a:lnTo>
                <a:lnTo>
                  <a:pt x="540334" y="25526"/>
                </a:lnTo>
                <a:lnTo>
                  <a:pt x="575821" y="46227"/>
                </a:lnTo>
                <a:lnTo>
                  <a:pt x="622935" y="46227"/>
                </a:lnTo>
                <a:lnTo>
                  <a:pt x="648131" y="58927"/>
                </a:lnTo>
                <a:lnTo>
                  <a:pt x="553135" y="3555"/>
                </a:lnTo>
                <a:lnTo>
                  <a:pt x="547077" y="0"/>
                </a:lnTo>
                <a:lnTo>
                  <a:pt x="539292" y="2031"/>
                </a:lnTo>
                <a:close/>
              </a:path>
              <a:path w="648131" h="117982">
                <a:moveTo>
                  <a:pt x="535762" y="109854"/>
                </a:moveTo>
                <a:lnTo>
                  <a:pt x="539292" y="115824"/>
                </a:lnTo>
                <a:lnTo>
                  <a:pt x="547077" y="117982"/>
                </a:lnTo>
                <a:lnTo>
                  <a:pt x="553135" y="114426"/>
                </a:lnTo>
                <a:lnTo>
                  <a:pt x="622935" y="71627"/>
                </a:lnTo>
                <a:lnTo>
                  <a:pt x="576039" y="71628"/>
                </a:lnTo>
                <a:lnTo>
                  <a:pt x="540334" y="92455"/>
                </a:lnTo>
                <a:lnTo>
                  <a:pt x="534276" y="96012"/>
                </a:lnTo>
                <a:lnTo>
                  <a:pt x="532231" y="103758"/>
                </a:lnTo>
                <a:lnTo>
                  <a:pt x="535762" y="1098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467537" y="2523871"/>
            <a:ext cx="648131" cy="117982"/>
          </a:xfrm>
          <a:custGeom>
            <a:avLst/>
            <a:gdLst/>
            <a:ahLst/>
            <a:cxnLst/>
            <a:rect l="l" t="t" r="r" b="b"/>
            <a:pathLst>
              <a:path w="648131" h="117982">
                <a:moveTo>
                  <a:pt x="616534" y="48005"/>
                </a:moveTo>
                <a:lnTo>
                  <a:pt x="597701" y="58991"/>
                </a:lnTo>
                <a:lnTo>
                  <a:pt x="616534" y="69976"/>
                </a:lnTo>
                <a:lnTo>
                  <a:pt x="616534" y="48005"/>
                </a:lnTo>
                <a:close/>
              </a:path>
              <a:path w="648131" h="117982">
                <a:moveTo>
                  <a:pt x="553135" y="114426"/>
                </a:moveTo>
                <a:lnTo>
                  <a:pt x="648131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34" y="48005"/>
                </a:lnTo>
                <a:lnTo>
                  <a:pt x="616534" y="69976"/>
                </a:lnTo>
                <a:lnTo>
                  <a:pt x="597701" y="58991"/>
                </a:lnTo>
                <a:lnTo>
                  <a:pt x="616534" y="48005"/>
                </a:lnTo>
                <a:lnTo>
                  <a:pt x="622935" y="71627"/>
                </a:lnTo>
                <a:lnTo>
                  <a:pt x="553135" y="114426"/>
                </a:lnTo>
                <a:close/>
              </a:path>
              <a:path w="648131" h="117982">
                <a:moveTo>
                  <a:pt x="539292" y="2031"/>
                </a:moveTo>
                <a:lnTo>
                  <a:pt x="535762" y="8127"/>
                </a:lnTo>
                <a:lnTo>
                  <a:pt x="532231" y="14224"/>
                </a:lnTo>
                <a:lnTo>
                  <a:pt x="534276" y="21970"/>
                </a:lnTo>
                <a:lnTo>
                  <a:pt x="540334" y="25526"/>
                </a:lnTo>
                <a:lnTo>
                  <a:pt x="575821" y="46227"/>
                </a:lnTo>
                <a:lnTo>
                  <a:pt x="622935" y="46227"/>
                </a:lnTo>
                <a:lnTo>
                  <a:pt x="648131" y="58927"/>
                </a:lnTo>
                <a:lnTo>
                  <a:pt x="553135" y="3555"/>
                </a:lnTo>
                <a:lnTo>
                  <a:pt x="547077" y="0"/>
                </a:lnTo>
                <a:lnTo>
                  <a:pt x="539292" y="2031"/>
                </a:lnTo>
                <a:close/>
              </a:path>
              <a:path w="648131" h="117982">
                <a:moveTo>
                  <a:pt x="535762" y="109854"/>
                </a:moveTo>
                <a:lnTo>
                  <a:pt x="539292" y="115824"/>
                </a:lnTo>
                <a:lnTo>
                  <a:pt x="547077" y="117982"/>
                </a:lnTo>
                <a:lnTo>
                  <a:pt x="553135" y="114426"/>
                </a:lnTo>
                <a:lnTo>
                  <a:pt x="622935" y="71627"/>
                </a:lnTo>
                <a:lnTo>
                  <a:pt x="576039" y="71628"/>
                </a:lnTo>
                <a:lnTo>
                  <a:pt x="540334" y="92455"/>
                </a:lnTo>
                <a:lnTo>
                  <a:pt x="534276" y="96012"/>
                </a:lnTo>
                <a:lnTo>
                  <a:pt x="532231" y="103758"/>
                </a:lnTo>
                <a:lnTo>
                  <a:pt x="535762" y="1098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467537" y="3243961"/>
            <a:ext cx="648131" cy="117983"/>
          </a:xfrm>
          <a:custGeom>
            <a:avLst/>
            <a:gdLst/>
            <a:ahLst/>
            <a:cxnLst/>
            <a:rect l="l" t="t" r="r" b="b"/>
            <a:pathLst>
              <a:path w="648131" h="117983">
                <a:moveTo>
                  <a:pt x="616534" y="48005"/>
                </a:moveTo>
                <a:lnTo>
                  <a:pt x="597701" y="58991"/>
                </a:lnTo>
                <a:lnTo>
                  <a:pt x="616534" y="69976"/>
                </a:lnTo>
                <a:lnTo>
                  <a:pt x="616534" y="48005"/>
                </a:lnTo>
                <a:close/>
              </a:path>
              <a:path w="648131" h="117983">
                <a:moveTo>
                  <a:pt x="553135" y="114426"/>
                </a:moveTo>
                <a:lnTo>
                  <a:pt x="648131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34" y="48005"/>
                </a:lnTo>
                <a:lnTo>
                  <a:pt x="616534" y="69976"/>
                </a:lnTo>
                <a:lnTo>
                  <a:pt x="597701" y="58991"/>
                </a:lnTo>
                <a:lnTo>
                  <a:pt x="616534" y="48005"/>
                </a:lnTo>
                <a:lnTo>
                  <a:pt x="622935" y="71627"/>
                </a:lnTo>
                <a:lnTo>
                  <a:pt x="553135" y="114426"/>
                </a:lnTo>
                <a:close/>
              </a:path>
              <a:path w="648131" h="117983">
                <a:moveTo>
                  <a:pt x="539292" y="2031"/>
                </a:moveTo>
                <a:lnTo>
                  <a:pt x="535762" y="8127"/>
                </a:lnTo>
                <a:lnTo>
                  <a:pt x="532231" y="14224"/>
                </a:lnTo>
                <a:lnTo>
                  <a:pt x="534276" y="21971"/>
                </a:lnTo>
                <a:lnTo>
                  <a:pt x="540334" y="25526"/>
                </a:lnTo>
                <a:lnTo>
                  <a:pt x="575821" y="46227"/>
                </a:lnTo>
                <a:lnTo>
                  <a:pt x="622935" y="46227"/>
                </a:lnTo>
                <a:lnTo>
                  <a:pt x="648131" y="58927"/>
                </a:lnTo>
                <a:lnTo>
                  <a:pt x="553135" y="3555"/>
                </a:lnTo>
                <a:lnTo>
                  <a:pt x="547077" y="0"/>
                </a:lnTo>
                <a:lnTo>
                  <a:pt x="539292" y="2031"/>
                </a:lnTo>
                <a:close/>
              </a:path>
              <a:path w="648131" h="117983">
                <a:moveTo>
                  <a:pt x="535762" y="109854"/>
                </a:moveTo>
                <a:lnTo>
                  <a:pt x="539292" y="115824"/>
                </a:lnTo>
                <a:lnTo>
                  <a:pt x="547077" y="117983"/>
                </a:lnTo>
                <a:lnTo>
                  <a:pt x="553135" y="114426"/>
                </a:lnTo>
                <a:lnTo>
                  <a:pt x="622935" y="71627"/>
                </a:lnTo>
                <a:lnTo>
                  <a:pt x="576039" y="71628"/>
                </a:lnTo>
                <a:lnTo>
                  <a:pt x="540334" y="92455"/>
                </a:lnTo>
                <a:lnTo>
                  <a:pt x="534276" y="96012"/>
                </a:lnTo>
                <a:lnTo>
                  <a:pt x="532231" y="103759"/>
                </a:lnTo>
                <a:lnTo>
                  <a:pt x="535762" y="10985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467537" y="3243961"/>
            <a:ext cx="648131" cy="117983"/>
          </a:xfrm>
          <a:custGeom>
            <a:avLst/>
            <a:gdLst/>
            <a:ahLst/>
            <a:cxnLst/>
            <a:rect l="l" t="t" r="r" b="b"/>
            <a:pathLst>
              <a:path w="648131" h="117983">
                <a:moveTo>
                  <a:pt x="616534" y="48005"/>
                </a:moveTo>
                <a:lnTo>
                  <a:pt x="597701" y="58991"/>
                </a:lnTo>
                <a:lnTo>
                  <a:pt x="616534" y="69976"/>
                </a:lnTo>
                <a:lnTo>
                  <a:pt x="616534" y="48005"/>
                </a:lnTo>
                <a:close/>
              </a:path>
              <a:path w="648131" h="117983">
                <a:moveTo>
                  <a:pt x="553135" y="114426"/>
                </a:moveTo>
                <a:lnTo>
                  <a:pt x="648131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34" y="48005"/>
                </a:lnTo>
                <a:lnTo>
                  <a:pt x="616534" y="69976"/>
                </a:lnTo>
                <a:lnTo>
                  <a:pt x="597701" y="58991"/>
                </a:lnTo>
                <a:lnTo>
                  <a:pt x="616534" y="48005"/>
                </a:lnTo>
                <a:lnTo>
                  <a:pt x="622935" y="71627"/>
                </a:lnTo>
                <a:lnTo>
                  <a:pt x="553135" y="114426"/>
                </a:lnTo>
                <a:close/>
              </a:path>
              <a:path w="648131" h="117983">
                <a:moveTo>
                  <a:pt x="539292" y="2031"/>
                </a:moveTo>
                <a:lnTo>
                  <a:pt x="535762" y="8127"/>
                </a:lnTo>
                <a:lnTo>
                  <a:pt x="532231" y="14224"/>
                </a:lnTo>
                <a:lnTo>
                  <a:pt x="534276" y="21971"/>
                </a:lnTo>
                <a:lnTo>
                  <a:pt x="540334" y="25526"/>
                </a:lnTo>
                <a:lnTo>
                  <a:pt x="575821" y="46227"/>
                </a:lnTo>
                <a:lnTo>
                  <a:pt x="622935" y="46227"/>
                </a:lnTo>
                <a:lnTo>
                  <a:pt x="648131" y="58927"/>
                </a:lnTo>
                <a:lnTo>
                  <a:pt x="553135" y="3555"/>
                </a:lnTo>
                <a:lnTo>
                  <a:pt x="547077" y="0"/>
                </a:lnTo>
                <a:lnTo>
                  <a:pt x="539292" y="2031"/>
                </a:lnTo>
                <a:close/>
              </a:path>
              <a:path w="648131" h="117983">
                <a:moveTo>
                  <a:pt x="535762" y="109854"/>
                </a:moveTo>
                <a:lnTo>
                  <a:pt x="539292" y="115824"/>
                </a:lnTo>
                <a:lnTo>
                  <a:pt x="547077" y="117983"/>
                </a:lnTo>
                <a:lnTo>
                  <a:pt x="553135" y="114426"/>
                </a:lnTo>
                <a:lnTo>
                  <a:pt x="622935" y="71627"/>
                </a:lnTo>
                <a:lnTo>
                  <a:pt x="576039" y="71628"/>
                </a:lnTo>
                <a:lnTo>
                  <a:pt x="540334" y="92455"/>
                </a:lnTo>
                <a:lnTo>
                  <a:pt x="534276" y="96012"/>
                </a:lnTo>
                <a:lnTo>
                  <a:pt x="532231" y="103759"/>
                </a:lnTo>
                <a:lnTo>
                  <a:pt x="535762" y="10985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3631691" y="2942844"/>
            <a:ext cx="216027" cy="0"/>
          </a:xfrm>
          <a:custGeom>
            <a:avLst/>
            <a:gdLst/>
            <a:ahLst/>
            <a:cxnLst/>
            <a:rect l="l" t="t" r="r" b="b"/>
            <a:pathLst>
              <a:path w="216027">
                <a:moveTo>
                  <a:pt x="0" y="0"/>
                </a:moveTo>
                <a:lnTo>
                  <a:pt x="21602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928484" y="3573005"/>
            <a:ext cx="2375916" cy="369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928484" y="3573005"/>
            <a:ext cx="2375916" cy="369328"/>
          </a:xfrm>
          <a:custGeom>
            <a:avLst/>
            <a:gdLst/>
            <a:ahLst/>
            <a:cxnLst/>
            <a:rect l="l" t="t" r="r" b="b"/>
            <a:pathLst>
              <a:path w="2375916" h="369328">
                <a:moveTo>
                  <a:pt x="2375916" y="0"/>
                </a:moveTo>
                <a:lnTo>
                  <a:pt x="0" y="0"/>
                </a:lnTo>
                <a:lnTo>
                  <a:pt x="2375916" y="12"/>
                </a:lnTo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928484" y="3573005"/>
            <a:ext cx="2375916" cy="369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928484" y="3573005"/>
            <a:ext cx="2375916" cy="369328"/>
          </a:xfrm>
          <a:custGeom>
            <a:avLst/>
            <a:gdLst/>
            <a:ahLst/>
            <a:cxnLst/>
            <a:rect l="l" t="t" r="r" b="b"/>
            <a:pathLst>
              <a:path w="2375916" h="369328">
                <a:moveTo>
                  <a:pt x="0" y="369328"/>
                </a:moveTo>
                <a:lnTo>
                  <a:pt x="2375916" y="369328"/>
                </a:lnTo>
                <a:lnTo>
                  <a:pt x="2375916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7808214" y="2505964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6">
                <a:moveTo>
                  <a:pt x="616457" y="48006"/>
                </a:moveTo>
                <a:lnTo>
                  <a:pt x="597734" y="58927"/>
                </a:lnTo>
                <a:lnTo>
                  <a:pt x="616457" y="69850"/>
                </a:lnTo>
                <a:lnTo>
                  <a:pt x="616457" y="48006"/>
                </a:lnTo>
                <a:close/>
              </a:path>
              <a:path w="648080" h="117856">
                <a:moveTo>
                  <a:pt x="553084" y="114300"/>
                </a:moveTo>
                <a:lnTo>
                  <a:pt x="648080" y="58927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16457" y="48006"/>
                </a:lnTo>
                <a:lnTo>
                  <a:pt x="616457" y="69850"/>
                </a:lnTo>
                <a:lnTo>
                  <a:pt x="597734" y="58927"/>
                </a:lnTo>
                <a:lnTo>
                  <a:pt x="616457" y="48006"/>
                </a:lnTo>
                <a:lnTo>
                  <a:pt x="622934" y="71627"/>
                </a:lnTo>
                <a:lnTo>
                  <a:pt x="553084" y="114300"/>
                </a:lnTo>
                <a:close/>
              </a:path>
              <a:path w="648080" h="117856">
                <a:moveTo>
                  <a:pt x="539241" y="2032"/>
                </a:moveTo>
                <a:lnTo>
                  <a:pt x="535685" y="8127"/>
                </a:lnTo>
                <a:lnTo>
                  <a:pt x="532256" y="14097"/>
                </a:lnTo>
                <a:lnTo>
                  <a:pt x="534288" y="21971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7"/>
                </a:lnTo>
                <a:lnTo>
                  <a:pt x="648080" y="58927"/>
                </a:lnTo>
                <a:lnTo>
                  <a:pt x="553084" y="3556"/>
                </a:lnTo>
                <a:lnTo>
                  <a:pt x="546988" y="0"/>
                </a:lnTo>
                <a:lnTo>
                  <a:pt x="539241" y="2032"/>
                </a:lnTo>
                <a:close/>
              </a:path>
              <a:path w="648080" h="117856">
                <a:moveTo>
                  <a:pt x="535685" y="109727"/>
                </a:moveTo>
                <a:lnTo>
                  <a:pt x="539241" y="115824"/>
                </a:lnTo>
                <a:lnTo>
                  <a:pt x="546988" y="117856"/>
                </a:lnTo>
                <a:lnTo>
                  <a:pt x="553084" y="114300"/>
                </a:lnTo>
                <a:lnTo>
                  <a:pt x="622934" y="71627"/>
                </a:lnTo>
                <a:lnTo>
                  <a:pt x="575963" y="71628"/>
                </a:lnTo>
                <a:lnTo>
                  <a:pt x="540257" y="92456"/>
                </a:lnTo>
                <a:lnTo>
                  <a:pt x="534288" y="96012"/>
                </a:lnTo>
                <a:lnTo>
                  <a:pt x="532256" y="103759"/>
                </a:lnTo>
                <a:lnTo>
                  <a:pt x="535685" y="1097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7808214" y="2505964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6">
                <a:moveTo>
                  <a:pt x="616457" y="48006"/>
                </a:moveTo>
                <a:lnTo>
                  <a:pt x="597734" y="58927"/>
                </a:lnTo>
                <a:lnTo>
                  <a:pt x="616457" y="69850"/>
                </a:lnTo>
                <a:lnTo>
                  <a:pt x="616457" y="48006"/>
                </a:lnTo>
                <a:close/>
              </a:path>
              <a:path w="648080" h="117856">
                <a:moveTo>
                  <a:pt x="553084" y="114300"/>
                </a:moveTo>
                <a:lnTo>
                  <a:pt x="648080" y="58927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16457" y="48006"/>
                </a:lnTo>
                <a:lnTo>
                  <a:pt x="616457" y="69850"/>
                </a:lnTo>
                <a:lnTo>
                  <a:pt x="597734" y="58927"/>
                </a:lnTo>
                <a:lnTo>
                  <a:pt x="616457" y="48006"/>
                </a:lnTo>
                <a:lnTo>
                  <a:pt x="622934" y="71627"/>
                </a:lnTo>
                <a:lnTo>
                  <a:pt x="553084" y="114300"/>
                </a:lnTo>
                <a:close/>
              </a:path>
              <a:path w="648080" h="117856">
                <a:moveTo>
                  <a:pt x="539241" y="2032"/>
                </a:moveTo>
                <a:lnTo>
                  <a:pt x="535685" y="8127"/>
                </a:lnTo>
                <a:lnTo>
                  <a:pt x="532256" y="14097"/>
                </a:lnTo>
                <a:lnTo>
                  <a:pt x="534288" y="21971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7"/>
                </a:lnTo>
                <a:lnTo>
                  <a:pt x="648080" y="58927"/>
                </a:lnTo>
                <a:lnTo>
                  <a:pt x="553084" y="3556"/>
                </a:lnTo>
                <a:lnTo>
                  <a:pt x="546988" y="0"/>
                </a:lnTo>
                <a:lnTo>
                  <a:pt x="539241" y="2032"/>
                </a:lnTo>
                <a:close/>
              </a:path>
              <a:path w="648080" h="117856">
                <a:moveTo>
                  <a:pt x="535685" y="109727"/>
                </a:moveTo>
                <a:lnTo>
                  <a:pt x="539241" y="115824"/>
                </a:lnTo>
                <a:lnTo>
                  <a:pt x="546988" y="117856"/>
                </a:lnTo>
                <a:lnTo>
                  <a:pt x="553084" y="114300"/>
                </a:lnTo>
                <a:lnTo>
                  <a:pt x="622934" y="71627"/>
                </a:lnTo>
                <a:lnTo>
                  <a:pt x="575963" y="71628"/>
                </a:lnTo>
                <a:lnTo>
                  <a:pt x="540257" y="92456"/>
                </a:lnTo>
                <a:lnTo>
                  <a:pt x="534288" y="96012"/>
                </a:lnTo>
                <a:lnTo>
                  <a:pt x="532256" y="103759"/>
                </a:lnTo>
                <a:lnTo>
                  <a:pt x="535685" y="1097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7808214" y="3226054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6">
                <a:moveTo>
                  <a:pt x="535685" y="109728"/>
                </a:moveTo>
                <a:lnTo>
                  <a:pt x="539241" y="115824"/>
                </a:lnTo>
                <a:lnTo>
                  <a:pt x="546988" y="117856"/>
                </a:lnTo>
                <a:lnTo>
                  <a:pt x="553084" y="114300"/>
                </a:lnTo>
                <a:lnTo>
                  <a:pt x="648080" y="58928"/>
                </a:lnTo>
                <a:lnTo>
                  <a:pt x="553084" y="3556"/>
                </a:lnTo>
                <a:lnTo>
                  <a:pt x="546988" y="0"/>
                </a:lnTo>
                <a:lnTo>
                  <a:pt x="539241" y="2032"/>
                </a:lnTo>
                <a:lnTo>
                  <a:pt x="535685" y="8128"/>
                </a:lnTo>
                <a:lnTo>
                  <a:pt x="532256" y="14097"/>
                </a:lnTo>
                <a:lnTo>
                  <a:pt x="534288" y="21971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8"/>
                </a:lnTo>
                <a:lnTo>
                  <a:pt x="622934" y="71628"/>
                </a:lnTo>
                <a:lnTo>
                  <a:pt x="575963" y="71628"/>
                </a:lnTo>
                <a:lnTo>
                  <a:pt x="540257" y="92456"/>
                </a:lnTo>
                <a:lnTo>
                  <a:pt x="534288" y="95885"/>
                </a:lnTo>
                <a:lnTo>
                  <a:pt x="532256" y="103759"/>
                </a:lnTo>
                <a:lnTo>
                  <a:pt x="535685" y="109728"/>
                </a:lnTo>
                <a:close/>
              </a:path>
              <a:path w="648080" h="117856">
                <a:moveTo>
                  <a:pt x="622934" y="46228"/>
                </a:moveTo>
                <a:lnTo>
                  <a:pt x="616457" y="48006"/>
                </a:lnTo>
                <a:lnTo>
                  <a:pt x="616457" y="69850"/>
                </a:lnTo>
                <a:lnTo>
                  <a:pt x="597734" y="58927"/>
                </a:lnTo>
                <a:lnTo>
                  <a:pt x="616457" y="48006"/>
                </a:lnTo>
                <a:lnTo>
                  <a:pt x="622934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4" y="71628"/>
                </a:lnTo>
                <a:lnTo>
                  <a:pt x="622934" y="46228"/>
                </a:lnTo>
                <a:close/>
              </a:path>
              <a:path w="648080" h="117856">
                <a:moveTo>
                  <a:pt x="616457" y="48006"/>
                </a:moveTo>
                <a:lnTo>
                  <a:pt x="597734" y="58927"/>
                </a:lnTo>
                <a:lnTo>
                  <a:pt x="616457" y="69850"/>
                </a:lnTo>
                <a:lnTo>
                  <a:pt x="616457" y="4800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7808214" y="3226054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6">
                <a:moveTo>
                  <a:pt x="535685" y="109728"/>
                </a:moveTo>
                <a:lnTo>
                  <a:pt x="539241" y="115824"/>
                </a:lnTo>
                <a:lnTo>
                  <a:pt x="546988" y="117856"/>
                </a:lnTo>
                <a:lnTo>
                  <a:pt x="553084" y="114300"/>
                </a:lnTo>
                <a:lnTo>
                  <a:pt x="648080" y="58928"/>
                </a:lnTo>
                <a:lnTo>
                  <a:pt x="553084" y="3556"/>
                </a:lnTo>
                <a:lnTo>
                  <a:pt x="546988" y="0"/>
                </a:lnTo>
                <a:lnTo>
                  <a:pt x="539241" y="2032"/>
                </a:lnTo>
                <a:lnTo>
                  <a:pt x="535685" y="8128"/>
                </a:lnTo>
                <a:lnTo>
                  <a:pt x="532256" y="14097"/>
                </a:lnTo>
                <a:lnTo>
                  <a:pt x="534288" y="21971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8"/>
                </a:lnTo>
                <a:lnTo>
                  <a:pt x="622934" y="71628"/>
                </a:lnTo>
                <a:lnTo>
                  <a:pt x="575963" y="71628"/>
                </a:lnTo>
                <a:lnTo>
                  <a:pt x="540257" y="92456"/>
                </a:lnTo>
                <a:lnTo>
                  <a:pt x="534288" y="95885"/>
                </a:lnTo>
                <a:lnTo>
                  <a:pt x="532256" y="103759"/>
                </a:lnTo>
                <a:lnTo>
                  <a:pt x="535685" y="109728"/>
                </a:lnTo>
                <a:close/>
              </a:path>
              <a:path w="648080" h="117856">
                <a:moveTo>
                  <a:pt x="622934" y="46228"/>
                </a:moveTo>
                <a:lnTo>
                  <a:pt x="616457" y="48006"/>
                </a:lnTo>
                <a:lnTo>
                  <a:pt x="616457" y="69850"/>
                </a:lnTo>
                <a:lnTo>
                  <a:pt x="597734" y="58927"/>
                </a:lnTo>
                <a:lnTo>
                  <a:pt x="616457" y="48006"/>
                </a:lnTo>
                <a:lnTo>
                  <a:pt x="622934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4" y="71628"/>
                </a:lnTo>
                <a:lnTo>
                  <a:pt x="622934" y="46228"/>
                </a:lnTo>
                <a:close/>
              </a:path>
              <a:path w="648080" h="117856">
                <a:moveTo>
                  <a:pt x="616457" y="48006"/>
                </a:moveTo>
                <a:lnTo>
                  <a:pt x="597734" y="58927"/>
                </a:lnTo>
                <a:lnTo>
                  <a:pt x="616457" y="69850"/>
                </a:lnTo>
                <a:lnTo>
                  <a:pt x="616457" y="4800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749671" y="2330970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749671" y="2330970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5148072" y="2505964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6">
                <a:moveTo>
                  <a:pt x="616457" y="48006"/>
                </a:moveTo>
                <a:lnTo>
                  <a:pt x="597734" y="58927"/>
                </a:lnTo>
                <a:lnTo>
                  <a:pt x="616457" y="69850"/>
                </a:lnTo>
                <a:lnTo>
                  <a:pt x="616457" y="48006"/>
                </a:lnTo>
                <a:close/>
              </a:path>
              <a:path w="648080" h="117856">
                <a:moveTo>
                  <a:pt x="553085" y="114300"/>
                </a:moveTo>
                <a:lnTo>
                  <a:pt x="648080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457" y="48006"/>
                </a:lnTo>
                <a:lnTo>
                  <a:pt x="616457" y="69850"/>
                </a:lnTo>
                <a:lnTo>
                  <a:pt x="597734" y="58927"/>
                </a:lnTo>
                <a:lnTo>
                  <a:pt x="616457" y="48006"/>
                </a:lnTo>
                <a:lnTo>
                  <a:pt x="622935" y="71627"/>
                </a:lnTo>
                <a:lnTo>
                  <a:pt x="553085" y="114300"/>
                </a:lnTo>
                <a:close/>
              </a:path>
              <a:path w="648080" h="117856">
                <a:moveTo>
                  <a:pt x="539241" y="2032"/>
                </a:moveTo>
                <a:lnTo>
                  <a:pt x="535686" y="8127"/>
                </a:lnTo>
                <a:lnTo>
                  <a:pt x="532256" y="14097"/>
                </a:lnTo>
                <a:lnTo>
                  <a:pt x="534288" y="21971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5" y="46227"/>
                </a:lnTo>
                <a:lnTo>
                  <a:pt x="648080" y="58927"/>
                </a:lnTo>
                <a:lnTo>
                  <a:pt x="553085" y="3556"/>
                </a:lnTo>
                <a:lnTo>
                  <a:pt x="547115" y="0"/>
                </a:lnTo>
                <a:lnTo>
                  <a:pt x="539241" y="2032"/>
                </a:lnTo>
                <a:close/>
              </a:path>
              <a:path w="648080" h="117856">
                <a:moveTo>
                  <a:pt x="535686" y="109727"/>
                </a:moveTo>
                <a:lnTo>
                  <a:pt x="539241" y="115824"/>
                </a:lnTo>
                <a:lnTo>
                  <a:pt x="547115" y="117856"/>
                </a:lnTo>
                <a:lnTo>
                  <a:pt x="553085" y="114300"/>
                </a:lnTo>
                <a:lnTo>
                  <a:pt x="622935" y="71627"/>
                </a:lnTo>
                <a:lnTo>
                  <a:pt x="575963" y="71628"/>
                </a:lnTo>
                <a:lnTo>
                  <a:pt x="540257" y="92456"/>
                </a:lnTo>
                <a:lnTo>
                  <a:pt x="534288" y="96012"/>
                </a:lnTo>
                <a:lnTo>
                  <a:pt x="532256" y="103759"/>
                </a:lnTo>
                <a:lnTo>
                  <a:pt x="535686" y="1097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148072" y="2505964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6">
                <a:moveTo>
                  <a:pt x="616457" y="48006"/>
                </a:moveTo>
                <a:lnTo>
                  <a:pt x="597734" y="58927"/>
                </a:lnTo>
                <a:lnTo>
                  <a:pt x="616457" y="69850"/>
                </a:lnTo>
                <a:lnTo>
                  <a:pt x="616457" y="48006"/>
                </a:lnTo>
                <a:close/>
              </a:path>
              <a:path w="648080" h="117856">
                <a:moveTo>
                  <a:pt x="553085" y="114300"/>
                </a:moveTo>
                <a:lnTo>
                  <a:pt x="648080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457" y="48006"/>
                </a:lnTo>
                <a:lnTo>
                  <a:pt x="616457" y="69850"/>
                </a:lnTo>
                <a:lnTo>
                  <a:pt x="597734" y="58927"/>
                </a:lnTo>
                <a:lnTo>
                  <a:pt x="616457" y="48006"/>
                </a:lnTo>
                <a:lnTo>
                  <a:pt x="622935" y="71627"/>
                </a:lnTo>
                <a:lnTo>
                  <a:pt x="553085" y="114300"/>
                </a:lnTo>
                <a:close/>
              </a:path>
              <a:path w="648080" h="117856">
                <a:moveTo>
                  <a:pt x="539241" y="2032"/>
                </a:moveTo>
                <a:lnTo>
                  <a:pt x="535686" y="8127"/>
                </a:lnTo>
                <a:lnTo>
                  <a:pt x="532256" y="14097"/>
                </a:lnTo>
                <a:lnTo>
                  <a:pt x="534288" y="21971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5" y="46227"/>
                </a:lnTo>
                <a:lnTo>
                  <a:pt x="648080" y="58927"/>
                </a:lnTo>
                <a:lnTo>
                  <a:pt x="553085" y="3556"/>
                </a:lnTo>
                <a:lnTo>
                  <a:pt x="547115" y="0"/>
                </a:lnTo>
                <a:lnTo>
                  <a:pt x="539241" y="2032"/>
                </a:lnTo>
                <a:close/>
              </a:path>
              <a:path w="648080" h="117856">
                <a:moveTo>
                  <a:pt x="535686" y="109727"/>
                </a:moveTo>
                <a:lnTo>
                  <a:pt x="539241" y="115824"/>
                </a:lnTo>
                <a:lnTo>
                  <a:pt x="547115" y="117856"/>
                </a:lnTo>
                <a:lnTo>
                  <a:pt x="553085" y="114300"/>
                </a:lnTo>
                <a:lnTo>
                  <a:pt x="622935" y="71627"/>
                </a:lnTo>
                <a:lnTo>
                  <a:pt x="575963" y="71628"/>
                </a:lnTo>
                <a:lnTo>
                  <a:pt x="540257" y="92456"/>
                </a:lnTo>
                <a:lnTo>
                  <a:pt x="534288" y="96012"/>
                </a:lnTo>
                <a:lnTo>
                  <a:pt x="532256" y="103759"/>
                </a:lnTo>
                <a:lnTo>
                  <a:pt x="535686" y="1097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076063" y="3272282"/>
            <a:ext cx="648081" cy="25400"/>
          </a:xfrm>
          <a:custGeom>
            <a:avLst/>
            <a:gdLst/>
            <a:ahLst/>
            <a:cxnLst/>
            <a:rect l="l" t="t" r="r" b="b"/>
            <a:pathLst>
              <a:path w="648081" h="25400">
                <a:moveTo>
                  <a:pt x="0" y="25400"/>
                </a:moveTo>
                <a:lnTo>
                  <a:pt x="648081" y="25400"/>
                </a:lnTo>
                <a:lnTo>
                  <a:pt x="64808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5076063" y="3272282"/>
            <a:ext cx="648081" cy="25400"/>
          </a:xfrm>
          <a:custGeom>
            <a:avLst/>
            <a:gdLst/>
            <a:ahLst/>
            <a:cxnLst/>
            <a:rect l="l" t="t" r="r" b="b"/>
            <a:pathLst>
              <a:path w="648081" h="25400">
                <a:moveTo>
                  <a:pt x="0" y="25400"/>
                </a:moveTo>
                <a:lnTo>
                  <a:pt x="648081" y="25400"/>
                </a:lnTo>
                <a:lnTo>
                  <a:pt x="64808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652135" y="3212973"/>
            <a:ext cx="72009" cy="122300"/>
          </a:xfrm>
          <a:custGeom>
            <a:avLst/>
            <a:gdLst/>
            <a:ahLst/>
            <a:cxnLst/>
            <a:rect l="l" t="t" r="r" b="b"/>
            <a:pathLst>
              <a:path w="72009" h="122300">
                <a:moveTo>
                  <a:pt x="35940" y="122300"/>
                </a:moveTo>
                <a:lnTo>
                  <a:pt x="42074" y="121423"/>
                </a:lnTo>
                <a:lnTo>
                  <a:pt x="51720" y="116175"/>
                </a:lnTo>
                <a:lnTo>
                  <a:pt x="59960" y="106812"/>
                </a:lnTo>
                <a:lnTo>
                  <a:pt x="66371" y="94053"/>
                </a:lnTo>
                <a:lnTo>
                  <a:pt x="70528" y="78615"/>
                </a:lnTo>
                <a:lnTo>
                  <a:pt x="72009" y="61213"/>
                </a:lnTo>
                <a:lnTo>
                  <a:pt x="71477" y="50685"/>
                </a:lnTo>
                <a:lnTo>
                  <a:pt x="68363" y="34365"/>
                </a:lnTo>
                <a:lnTo>
                  <a:pt x="62831" y="20414"/>
                </a:lnTo>
                <a:lnTo>
                  <a:pt x="55301" y="9554"/>
                </a:lnTo>
                <a:lnTo>
                  <a:pt x="46197" y="2509"/>
                </a:lnTo>
                <a:lnTo>
                  <a:pt x="35940" y="0"/>
                </a:lnTo>
                <a:lnTo>
                  <a:pt x="29811" y="890"/>
                </a:lnTo>
                <a:lnTo>
                  <a:pt x="20219" y="6169"/>
                </a:lnTo>
                <a:lnTo>
                  <a:pt x="12014" y="15566"/>
                </a:lnTo>
                <a:lnTo>
                  <a:pt x="5625" y="28355"/>
                </a:lnTo>
                <a:lnTo>
                  <a:pt x="1477" y="43812"/>
                </a:lnTo>
                <a:lnTo>
                  <a:pt x="0" y="61213"/>
                </a:lnTo>
                <a:lnTo>
                  <a:pt x="509" y="71526"/>
                </a:lnTo>
                <a:lnTo>
                  <a:pt x="3599" y="87888"/>
                </a:lnTo>
                <a:lnTo>
                  <a:pt x="9116" y="101865"/>
                </a:lnTo>
                <a:lnTo>
                  <a:pt x="16632" y="112739"/>
                </a:lnTo>
                <a:lnTo>
                  <a:pt x="25717" y="119790"/>
                </a:lnTo>
                <a:lnTo>
                  <a:pt x="35940" y="1223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652135" y="3212973"/>
            <a:ext cx="72009" cy="122300"/>
          </a:xfrm>
          <a:custGeom>
            <a:avLst/>
            <a:gdLst/>
            <a:ahLst/>
            <a:cxnLst/>
            <a:rect l="l" t="t" r="r" b="b"/>
            <a:pathLst>
              <a:path w="72009" h="122300">
                <a:moveTo>
                  <a:pt x="35940" y="122300"/>
                </a:moveTo>
                <a:lnTo>
                  <a:pt x="25717" y="119790"/>
                </a:lnTo>
                <a:lnTo>
                  <a:pt x="16632" y="112739"/>
                </a:lnTo>
                <a:lnTo>
                  <a:pt x="9116" y="101865"/>
                </a:lnTo>
                <a:lnTo>
                  <a:pt x="3599" y="87888"/>
                </a:lnTo>
                <a:lnTo>
                  <a:pt x="509" y="71526"/>
                </a:lnTo>
                <a:lnTo>
                  <a:pt x="0" y="61213"/>
                </a:lnTo>
                <a:lnTo>
                  <a:pt x="1477" y="43812"/>
                </a:lnTo>
                <a:lnTo>
                  <a:pt x="5625" y="28355"/>
                </a:lnTo>
                <a:lnTo>
                  <a:pt x="12014" y="15566"/>
                </a:lnTo>
                <a:lnTo>
                  <a:pt x="20219" y="6169"/>
                </a:lnTo>
                <a:lnTo>
                  <a:pt x="29811" y="890"/>
                </a:lnTo>
                <a:lnTo>
                  <a:pt x="35940" y="0"/>
                </a:lnTo>
                <a:lnTo>
                  <a:pt x="46197" y="2509"/>
                </a:lnTo>
                <a:lnTo>
                  <a:pt x="55301" y="9554"/>
                </a:lnTo>
                <a:lnTo>
                  <a:pt x="62831" y="20414"/>
                </a:lnTo>
                <a:lnTo>
                  <a:pt x="68363" y="34365"/>
                </a:lnTo>
                <a:lnTo>
                  <a:pt x="71477" y="50685"/>
                </a:lnTo>
                <a:lnTo>
                  <a:pt x="72009" y="61213"/>
                </a:lnTo>
                <a:lnTo>
                  <a:pt x="70528" y="78615"/>
                </a:lnTo>
                <a:lnTo>
                  <a:pt x="66371" y="94053"/>
                </a:lnTo>
                <a:lnTo>
                  <a:pt x="59960" y="106812"/>
                </a:lnTo>
                <a:lnTo>
                  <a:pt x="51720" y="116175"/>
                </a:lnTo>
                <a:lnTo>
                  <a:pt x="42074" y="121423"/>
                </a:lnTo>
                <a:lnTo>
                  <a:pt x="35940" y="122300"/>
                </a:lnTo>
                <a:close/>
              </a:path>
            </a:pathLst>
          </a:custGeom>
          <a:ln w="25400">
            <a:solidFill>
              <a:srgbClr val="536D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312277" y="2924937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5608955" y="3555098"/>
            <a:ext cx="2672587" cy="369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5608955" y="3555098"/>
            <a:ext cx="2672587" cy="369328"/>
          </a:xfrm>
          <a:custGeom>
            <a:avLst/>
            <a:gdLst/>
            <a:ahLst/>
            <a:cxnLst/>
            <a:rect l="l" t="t" r="r" b="b"/>
            <a:pathLst>
              <a:path w="2672587" h="369328">
                <a:moveTo>
                  <a:pt x="2672587" y="0"/>
                </a:moveTo>
                <a:lnTo>
                  <a:pt x="0" y="0"/>
                </a:lnTo>
                <a:lnTo>
                  <a:pt x="2672587" y="12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5608955" y="3555098"/>
            <a:ext cx="2672587" cy="3693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5608955" y="3555098"/>
            <a:ext cx="2672587" cy="369328"/>
          </a:xfrm>
          <a:custGeom>
            <a:avLst/>
            <a:gdLst/>
            <a:ahLst/>
            <a:cxnLst/>
            <a:rect l="l" t="t" r="r" b="b"/>
            <a:pathLst>
              <a:path w="2672587" h="369328">
                <a:moveTo>
                  <a:pt x="0" y="369328"/>
                </a:moveTo>
                <a:lnTo>
                  <a:pt x="2672587" y="369328"/>
                </a:lnTo>
                <a:lnTo>
                  <a:pt x="2672587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388991" y="4070730"/>
            <a:ext cx="0" cy="2755891"/>
          </a:xfrm>
          <a:custGeom>
            <a:avLst/>
            <a:gdLst/>
            <a:ahLst/>
            <a:cxnLst/>
            <a:rect l="l" t="t" r="r" b="b"/>
            <a:pathLst>
              <a:path h="2755891">
                <a:moveTo>
                  <a:pt x="0" y="0"/>
                </a:moveTo>
                <a:lnTo>
                  <a:pt x="0" y="275589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6285103" y="4070730"/>
            <a:ext cx="0" cy="2755891"/>
          </a:xfrm>
          <a:custGeom>
            <a:avLst/>
            <a:gdLst/>
            <a:ahLst/>
            <a:cxnLst/>
            <a:rect l="l" t="t" r="r" b="b"/>
            <a:pathLst>
              <a:path h="2755891">
                <a:moveTo>
                  <a:pt x="0" y="0"/>
                </a:moveTo>
                <a:lnTo>
                  <a:pt x="0" y="275589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486529" y="4625721"/>
            <a:ext cx="2900172" cy="0"/>
          </a:xfrm>
          <a:custGeom>
            <a:avLst/>
            <a:gdLst/>
            <a:ahLst/>
            <a:cxnLst/>
            <a:rect l="l" t="t" r="r" b="b"/>
            <a:pathLst>
              <a:path w="2900172">
                <a:moveTo>
                  <a:pt x="0" y="0"/>
                </a:moveTo>
                <a:lnTo>
                  <a:pt x="290017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486529" y="5174361"/>
            <a:ext cx="2900172" cy="0"/>
          </a:xfrm>
          <a:custGeom>
            <a:avLst/>
            <a:gdLst/>
            <a:ahLst/>
            <a:cxnLst/>
            <a:rect l="l" t="t" r="r" b="b"/>
            <a:pathLst>
              <a:path w="2900172">
                <a:moveTo>
                  <a:pt x="0" y="0"/>
                </a:moveTo>
                <a:lnTo>
                  <a:pt x="290017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486529" y="5722988"/>
            <a:ext cx="2900172" cy="0"/>
          </a:xfrm>
          <a:custGeom>
            <a:avLst/>
            <a:gdLst/>
            <a:ahLst/>
            <a:cxnLst/>
            <a:rect l="l" t="t" r="r" b="b"/>
            <a:pathLst>
              <a:path w="2900172">
                <a:moveTo>
                  <a:pt x="0" y="0"/>
                </a:moveTo>
                <a:lnTo>
                  <a:pt x="290017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486529" y="6271628"/>
            <a:ext cx="2900172" cy="0"/>
          </a:xfrm>
          <a:custGeom>
            <a:avLst/>
            <a:gdLst/>
            <a:ahLst/>
            <a:cxnLst/>
            <a:rect l="l" t="t" r="r" b="b"/>
            <a:pathLst>
              <a:path w="2900172">
                <a:moveTo>
                  <a:pt x="0" y="0"/>
                </a:moveTo>
                <a:lnTo>
                  <a:pt x="290017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492879" y="4070730"/>
            <a:ext cx="0" cy="2755891"/>
          </a:xfrm>
          <a:custGeom>
            <a:avLst/>
            <a:gdLst/>
            <a:ahLst/>
            <a:cxnLst/>
            <a:rect l="l" t="t" r="r" b="b"/>
            <a:pathLst>
              <a:path h="2755891">
                <a:moveTo>
                  <a:pt x="0" y="0"/>
                </a:moveTo>
                <a:lnTo>
                  <a:pt x="0" y="275589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380351" y="4070730"/>
            <a:ext cx="0" cy="2755891"/>
          </a:xfrm>
          <a:custGeom>
            <a:avLst/>
            <a:gdLst/>
            <a:ahLst/>
            <a:cxnLst/>
            <a:rect l="l" t="t" r="r" b="b"/>
            <a:pathLst>
              <a:path h="2755891">
                <a:moveTo>
                  <a:pt x="0" y="0"/>
                </a:moveTo>
                <a:lnTo>
                  <a:pt x="0" y="275589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4486529" y="4077080"/>
            <a:ext cx="2900172" cy="0"/>
          </a:xfrm>
          <a:custGeom>
            <a:avLst/>
            <a:gdLst/>
            <a:ahLst/>
            <a:cxnLst/>
            <a:rect l="l" t="t" r="r" b="b"/>
            <a:pathLst>
              <a:path w="2900172">
                <a:moveTo>
                  <a:pt x="0" y="0"/>
                </a:moveTo>
                <a:lnTo>
                  <a:pt x="290017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4486529" y="6820272"/>
            <a:ext cx="2900172" cy="0"/>
          </a:xfrm>
          <a:custGeom>
            <a:avLst/>
            <a:gdLst/>
            <a:ahLst/>
            <a:cxnLst/>
            <a:rect l="l" t="t" r="r" b="b"/>
            <a:pathLst>
              <a:path w="2900172">
                <a:moveTo>
                  <a:pt x="0" y="0"/>
                </a:moveTo>
                <a:lnTo>
                  <a:pt x="290017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892554" y="4578096"/>
            <a:ext cx="0" cy="1658670"/>
          </a:xfrm>
          <a:custGeom>
            <a:avLst/>
            <a:gdLst/>
            <a:ahLst/>
            <a:cxnLst/>
            <a:rect l="l" t="t" r="r" b="b"/>
            <a:pathLst>
              <a:path h="1658670">
                <a:moveTo>
                  <a:pt x="0" y="0"/>
                </a:moveTo>
                <a:lnTo>
                  <a:pt x="0" y="165867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990155" y="5133086"/>
            <a:ext cx="2003996" cy="0"/>
          </a:xfrm>
          <a:custGeom>
            <a:avLst/>
            <a:gdLst/>
            <a:ahLst/>
            <a:cxnLst/>
            <a:rect l="l" t="t" r="r" b="b"/>
            <a:pathLst>
              <a:path w="2003996">
                <a:moveTo>
                  <a:pt x="0" y="0"/>
                </a:moveTo>
                <a:lnTo>
                  <a:pt x="20039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990155" y="5681776"/>
            <a:ext cx="2003996" cy="0"/>
          </a:xfrm>
          <a:custGeom>
            <a:avLst/>
            <a:gdLst/>
            <a:ahLst/>
            <a:cxnLst/>
            <a:rect l="l" t="t" r="r" b="b"/>
            <a:pathLst>
              <a:path w="2003996">
                <a:moveTo>
                  <a:pt x="0" y="0"/>
                </a:moveTo>
                <a:lnTo>
                  <a:pt x="20039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996505" y="4578096"/>
            <a:ext cx="0" cy="1658670"/>
          </a:xfrm>
          <a:custGeom>
            <a:avLst/>
            <a:gdLst/>
            <a:ahLst/>
            <a:cxnLst/>
            <a:rect l="l" t="t" r="r" b="b"/>
            <a:pathLst>
              <a:path h="1658670">
                <a:moveTo>
                  <a:pt x="0" y="0"/>
                </a:moveTo>
                <a:lnTo>
                  <a:pt x="0" y="165867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987802" y="4578096"/>
            <a:ext cx="0" cy="1658670"/>
          </a:xfrm>
          <a:custGeom>
            <a:avLst/>
            <a:gdLst/>
            <a:ahLst/>
            <a:cxnLst/>
            <a:rect l="l" t="t" r="r" b="b"/>
            <a:pathLst>
              <a:path h="1658670">
                <a:moveTo>
                  <a:pt x="0" y="0"/>
                </a:moveTo>
                <a:lnTo>
                  <a:pt x="0" y="165867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990155" y="4584446"/>
            <a:ext cx="2003996" cy="0"/>
          </a:xfrm>
          <a:custGeom>
            <a:avLst/>
            <a:gdLst/>
            <a:ahLst/>
            <a:cxnLst/>
            <a:rect l="l" t="t" r="r" b="b"/>
            <a:pathLst>
              <a:path w="2003996">
                <a:moveTo>
                  <a:pt x="0" y="0"/>
                </a:moveTo>
                <a:lnTo>
                  <a:pt x="20039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990155" y="6230416"/>
            <a:ext cx="2003996" cy="0"/>
          </a:xfrm>
          <a:custGeom>
            <a:avLst/>
            <a:gdLst/>
            <a:ahLst/>
            <a:cxnLst/>
            <a:rect l="l" t="t" r="r" b="b"/>
            <a:pathLst>
              <a:path w="2003996">
                <a:moveTo>
                  <a:pt x="0" y="0"/>
                </a:moveTo>
                <a:lnTo>
                  <a:pt x="20039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139821" y="5248656"/>
            <a:ext cx="1216152" cy="48459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139821" y="5248656"/>
            <a:ext cx="1216152" cy="484593"/>
          </a:xfrm>
          <a:custGeom>
            <a:avLst/>
            <a:gdLst/>
            <a:ahLst/>
            <a:cxnLst/>
            <a:rect l="l" t="t" r="r" b="b"/>
            <a:pathLst>
              <a:path w="1216152" h="484593">
                <a:moveTo>
                  <a:pt x="973836" y="484593"/>
                </a:moveTo>
                <a:lnTo>
                  <a:pt x="973836" y="363435"/>
                </a:lnTo>
              </a:path>
              <a:path w="1216152" h="484593">
                <a:moveTo>
                  <a:pt x="973836" y="363435"/>
                </a:moveTo>
                <a:lnTo>
                  <a:pt x="486841" y="363435"/>
                </a:lnTo>
              </a:path>
              <a:path w="1216152" h="484593">
                <a:moveTo>
                  <a:pt x="973836" y="484593"/>
                </a:moveTo>
                <a:lnTo>
                  <a:pt x="973836" y="363435"/>
                </a:lnTo>
              </a:path>
            </a:pathLst>
          </a:custGeom>
          <a:ln w="12700">
            <a:solidFill>
              <a:srgbClr val="B90C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139821" y="5248656"/>
            <a:ext cx="1216152" cy="48459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139821" y="5248656"/>
            <a:ext cx="1216152" cy="484593"/>
          </a:xfrm>
          <a:custGeom>
            <a:avLst/>
            <a:gdLst/>
            <a:ahLst/>
            <a:cxnLst/>
            <a:rect l="l" t="t" r="r" b="b"/>
            <a:pathLst>
              <a:path w="1216152" h="484593">
                <a:moveTo>
                  <a:pt x="0" y="242316"/>
                </a:moveTo>
                <a:lnTo>
                  <a:pt x="242316" y="0"/>
                </a:lnTo>
                <a:lnTo>
                  <a:pt x="242316" y="121158"/>
                </a:lnTo>
                <a:lnTo>
                  <a:pt x="973836" y="121158"/>
                </a:lnTo>
                <a:lnTo>
                  <a:pt x="973836" y="0"/>
                </a:lnTo>
                <a:lnTo>
                  <a:pt x="1216152" y="242316"/>
                </a:lnTo>
                <a:lnTo>
                  <a:pt x="973836" y="484593"/>
                </a:lnTo>
                <a:lnTo>
                  <a:pt x="973836" y="363435"/>
                </a:lnTo>
                <a:lnTo>
                  <a:pt x="242316" y="363435"/>
                </a:lnTo>
                <a:lnTo>
                  <a:pt x="242316" y="484593"/>
                </a:lnTo>
                <a:lnTo>
                  <a:pt x="0" y="242316"/>
                </a:lnTo>
                <a:close/>
              </a:path>
            </a:pathLst>
          </a:custGeom>
          <a:ln w="12700">
            <a:solidFill>
              <a:srgbClr val="B90C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3311525" y="116556"/>
            <a:ext cx="2614146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36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8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ASCULE</a:t>
            </a:r>
            <a:r>
              <a:rPr sz="2850" b="1" spc="343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6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</a:t>
            </a:r>
            <a:endParaRPr sz="36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14300" y="1059160"/>
            <a:ext cx="103977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C’est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293114" y="1059160"/>
            <a:ext cx="59344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une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025014" y="1059160"/>
            <a:ext cx="112174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285109" y="1059160"/>
            <a:ext cx="189616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-9" dirty="0" smtClean="0">
                <a:latin typeface="Century Schoolbook"/>
                <a:cs typeface="Century Schoolbook"/>
              </a:rPr>
              <a:t>y</a:t>
            </a:r>
            <a:r>
              <a:rPr sz="2400" spc="0" dirty="0" smtClean="0">
                <a:latin typeface="Century Schoolbook"/>
                <a:cs typeface="Century Schoolbook"/>
              </a:rPr>
              <a:t>n</a:t>
            </a:r>
            <a:r>
              <a:rPr sz="2400" spc="-9" dirty="0" smtClean="0"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latin typeface="Century Schoolbook"/>
                <a:cs typeface="Century Schoolbook"/>
              </a:rPr>
              <a:t>h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onisée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320284" y="1059160"/>
            <a:ext cx="53462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ur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990971" y="1059160"/>
            <a:ext cx="76367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fro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6892925" y="1059160"/>
            <a:ext cx="127634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mont</a:t>
            </a:r>
            <a:r>
              <a:rPr sz="2400" spc="9" dirty="0" smtClean="0">
                <a:latin typeface="Century Schoolbook"/>
                <a:cs typeface="Century Schoolbook"/>
              </a:rPr>
              <a:t>an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8307958" y="1059160"/>
            <a:ext cx="40970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ou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88620" y="1607793"/>
            <a:ext cx="1663383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de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4" dirty="0" smtClean="0">
                <a:latin typeface="Century Schoolbook"/>
                <a:cs typeface="Century Schoolbook"/>
              </a:rPr>
              <a:t>en</a:t>
            </a:r>
            <a:r>
              <a:rPr sz="2400" spc="0" dirty="0" smtClean="0">
                <a:latin typeface="Century Schoolbook"/>
                <a:cs typeface="Century Schoolbook"/>
              </a:rPr>
              <a:t>dant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54990" y="2295383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D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8321294" y="2295383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639566" y="2313156"/>
            <a:ext cx="237796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8321294" y="2916413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639566" y="2934313"/>
            <a:ext cx="237796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46417" y="3042263"/>
            <a:ext cx="250427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H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19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996505" y="4584446"/>
            <a:ext cx="896048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1884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892554" y="4584446"/>
            <a:ext cx="1095247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2075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Q+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996505" y="5133086"/>
            <a:ext cx="896048" cy="5486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6"/>
              </a:spcBef>
            </a:pPr>
            <a:endParaRPr sz="1000"/>
          </a:p>
          <a:p>
            <a:pPr marL="91884">
              <a:lnSpc>
                <a:spcPct val="102091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0</a:t>
            </a:r>
            <a:r>
              <a:rPr sz="2000" spc="0" dirty="0" smtClean="0">
                <a:latin typeface="Century Schoolbook"/>
                <a:cs typeface="Century Schoolbook"/>
              </a:rPr>
              <a:t>/</a:t>
            </a:r>
            <a:r>
              <a:rPr sz="2000" spc="9" dirty="0" smtClean="0">
                <a:latin typeface="Century Schoolbook"/>
                <a:cs typeface="Century Schoolbook"/>
              </a:rPr>
              <a:t>1/</a:t>
            </a:r>
            <a:r>
              <a:rPr sz="2000" spc="0" dirty="0" smtClean="0">
                <a:latin typeface="Symbol"/>
                <a:cs typeface="Symbol"/>
              </a:rPr>
              <a:t>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892554" y="5133086"/>
            <a:ext cx="1095247" cy="5486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4"/>
              </a:spcBef>
            </a:pPr>
            <a:endParaRPr sz="1100"/>
          </a:p>
          <a:p>
            <a:pPr marL="92075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</a:t>
            </a:r>
            <a:r>
              <a:rPr sz="2000" spc="0" dirty="0" smtClean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996505" y="5681776"/>
            <a:ext cx="896048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8"/>
              </a:spcBef>
            </a:pPr>
            <a:endParaRPr sz="1000"/>
          </a:p>
          <a:p>
            <a:pPr marL="91884">
              <a:lnSpc>
                <a:spcPct val="102091"/>
              </a:lnSpc>
            </a:pPr>
            <a:r>
              <a:rPr sz="2000" spc="0" dirty="0" smtClean="0">
                <a:latin typeface="Symbol"/>
                <a:cs typeface="Symbol"/>
              </a:rPr>
              <a:t>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892554" y="5681776"/>
            <a:ext cx="1095247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6"/>
              </a:spcBef>
            </a:pPr>
            <a:endParaRPr sz="1100"/>
          </a:p>
          <a:p>
            <a:pPr marL="92075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D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492879" y="4077080"/>
            <a:ext cx="89611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1"/>
              </a:spcBef>
            </a:pPr>
            <a:endParaRPr sz="1100"/>
          </a:p>
          <a:p>
            <a:pPr marL="92837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388991" y="4077080"/>
            <a:ext cx="89611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1"/>
              </a:spcBef>
            </a:pPr>
            <a:endParaRPr sz="1100"/>
          </a:p>
          <a:p>
            <a:pPr marL="92963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D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285103" y="4077080"/>
            <a:ext cx="1095248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1"/>
              </a:spcBef>
            </a:pPr>
            <a:endParaRPr sz="1100"/>
          </a:p>
          <a:p>
            <a:pPr marL="93218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Q+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492879" y="4625721"/>
            <a:ext cx="89611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4"/>
              </a:spcBef>
            </a:pPr>
            <a:endParaRPr sz="1000"/>
          </a:p>
          <a:p>
            <a:pPr marL="92837">
              <a:lnSpc>
                <a:spcPct val="102091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0</a:t>
            </a:r>
            <a:r>
              <a:rPr sz="2000" spc="0" dirty="0" smtClean="0">
                <a:latin typeface="Century Schoolbook"/>
                <a:cs typeface="Century Schoolbook"/>
              </a:rPr>
              <a:t>/</a:t>
            </a:r>
            <a:r>
              <a:rPr sz="2000" spc="9" dirty="0" smtClean="0">
                <a:latin typeface="Century Schoolbook"/>
                <a:cs typeface="Century Schoolbook"/>
              </a:rPr>
              <a:t>1</a:t>
            </a:r>
            <a:r>
              <a:rPr sz="2000" spc="4" dirty="0" smtClean="0">
                <a:latin typeface="Century Schoolbook"/>
                <a:cs typeface="Century Schoolbook"/>
              </a:rPr>
              <a:t>/</a:t>
            </a:r>
            <a:r>
              <a:rPr sz="2000" spc="0" dirty="0" smtClean="0">
                <a:latin typeface="Symbol"/>
                <a:cs typeface="Symbol"/>
              </a:rPr>
              <a:t>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388991" y="4625721"/>
            <a:ext cx="89611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2963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285103" y="4625721"/>
            <a:ext cx="1095248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3218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</a:t>
            </a:r>
            <a:r>
              <a:rPr sz="2000" spc="0" dirty="0" smtClean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492879" y="5174361"/>
            <a:ext cx="896112" cy="5486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6"/>
              </a:spcBef>
            </a:pPr>
            <a:endParaRPr sz="1000"/>
          </a:p>
          <a:p>
            <a:pPr marL="92837">
              <a:lnSpc>
                <a:spcPct val="102091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0</a:t>
            </a:r>
            <a:r>
              <a:rPr sz="2000" spc="0" dirty="0" smtClean="0">
                <a:latin typeface="Century Schoolbook"/>
                <a:cs typeface="Century Schoolbook"/>
              </a:rPr>
              <a:t>/</a:t>
            </a:r>
            <a:r>
              <a:rPr sz="2000" spc="9" dirty="0" smtClean="0">
                <a:latin typeface="Century Schoolbook"/>
                <a:cs typeface="Century Schoolbook"/>
              </a:rPr>
              <a:t>1</a:t>
            </a:r>
            <a:r>
              <a:rPr sz="2000" spc="4" dirty="0" smtClean="0">
                <a:latin typeface="Century Schoolbook"/>
                <a:cs typeface="Century Schoolbook"/>
              </a:rPr>
              <a:t>/</a:t>
            </a:r>
            <a:r>
              <a:rPr sz="2000" spc="0" dirty="0" smtClean="0">
                <a:latin typeface="Symbol"/>
                <a:cs typeface="Symbol"/>
              </a:rPr>
              <a:t>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388991" y="5174361"/>
            <a:ext cx="896112" cy="5486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4"/>
              </a:spcBef>
            </a:pPr>
            <a:endParaRPr sz="1100"/>
          </a:p>
          <a:p>
            <a:pPr marL="92963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285103" y="5174361"/>
            <a:ext cx="1095248" cy="5486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4"/>
              </a:spcBef>
            </a:pPr>
            <a:endParaRPr sz="1100"/>
          </a:p>
          <a:p>
            <a:pPr marL="93218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Q-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492879" y="5722988"/>
            <a:ext cx="89611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8"/>
              </a:spcBef>
            </a:pPr>
            <a:endParaRPr sz="1000"/>
          </a:p>
          <a:p>
            <a:pPr marL="92837">
              <a:lnSpc>
                <a:spcPct val="102091"/>
              </a:lnSpc>
            </a:pPr>
            <a:r>
              <a:rPr sz="2000" spc="0" dirty="0" smtClean="0">
                <a:latin typeface="Symbol"/>
                <a:cs typeface="Symbol"/>
              </a:rPr>
              <a:t>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388991" y="5722988"/>
            <a:ext cx="89611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6"/>
              </a:spcBef>
            </a:pPr>
            <a:endParaRPr sz="1100"/>
          </a:p>
          <a:p>
            <a:pPr marL="92963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285103" y="5722988"/>
            <a:ext cx="1095248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6"/>
              </a:spcBef>
            </a:pPr>
            <a:endParaRPr sz="1100"/>
          </a:p>
          <a:p>
            <a:pPr marL="93218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492879" y="6271628"/>
            <a:ext cx="896112" cy="5486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8"/>
              </a:spcBef>
            </a:pPr>
            <a:endParaRPr sz="1000"/>
          </a:p>
          <a:p>
            <a:pPr marL="92837">
              <a:lnSpc>
                <a:spcPct val="102091"/>
              </a:lnSpc>
            </a:pPr>
            <a:r>
              <a:rPr sz="2000" spc="0" dirty="0" smtClean="0">
                <a:latin typeface="Symbol"/>
                <a:cs typeface="Symbol"/>
              </a:rPr>
              <a:t>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88991" y="6271628"/>
            <a:ext cx="896112" cy="5486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6"/>
              </a:spcBef>
            </a:pPr>
            <a:endParaRPr sz="1100"/>
          </a:p>
          <a:p>
            <a:pPr marL="92963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285103" y="6271628"/>
            <a:ext cx="1095248" cy="5486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6"/>
              </a:spcBef>
            </a:pPr>
            <a:endParaRPr sz="1100"/>
          </a:p>
          <a:p>
            <a:pPr marL="93218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608955" y="3555098"/>
            <a:ext cx="2672587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2091"/>
              </a:lnSpc>
              <a:spcBef>
                <a:spcPts val="34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Sur</a:t>
            </a:r>
            <a:r>
              <a:rPr sz="1800" spc="-14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front descen</a:t>
            </a:r>
            <a:r>
              <a:rPr sz="1800" spc="4" dirty="0" smtClean="0">
                <a:latin typeface="Century Schoolbook"/>
                <a:cs typeface="Century Schoolbook"/>
              </a:rPr>
              <a:t>d</a:t>
            </a:r>
            <a:r>
              <a:rPr sz="1800" spc="0" dirty="0" smtClean="0">
                <a:latin typeface="Century Schoolbook"/>
                <a:cs typeface="Century Schoolbook"/>
              </a:rPr>
              <a:t>ant </a:t>
            </a:r>
            <a:r>
              <a:rPr sz="1800" spc="0" dirty="0" smtClean="0">
                <a:latin typeface="Symbol"/>
                <a:cs typeface="Symbol"/>
              </a:rPr>
              <a:t>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28484" y="3573005"/>
            <a:ext cx="2375916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43">
              <a:lnSpc>
                <a:spcPct val="102091"/>
              </a:lnSpc>
              <a:spcBef>
                <a:spcPts val="340"/>
              </a:spcBef>
            </a:pP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ur</a:t>
            </a:r>
            <a:r>
              <a:rPr sz="1800" spc="-14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front montant</a:t>
            </a:r>
            <a:r>
              <a:rPr sz="1800" spc="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Symbol"/>
                <a:cs typeface="Symbol"/>
              </a:rPr>
              <a:t>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76063" y="2330970"/>
            <a:ext cx="673608" cy="9540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73482">
              <a:lnSpc>
                <a:spcPts val="1540"/>
              </a:lnSpc>
              <a:spcBef>
                <a:spcPts val="77"/>
              </a:spcBef>
            </a:pPr>
            <a:r>
              <a:rPr sz="2700" spc="0" baseline="3080" dirty="0" smtClean="0">
                <a:latin typeface="Century Schoolbook"/>
                <a:cs typeface="Century Schoolbook"/>
              </a:rPr>
              <a:t>D</a:t>
            </a:r>
            <a:endParaRPr sz="1800">
              <a:latin typeface="Century Schoolbook"/>
              <a:cs typeface="Century Schoolbook"/>
            </a:endParaRPr>
          </a:p>
          <a:p>
            <a:pPr marL="164846">
              <a:lnSpc>
                <a:spcPct val="100179"/>
              </a:lnSpc>
              <a:spcBef>
                <a:spcPts val="3641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H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749671" y="2330970"/>
            <a:ext cx="2088261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390525">
              <a:lnSpc>
                <a:spcPct val="100179"/>
              </a:lnSpc>
              <a:spcBef>
                <a:spcPts val="2330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Bas</a:t>
            </a:r>
            <a:r>
              <a:rPr sz="2000" b="1" spc="9" dirty="0" smtClean="0">
                <a:latin typeface="Century Schoolbook"/>
                <a:cs typeface="Century Schoolbook"/>
              </a:rPr>
              <a:t>cu</a:t>
            </a:r>
            <a:r>
              <a:rPr sz="2000" b="1" spc="0" dirty="0" smtClean="0">
                <a:latin typeface="Century Schoolbook"/>
                <a:cs typeface="Century Schoolbook"/>
              </a:rPr>
              <a:t>le</a:t>
            </a:r>
            <a:r>
              <a:rPr sz="2000" b="1" spc="-44" dirty="0" smtClean="0">
                <a:latin typeface="Century Schoolbook"/>
                <a:cs typeface="Century Schoolbook"/>
              </a:rPr>
              <a:t> </a:t>
            </a:r>
            <a:r>
              <a:rPr sz="2000" b="1" spc="0" dirty="0" smtClean="0">
                <a:latin typeface="Century Schoolbook"/>
                <a:cs typeface="Century Schoolbook"/>
              </a:rPr>
              <a:t>D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076063" y="3284982"/>
            <a:ext cx="673608" cy="1981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1069149" y="2348877"/>
            <a:ext cx="2088261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389064">
              <a:lnSpc>
                <a:spcPct val="100179"/>
              </a:lnSpc>
              <a:spcBef>
                <a:spcPts val="2331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Bas</a:t>
            </a:r>
            <a:r>
              <a:rPr sz="2000" b="1" spc="9" dirty="0" smtClean="0">
                <a:latin typeface="Century Schoolbook"/>
                <a:cs typeface="Century Schoolbook"/>
              </a:rPr>
              <a:t>cu</a:t>
            </a:r>
            <a:r>
              <a:rPr sz="2000" b="1" spc="0" dirty="0" smtClean="0">
                <a:latin typeface="Century Schoolbook"/>
                <a:cs typeface="Century Schoolbook"/>
              </a:rPr>
              <a:t>le</a:t>
            </a:r>
            <a:r>
              <a:rPr sz="2000" b="1" spc="-44" dirty="0" smtClean="0">
                <a:latin typeface="Century Schoolbook"/>
                <a:cs typeface="Century Schoolbook"/>
              </a:rPr>
              <a:t> </a:t>
            </a:r>
            <a:r>
              <a:rPr sz="2000" b="1" spc="0" dirty="0" smtClean="0">
                <a:latin typeface="Century Schoolbook"/>
                <a:cs typeface="Century Schoolbook"/>
              </a:rPr>
              <a:t>D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31691" y="2803144"/>
            <a:ext cx="216027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8312277" y="2785237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064766" y="476721"/>
            <a:ext cx="1288269" cy="4829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36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8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28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8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endParaRPr sz="285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388741" y="476721"/>
            <a:ext cx="3064702" cy="4829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28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DU</a:t>
            </a:r>
            <a:r>
              <a:rPr sz="2850" b="1" spc="267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6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8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H</a:t>
            </a:r>
            <a:r>
              <a:rPr sz="28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8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PI</a:t>
            </a:r>
            <a:r>
              <a:rPr sz="28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TR</a:t>
            </a:r>
            <a:r>
              <a:rPr sz="28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endParaRPr sz="285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0517" y="1744953"/>
            <a:ext cx="2111763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2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Intr</a:t>
            </a:r>
            <a:r>
              <a:rPr sz="2400" spc="-4" dirty="0" smtClean="0">
                <a:latin typeface="Century Schoolbook"/>
                <a:cs typeface="Century Schoolbook"/>
              </a:rPr>
              <a:t>o</a:t>
            </a:r>
            <a:r>
              <a:rPr sz="2400" spc="0" dirty="0" smtClean="0">
                <a:latin typeface="Century Schoolbook"/>
                <a:cs typeface="Century Schoolbook"/>
              </a:rPr>
              <a:t>du</a:t>
            </a:r>
            <a:r>
              <a:rPr sz="2400" spc="-14" dirty="0" smtClean="0"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on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0517" y="2553054"/>
            <a:ext cx="158817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2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4" dirty="0" smtClean="0">
                <a:latin typeface="Century Schoolbook"/>
                <a:cs typeface="Century Schoolbook"/>
              </a:rPr>
              <a:t>as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1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0517" y="3361028"/>
            <a:ext cx="1667528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2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Regis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r</a:t>
            </a:r>
            <a:r>
              <a:rPr sz="2400" spc="-4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0517" y="4169129"/>
            <a:ext cx="1898502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2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Co</a:t>
            </a:r>
            <a:r>
              <a:rPr sz="2400" spc="4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pteu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373491" y="5907012"/>
            <a:ext cx="154166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0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2</a:t>
            </a:r>
            <a:endParaRPr sz="1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object 97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827633" y="2156205"/>
            <a:ext cx="503961" cy="25400"/>
          </a:xfrm>
          <a:custGeom>
            <a:avLst/>
            <a:gdLst/>
            <a:ahLst/>
            <a:cxnLst/>
            <a:rect l="l" t="t" r="r" b="b"/>
            <a:pathLst>
              <a:path w="503961" h="25400">
                <a:moveTo>
                  <a:pt x="0" y="25400"/>
                </a:moveTo>
                <a:lnTo>
                  <a:pt x="503961" y="25400"/>
                </a:lnTo>
                <a:lnTo>
                  <a:pt x="50396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827633" y="2156205"/>
            <a:ext cx="503961" cy="25400"/>
          </a:xfrm>
          <a:custGeom>
            <a:avLst/>
            <a:gdLst/>
            <a:ahLst/>
            <a:cxnLst/>
            <a:rect l="l" t="t" r="r" b="b"/>
            <a:pathLst>
              <a:path w="503961" h="25400">
                <a:moveTo>
                  <a:pt x="0" y="25400"/>
                </a:moveTo>
                <a:lnTo>
                  <a:pt x="503961" y="25400"/>
                </a:lnTo>
                <a:lnTo>
                  <a:pt x="50396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1272667" y="1664842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21971" y="113919"/>
                </a:moveTo>
                <a:lnTo>
                  <a:pt x="25527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9" y="115951"/>
                </a:lnTo>
                <a:lnTo>
                  <a:pt x="109855" y="112395"/>
                </a:lnTo>
                <a:lnTo>
                  <a:pt x="115824" y="108839"/>
                </a:lnTo>
                <a:lnTo>
                  <a:pt x="117983" y="101092"/>
                </a:lnTo>
                <a:lnTo>
                  <a:pt x="114427" y="94996"/>
                </a:lnTo>
                <a:lnTo>
                  <a:pt x="71628" y="25273"/>
                </a:lnTo>
                <a:lnTo>
                  <a:pt x="69977" y="31623"/>
                </a:lnTo>
                <a:lnTo>
                  <a:pt x="48006" y="31623"/>
                </a:lnTo>
                <a:lnTo>
                  <a:pt x="46228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032" y="108839"/>
                </a:lnTo>
                <a:lnTo>
                  <a:pt x="8128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3" h="504063">
                <a:moveTo>
                  <a:pt x="71628" y="25273"/>
                </a:moveTo>
                <a:lnTo>
                  <a:pt x="114427" y="94996"/>
                </a:lnTo>
                <a:lnTo>
                  <a:pt x="58928" y="0"/>
                </a:lnTo>
                <a:lnTo>
                  <a:pt x="3556" y="94996"/>
                </a:lnTo>
                <a:lnTo>
                  <a:pt x="46228" y="25273"/>
                </a:lnTo>
                <a:lnTo>
                  <a:pt x="48006" y="31623"/>
                </a:lnTo>
                <a:lnTo>
                  <a:pt x="69977" y="31623"/>
                </a:lnTo>
                <a:lnTo>
                  <a:pt x="71628" y="25273"/>
                </a:lnTo>
                <a:close/>
              </a:path>
              <a:path w="117983" h="504063">
                <a:moveTo>
                  <a:pt x="71628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8" y="504063"/>
                </a:lnTo>
                <a:lnTo>
                  <a:pt x="71628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1272667" y="1664842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21971" y="113919"/>
                </a:moveTo>
                <a:lnTo>
                  <a:pt x="25527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9" y="115951"/>
                </a:lnTo>
                <a:lnTo>
                  <a:pt x="109855" y="112395"/>
                </a:lnTo>
                <a:lnTo>
                  <a:pt x="115824" y="108839"/>
                </a:lnTo>
                <a:lnTo>
                  <a:pt x="117983" y="101092"/>
                </a:lnTo>
                <a:lnTo>
                  <a:pt x="114427" y="94996"/>
                </a:lnTo>
                <a:lnTo>
                  <a:pt x="71628" y="25273"/>
                </a:lnTo>
                <a:lnTo>
                  <a:pt x="69977" y="31623"/>
                </a:lnTo>
                <a:lnTo>
                  <a:pt x="48006" y="31623"/>
                </a:lnTo>
                <a:lnTo>
                  <a:pt x="46228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032" y="108839"/>
                </a:lnTo>
                <a:lnTo>
                  <a:pt x="8128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3" h="504063">
                <a:moveTo>
                  <a:pt x="71628" y="25273"/>
                </a:moveTo>
                <a:lnTo>
                  <a:pt x="114427" y="94996"/>
                </a:lnTo>
                <a:lnTo>
                  <a:pt x="58928" y="0"/>
                </a:lnTo>
                <a:lnTo>
                  <a:pt x="3556" y="94996"/>
                </a:lnTo>
                <a:lnTo>
                  <a:pt x="46228" y="25273"/>
                </a:lnTo>
                <a:lnTo>
                  <a:pt x="48006" y="31623"/>
                </a:lnTo>
                <a:lnTo>
                  <a:pt x="69977" y="31623"/>
                </a:lnTo>
                <a:lnTo>
                  <a:pt x="71628" y="25273"/>
                </a:lnTo>
                <a:close/>
              </a:path>
              <a:path w="117983" h="504063">
                <a:moveTo>
                  <a:pt x="71628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8" y="504063"/>
                </a:lnTo>
                <a:lnTo>
                  <a:pt x="71628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1331595" y="1647380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1331595" y="1647380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1776730" y="1664842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0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982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982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8" y="388239"/>
                </a:lnTo>
                <a:lnTo>
                  <a:pt x="96012" y="390271"/>
                </a:lnTo>
                <a:close/>
              </a:path>
              <a:path w="117982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1776730" y="1664842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0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982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982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8" y="388239"/>
                </a:lnTo>
                <a:lnTo>
                  <a:pt x="96012" y="390271"/>
                </a:lnTo>
                <a:close/>
              </a:path>
              <a:path w="117982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1835785" y="2156205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1835785" y="2156205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2280793" y="1664842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21970" y="113919"/>
                </a:moveTo>
                <a:lnTo>
                  <a:pt x="25526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8" y="115951"/>
                </a:lnTo>
                <a:lnTo>
                  <a:pt x="109855" y="112395"/>
                </a:lnTo>
                <a:lnTo>
                  <a:pt x="115824" y="108839"/>
                </a:lnTo>
                <a:lnTo>
                  <a:pt x="117856" y="101092"/>
                </a:lnTo>
                <a:lnTo>
                  <a:pt x="114426" y="94996"/>
                </a:lnTo>
                <a:lnTo>
                  <a:pt x="71627" y="25273"/>
                </a:lnTo>
                <a:lnTo>
                  <a:pt x="69976" y="31623"/>
                </a:lnTo>
                <a:lnTo>
                  <a:pt x="48006" y="31623"/>
                </a:lnTo>
                <a:lnTo>
                  <a:pt x="46227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0" y="113919"/>
                </a:lnTo>
                <a:close/>
              </a:path>
              <a:path w="117856" h="504063">
                <a:moveTo>
                  <a:pt x="71627" y="25273"/>
                </a:moveTo>
                <a:lnTo>
                  <a:pt x="114426" y="94996"/>
                </a:lnTo>
                <a:lnTo>
                  <a:pt x="58927" y="0"/>
                </a:lnTo>
                <a:lnTo>
                  <a:pt x="3556" y="94996"/>
                </a:lnTo>
                <a:lnTo>
                  <a:pt x="46227" y="25273"/>
                </a:lnTo>
                <a:lnTo>
                  <a:pt x="48006" y="31623"/>
                </a:lnTo>
                <a:lnTo>
                  <a:pt x="69976" y="31623"/>
                </a:lnTo>
                <a:lnTo>
                  <a:pt x="71627" y="25273"/>
                </a:lnTo>
                <a:close/>
              </a:path>
              <a:path w="117856" h="504063">
                <a:moveTo>
                  <a:pt x="71627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2280793" y="1664842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21970" y="113919"/>
                </a:moveTo>
                <a:lnTo>
                  <a:pt x="25526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8" y="115951"/>
                </a:lnTo>
                <a:lnTo>
                  <a:pt x="109855" y="112395"/>
                </a:lnTo>
                <a:lnTo>
                  <a:pt x="115824" y="108839"/>
                </a:lnTo>
                <a:lnTo>
                  <a:pt x="117856" y="101092"/>
                </a:lnTo>
                <a:lnTo>
                  <a:pt x="114426" y="94996"/>
                </a:lnTo>
                <a:lnTo>
                  <a:pt x="71627" y="25273"/>
                </a:lnTo>
                <a:lnTo>
                  <a:pt x="69976" y="31623"/>
                </a:lnTo>
                <a:lnTo>
                  <a:pt x="48006" y="31623"/>
                </a:lnTo>
                <a:lnTo>
                  <a:pt x="46227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0" y="113919"/>
                </a:lnTo>
                <a:close/>
              </a:path>
              <a:path w="117856" h="504063">
                <a:moveTo>
                  <a:pt x="71627" y="25273"/>
                </a:moveTo>
                <a:lnTo>
                  <a:pt x="114426" y="94996"/>
                </a:lnTo>
                <a:lnTo>
                  <a:pt x="58927" y="0"/>
                </a:lnTo>
                <a:lnTo>
                  <a:pt x="3556" y="94996"/>
                </a:lnTo>
                <a:lnTo>
                  <a:pt x="46227" y="25273"/>
                </a:lnTo>
                <a:lnTo>
                  <a:pt x="48006" y="31623"/>
                </a:lnTo>
                <a:lnTo>
                  <a:pt x="69976" y="31623"/>
                </a:lnTo>
                <a:lnTo>
                  <a:pt x="71627" y="25273"/>
                </a:lnTo>
                <a:close/>
              </a:path>
              <a:path w="117856" h="504063">
                <a:moveTo>
                  <a:pt x="71627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2339721" y="1647380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2339721" y="1647380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2784856" y="1664842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0" y="390271"/>
                </a:lnTo>
                <a:lnTo>
                  <a:pt x="14096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856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8" y="388239"/>
                </a:lnTo>
                <a:lnTo>
                  <a:pt x="96012" y="390271"/>
                </a:lnTo>
                <a:close/>
              </a:path>
              <a:path w="117856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2784856" y="1664842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0" y="390271"/>
                </a:lnTo>
                <a:lnTo>
                  <a:pt x="14096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856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8" y="388239"/>
                </a:lnTo>
                <a:lnTo>
                  <a:pt x="96012" y="390271"/>
                </a:lnTo>
                <a:close/>
              </a:path>
              <a:path w="117856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2843784" y="2156205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2843784" y="2156205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3288791" y="1664842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21971" y="113919"/>
                </a:moveTo>
                <a:lnTo>
                  <a:pt x="25527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9" y="115951"/>
                </a:lnTo>
                <a:lnTo>
                  <a:pt x="109855" y="112395"/>
                </a:lnTo>
                <a:lnTo>
                  <a:pt x="115950" y="108839"/>
                </a:lnTo>
                <a:lnTo>
                  <a:pt x="117983" y="101092"/>
                </a:lnTo>
                <a:lnTo>
                  <a:pt x="114427" y="94996"/>
                </a:lnTo>
                <a:lnTo>
                  <a:pt x="71755" y="25273"/>
                </a:lnTo>
                <a:lnTo>
                  <a:pt x="69977" y="31623"/>
                </a:lnTo>
                <a:lnTo>
                  <a:pt x="48006" y="31623"/>
                </a:lnTo>
                <a:lnTo>
                  <a:pt x="46355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159" y="108839"/>
                </a:lnTo>
                <a:lnTo>
                  <a:pt x="8128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3" h="504063">
                <a:moveTo>
                  <a:pt x="71755" y="25273"/>
                </a:moveTo>
                <a:lnTo>
                  <a:pt x="114427" y="94996"/>
                </a:lnTo>
                <a:lnTo>
                  <a:pt x="59055" y="0"/>
                </a:lnTo>
                <a:lnTo>
                  <a:pt x="3556" y="94996"/>
                </a:lnTo>
                <a:lnTo>
                  <a:pt x="46355" y="25273"/>
                </a:lnTo>
                <a:lnTo>
                  <a:pt x="48006" y="31623"/>
                </a:lnTo>
                <a:lnTo>
                  <a:pt x="69977" y="31623"/>
                </a:lnTo>
                <a:lnTo>
                  <a:pt x="71755" y="25273"/>
                </a:lnTo>
                <a:close/>
              </a:path>
              <a:path w="117983" h="504063">
                <a:moveTo>
                  <a:pt x="71755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5" y="504063"/>
                </a:lnTo>
                <a:lnTo>
                  <a:pt x="71755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3288791" y="1664842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21971" y="113919"/>
                </a:moveTo>
                <a:lnTo>
                  <a:pt x="25527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9" y="115951"/>
                </a:lnTo>
                <a:lnTo>
                  <a:pt x="109855" y="112395"/>
                </a:lnTo>
                <a:lnTo>
                  <a:pt x="115950" y="108839"/>
                </a:lnTo>
                <a:lnTo>
                  <a:pt x="117983" y="101092"/>
                </a:lnTo>
                <a:lnTo>
                  <a:pt x="114427" y="94996"/>
                </a:lnTo>
                <a:lnTo>
                  <a:pt x="71755" y="25273"/>
                </a:lnTo>
                <a:lnTo>
                  <a:pt x="69977" y="31623"/>
                </a:lnTo>
                <a:lnTo>
                  <a:pt x="48006" y="31623"/>
                </a:lnTo>
                <a:lnTo>
                  <a:pt x="46355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159" y="108839"/>
                </a:lnTo>
                <a:lnTo>
                  <a:pt x="8128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3" h="504063">
                <a:moveTo>
                  <a:pt x="71755" y="25273"/>
                </a:moveTo>
                <a:lnTo>
                  <a:pt x="114427" y="94996"/>
                </a:lnTo>
                <a:lnTo>
                  <a:pt x="59055" y="0"/>
                </a:lnTo>
                <a:lnTo>
                  <a:pt x="3556" y="94996"/>
                </a:lnTo>
                <a:lnTo>
                  <a:pt x="46355" y="25273"/>
                </a:lnTo>
                <a:lnTo>
                  <a:pt x="48006" y="31623"/>
                </a:lnTo>
                <a:lnTo>
                  <a:pt x="69977" y="31623"/>
                </a:lnTo>
                <a:lnTo>
                  <a:pt x="71755" y="25273"/>
                </a:lnTo>
                <a:close/>
              </a:path>
              <a:path w="117983" h="504063">
                <a:moveTo>
                  <a:pt x="71755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5" y="504063"/>
                </a:lnTo>
                <a:lnTo>
                  <a:pt x="71755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3347847" y="1647380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3347847" y="1647380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3792854" y="1664842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7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8" y="391795"/>
                </a:lnTo>
                <a:lnTo>
                  <a:pt x="2159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7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7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7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7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3792854" y="1664842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7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8" y="391795"/>
                </a:lnTo>
                <a:lnTo>
                  <a:pt x="2159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7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7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7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7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3852037" y="2156205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3852037" y="2156205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4297045" y="1664842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21970" y="113919"/>
                </a:moveTo>
                <a:lnTo>
                  <a:pt x="25400" y="107823"/>
                </a:lnTo>
                <a:lnTo>
                  <a:pt x="46228" y="72117"/>
                </a:lnTo>
                <a:lnTo>
                  <a:pt x="58928" y="50346"/>
                </a:lnTo>
                <a:lnTo>
                  <a:pt x="71628" y="72117"/>
                </a:lnTo>
                <a:lnTo>
                  <a:pt x="92455" y="107823"/>
                </a:lnTo>
                <a:lnTo>
                  <a:pt x="95884" y="113919"/>
                </a:lnTo>
                <a:lnTo>
                  <a:pt x="103758" y="115951"/>
                </a:lnTo>
                <a:lnTo>
                  <a:pt x="109727" y="112395"/>
                </a:lnTo>
                <a:lnTo>
                  <a:pt x="115824" y="108839"/>
                </a:lnTo>
                <a:lnTo>
                  <a:pt x="117855" y="101092"/>
                </a:lnTo>
                <a:lnTo>
                  <a:pt x="114300" y="94996"/>
                </a:lnTo>
                <a:lnTo>
                  <a:pt x="71627" y="25273"/>
                </a:lnTo>
                <a:lnTo>
                  <a:pt x="69850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096" y="115951"/>
                </a:lnTo>
                <a:lnTo>
                  <a:pt x="21970" y="113919"/>
                </a:lnTo>
                <a:close/>
              </a:path>
              <a:path w="117855" h="504063">
                <a:moveTo>
                  <a:pt x="71627" y="25273"/>
                </a:moveTo>
                <a:lnTo>
                  <a:pt x="114300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850" y="31623"/>
                </a:lnTo>
                <a:lnTo>
                  <a:pt x="71627" y="25273"/>
                </a:lnTo>
                <a:close/>
              </a:path>
              <a:path w="117855" h="504063">
                <a:moveTo>
                  <a:pt x="71627" y="504063"/>
                </a:moveTo>
                <a:lnTo>
                  <a:pt x="71628" y="72117"/>
                </a:lnTo>
                <a:lnTo>
                  <a:pt x="58928" y="50346"/>
                </a:lnTo>
                <a:lnTo>
                  <a:pt x="46228" y="72117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4297045" y="1664842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21970" y="113919"/>
                </a:moveTo>
                <a:lnTo>
                  <a:pt x="25400" y="107823"/>
                </a:lnTo>
                <a:lnTo>
                  <a:pt x="46228" y="72117"/>
                </a:lnTo>
                <a:lnTo>
                  <a:pt x="58928" y="50346"/>
                </a:lnTo>
                <a:lnTo>
                  <a:pt x="71628" y="72117"/>
                </a:lnTo>
                <a:lnTo>
                  <a:pt x="92455" y="107823"/>
                </a:lnTo>
                <a:lnTo>
                  <a:pt x="95884" y="113919"/>
                </a:lnTo>
                <a:lnTo>
                  <a:pt x="103758" y="115951"/>
                </a:lnTo>
                <a:lnTo>
                  <a:pt x="109727" y="112395"/>
                </a:lnTo>
                <a:lnTo>
                  <a:pt x="115824" y="108839"/>
                </a:lnTo>
                <a:lnTo>
                  <a:pt x="117855" y="101092"/>
                </a:lnTo>
                <a:lnTo>
                  <a:pt x="114300" y="94996"/>
                </a:lnTo>
                <a:lnTo>
                  <a:pt x="71627" y="25273"/>
                </a:lnTo>
                <a:lnTo>
                  <a:pt x="69850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096" y="115951"/>
                </a:lnTo>
                <a:lnTo>
                  <a:pt x="21970" y="113919"/>
                </a:lnTo>
                <a:close/>
              </a:path>
              <a:path w="117855" h="504063">
                <a:moveTo>
                  <a:pt x="71627" y="25273"/>
                </a:moveTo>
                <a:lnTo>
                  <a:pt x="114300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850" y="31623"/>
                </a:lnTo>
                <a:lnTo>
                  <a:pt x="71627" y="25273"/>
                </a:lnTo>
                <a:close/>
              </a:path>
              <a:path w="117855" h="504063">
                <a:moveTo>
                  <a:pt x="71627" y="504063"/>
                </a:moveTo>
                <a:lnTo>
                  <a:pt x="71628" y="72117"/>
                </a:lnTo>
                <a:lnTo>
                  <a:pt x="58928" y="50346"/>
                </a:lnTo>
                <a:lnTo>
                  <a:pt x="46228" y="72117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4355973" y="1647380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4355973" y="1647380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4801108" y="1664842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46227" y="478917"/>
                </a:moveTo>
                <a:lnTo>
                  <a:pt x="46227" y="432072"/>
                </a:lnTo>
                <a:lnTo>
                  <a:pt x="25400" y="396367"/>
                </a:lnTo>
                <a:lnTo>
                  <a:pt x="21970" y="390271"/>
                </a:lnTo>
                <a:lnTo>
                  <a:pt x="14096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5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8005" y="472567"/>
                </a:lnTo>
                <a:lnTo>
                  <a:pt x="46227" y="432072"/>
                </a:lnTo>
                <a:lnTo>
                  <a:pt x="46227" y="478917"/>
                </a:lnTo>
                <a:close/>
              </a:path>
              <a:path w="117855" h="504063">
                <a:moveTo>
                  <a:pt x="95884" y="390271"/>
                </a:moveTo>
                <a:lnTo>
                  <a:pt x="92455" y="396367"/>
                </a:lnTo>
                <a:lnTo>
                  <a:pt x="71628" y="432072"/>
                </a:lnTo>
                <a:lnTo>
                  <a:pt x="69850" y="472567"/>
                </a:lnTo>
                <a:lnTo>
                  <a:pt x="58928" y="453843"/>
                </a:lnTo>
                <a:lnTo>
                  <a:pt x="46227" y="0"/>
                </a:lnTo>
                <a:lnTo>
                  <a:pt x="46227" y="432072"/>
                </a:lnTo>
                <a:lnTo>
                  <a:pt x="48005" y="472567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5" y="403098"/>
                </a:lnTo>
                <a:lnTo>
                  <a:pt x="115824" y="395224"/>
                </a:lnTo>
                <a:lnTo>
                  <a:pt x="109727" y="391795"/>
                </a:lnTo>
                <a:lnTo>
                  <a:pt x="103758" y="388239"/>
                </a:lnTo>
                <a:lnTo>
                  <a:pt x="95884" y="390271"/>
                </a:lnTo>
                <a:close/>
              </a:path>
              <a:path w="117855" h="504063">
                <a:moveTo>
                  <a:pt x="58928" y="453843"/>
                </a:moveTo>
                <a:lnTo>
                  <a:pt x="69850" y="472567"/>
                </a:lnTo>
                <a:lnTo>
                  <a:pt x="71628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28" y="45384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4801108" y="1664842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46227" y="478917"/>
                </a:moveTo>
                <a:lnTo>
                  <a:pt x="46227" y="432072"/>
                </a:lnTo>
                <a:lnTo>
                  <a:pt x="25400" y="396367"/>
                </a:lnTo>
                <a:lnTo>
                  <a:pt x="21970" y="390271"/>
                </a:lnTo>
                <a:lnTo>
                  <a:pt x="14096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5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8005" y="472567"/>
                </a:lnTo>
                <a:lnTo>
                  <a:pt x="46227" y="432072"/>
                </a:lnTo>
                <a:lnTo>
                  <a:pt x="46227" y="478917"/>
                </a:lnTo>
                <a:close/>
              </a:path>
              <a:path w="117855" h="504063">
                <a:moveTo>
                  <a:pt x="95884" y="390271"/>
                </a:moveTo>
                <a:lnTo>
                  <a:pt x="92455" y="396367"/>
                </a:lnTo>
                <a:lnTo>
                  <a:pt x="71628" y="432072"/>
                </a:lnTo>
                <a:lnTo>
                  <a:pt x="69850" y="472567"/>
                </a:lnTo>
                <a:lnTo>
                  <a:pt x="58928" y="453843"/>
                </a:lnTo>
                <a:lnTo>
                  <a:pt x="46227" y="0"/>
                </a:lnTo>
                <a:lnTo>
                  <a:pt x="46227" y="432072"/>
                </a:lnTo>
                <a:lnTo>
                  <a:pt x="48005" y="472567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5" y="403098"/>
                </a:lnTo>
                <a:lnTo>
                  <a:pt x="115824" y="395224"/>
                </a:lnTo>
                <a:lnTo>
                  <a:pt x="109727" y="391795"/>
                </a:lnTo>
                <a:lnTo>
                  <a:pt x="103758" y="388239"/>
                </a:lnTo>
                <a:lnTo>
                  <a:pt x="95884" y="390271"/>
                </a:lnTo>
                <a:close/>
              </a:path>
              <a:path w="117855" h="504063">
                <a:moveTo>
                  <a:pt x="58928" y="453843"/>
                </a:moveTo>
                <a:lnTo>
                  <a:pt x="69850" y="472567"/>
                </a:lnTo>
                <a:lnTo>
                  <a:pt x="71628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28" y="45384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4860036" y="2156205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4860036" y="2156205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5305171" y="1664842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21843" y="113919"/>
                </a:moveTo>
                <a:lnTo>
                  <a:pt x="25400" y="107823"/>
                </a:lnTo>
                <a:lnTo>
                  <a:pt x="46228" y="72117"/>
                </a:lnTo>
                <a:lnTo>
                  <a:pt x="58928" y="50346"/>
                </a:lnTo>
                <a:lnTo>
                  <a:pt x="71628" y="72117"/>
                </a:lnTo>
                <a:lnTo>
                  <a:pt x="92455" y="107823"/>
                </a:lnTo>
                <a:lnTo>
                  <a:pt x="95884" y="113919"/>
                </a:lnTo>
                <a:lnTo>
                  <a:pt x="103758" y="115951"/>
                </a:lnTo>
                <a:lnTo>
                  <a:pt x="109727" y="112395"/>
                </a:lnTo>
                <a:lnTo>
                  <a:pt x="115824" y="108839"/>
                </a:lnTo>
                <a:lnTo>
                  <a:pt x="117855" y="101092"/>
                </a:lnTo>
                <a:lnTo>
                  <a:pt x="114300" y="94996"/>
                </a:lnTo>
                <a:lnTo>
                  <a:pt x="71627" y="25273"/>
                </a:lnTo>
                <a:lnTo>
                  <a:pt x="69850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096" y="115951"/>
                </a:lnTo>
                <a:lnTo>
                  <a:pt x="21843" y="113919"/>
                </a:lnTo>
                <a:close/>
              </a:path>
              <a:path w="117855" h="504063">
                <a:moveTo>
                  <a:pt x="71627" y="25273"/>
                </a:moveTo>
                <a:lnTo>
                  <a:pt x="114300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850" y="31623"/>
                </a:lnTo>
                <a:lnTo>
                  <a:pt x="71627" y="25273"/>
                </a:lnTo>
                <a:close/>
              </a:path>
              <a:path w="117855" h="504063">
                <a:moveTo>
                  <a:pt x="71627" y="504063"/>
                </a:moveTo>
                <a:lnTo>
                  <a:pt x="71628" y="72117"/>
                </a:lnTo>
                <a:lnTo>
                  <a:pt x="58928" y="50346"/>
                </a:lnTo>
                <a:lnTo>
                  <a:pt x="46228" y="72117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5305171" y="1664842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21843" y="113919"/>
                </a:moveTo>
                <a:lnTo>
                  <a:pt x="25400" y="107823"/>
                </a:lnTo>
                <a:lnTo>
                  <a:pt x="46228" y="72117"/>
                </a:lnTo>
                <a:lnTo>
                  <a:pt x="58928" y="50346"/>
                </a:lnTo>
                <a:lnTo>
                  <a:pt x="71628" y="72117"/>
                </a:lnTo>
                <a:lnTo>
                  <a:pt x="92455" y="107823"/>
                </a:lnTo>
                <a:lnTo>
                  <a:pt x="95884" y="113919"/>
                </a:lnTo>
                <a:lnTo>
                  <a:pt x="103758" y="115951"/>
                </a:lnTo>
                <a:lnTo>
                  <a:pt x="109727" y="112395"/>
                </a:lnTo>
                <a:lnTo>
                  <a:pt x="115824" y="108839"/>
                </a:lnTo>
                <a:lnTo>
                  <a:pt x="117855" y="101092"/>
                </a:lnTo>
                <a:lnTo>
                  <a:pt x="114300" y="94996"/>
                </a:lnTo>
                <a:lnTo>
                  <a:pt x="71627" y="25273"/>
                </a:lnTo>
                <a:lnTo>
                  <a:pt x="69850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096" y="115951"/>
                </a:lnTo>
                <a:lnTo>
                  <a:pt x="21843" y="113919"/>
                </a:lnTo>
                <a:close/>
              </a:path>
              <a:path w="117855" h="504063">
                <a:moveTo>
                  <a:pt x="71627" y="25273"/>
                </a:moveTo>
                <a:lnTo>
                  <a:pt x="114300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850" y="31623"/>
                </a:lnTo>
                <a:lnTo>
                  <a:pt x="71627" y="25273"/>
                </a:lnTo>
                <a:close/>
              </a:path>
              <a:path w="117855" h="504063">
                <a:moveTo>
                  <a:pt x="71627" y="504063"/>
                </a:moveTo>
                <a:lnTo>
                  <a:pt x="71628" y="72117"/>
                </a:lnTo>
                <a:lnTo>
                  <a:pt x="58928" y="50346"/>
                </a:lnTo>
                <a:lnTo>
                  <a:pt x="46228" y="72117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5364099" y="1647380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5364099" y="1647380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5809234" y="1664842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46227" y="478917"/>
                </a:moveTo>
                <a:lnTo>
                  <a:pt x="46227" y="432072"/>
                </a:lnTo>
                <a:lnTo>
                  <a:pt x="25400" y="396367"/>
                </a:lnTo>
                <a:lnTo>
                  <a:pt x="21843" y="390271"/>
                </a:lnTo>
                <a:lnTo>
                  <a:pt x="14096" y="388239"/>
                </a:lnTo>
                <a:lnTo>
                  <a:pt x="8000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428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7878" y="472567"/>
                </a:lnTo>
                <a:lnTo>
                  <a:pt x="46227" y="432072"/>
                </a:lnTo>
                <a:lnTo>
                  <a:pt x="46227" y="478917"/>
                </a:lnTo>
                <a:close/>
              </a:path>
              <a:path w="117855" h="504063">
                <a:moveTo>
                  <a:pt x="95885" y="390271"/>
                </a:moveTo>
                <a:lnTo>
                  <a:pt x="92328" y="396367"/>
                </a:lnTo>
                <a:lnTo>
                  <a:pt x="71628" y="431854"/>
                </a:lnTo>
                <a:lnTo>
                  <a:pt x="69850" y="472567"/>
                </a:lnTo>
                <a:lnTo>
                  <a:pt x="58864" y="453734"/>
                </a:lnTo>
                <a:lnTo>
                  <a:pt x="46227" y="0"/>
                </a:lnTo>
                <a:lnTo>
                  <a:pt x="46227" y="432072"/>
                </a:lnTo>
                <a:lnTo>
                  <a:pt x="47878" y="472567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5" y="403098"/>
                </a:lnTo>
                <a:lnTo>
                  <a:pt x="115824" y="395224"/>
                </a:lnTo>
                <a:lnTo>
                  <a:pt x="109727" y="391795"/>
                </a:lnTo>
                <a:lnTo>
                  <a:pt x="103758" y="388239"/>
                </a:lnTo>
                <a:lnTo>
                  <a:pt x="95885" y="390271"/>
                </a:lnTo>
                <a:close/>
              </a:path>
              <a:path w="117855" h="504063">
                <a:moveTo>
                  <a:pt x="58864" y="453734"/>
                </a:moveTo>
                <a:lnTo>
                  <a:pt x="69850" y="472567"/>
                </a:lnTo>
                <a:lnTo>
                  <a:pt x="71628" y="431854"/>
                </a:lnTo>
                <a:lnTo>
                  <a:pt x="71627" y="0"/>
                </a:lnTo>
                <a:lnTo>
                  <a:pt x="46227" y="0"/>
                </a:lnTo>
                <a:lnTo>
                  <a:pt x="58864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5809234" y="1664842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46227" y="478917"/>
                </a:moveTo>
                <a:lnTo>
                  <a:pt x="46227" y="432072"/>
                </a:lnTo>
                <a:lnTo>
                  <a:pt x="25400" y="396367"/>
                </a:lnTo>
                <a:lnTo>
                  <a:pt x="21843" y="390271"/>
                </a:lnTo>
                <a:lnTo>
                  <a:pt x="14096" y="388239"/>
                </a:lnTo>
                <a:lnTo>
                  <a:pt x="8000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428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7878" y="472567"/>
                </a:lnTo>
                <a:lnTo>
                  <a:pt x="46227" y="432072"/>
                </a:lnTo>
                <a:lnTo>
                  <a:pt x="46227" y="478917"/>
                </a:lnTo>
                <a:close/>
              </a:path>
              <a:path w="117855" h="504063">
                <a:moveTo>
                  <a:pt x="95885" y="390271"/>
                </a:moveTo>
                <a:lnTo>
                  <a:pt x="92328" y="396367"/>
                </a:lnTo>
                <a:lnTo>
                  <a:pt x="71628" y="431854"/>
                </a:lnTo>
                <a:lnTo>
                  <a:pt x="69850" y="472567"/>
                </a:lnTo>
                <a:lnTo>
                  <a:pt x="58864" y="453734"/>
                </a:lnTo>
                <a:lnTo>
                  <a:pt x="46227" y="0"/>
                </a:lnTo>
                <a:lnTo>
                  <a:pt x="46227" y="432072"/>
                </a:lnTo>
                <a:lnTo>
                  <a:pt x="47878" y="472567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5" y="403098"/>
                </a:lnTo>
                <a:lnTo>
                  <a:pt x="115824" y="395224"/>
                </a:lnTo>
                <a:lnTo>
                  <a:pt x="109727" y="391795"/>
                </a:lnTo>
                <a:lnTo>
                  <a:pt x="103758" y="388239"/>
                </a:lnTo>
                <a:lnTo>
                  <a:pt x="95885" y="390271"/>
                </a:lnTo>
                <a:close/>
              </a:path>
              <a:path w="117855" h="504063">
                <a:moveTo>
                  <a:pt x="58864" y="453734"/>
                </a:moveTo>
                <a:lnTo>
                  <a:pt x="69850" y="472567"/>
                </a:lnTo>
                <a:lnTo>
                  <a:pt x="71628" y="431854"/>
                </a:lnTo>
                <a:lnTo>
                  <a:pt x="71627" y="0"/>
                </a:lnTo>
                <a:lnTo>
                  <a:pt x="46227" y="0"/>
                </a:lnTo>
                <a:lnTo>
                  <a:pt x="58864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5868162" y="2156205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5868162" y="2156205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6313170" y="1664842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0" y="113919"/>
                </a:moveTo>
                <a:lnTo>
                  <a:pt x="25526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5" y="107823"/>
                </a:lnTo>
                <a:lnTo>
                  <a:pt x="96012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824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627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0" y="113919"/>
                </a:lnTo>
                <a:close/>
              </a:path>
              <a:path w="117982" h="504063">
                <a:moveTo>
                  <a:pt x="71627" y="25273"/>
                </a:moveTo>
                <a:lnTo>
                  <a:pt x="114426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627" y="25273"/>
                </a:lnTo>
                <a:close/>
              </a:path>
              <a:path w="117982" h="504063">
                <a:moveTo>
                  <a:pt x="71627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6313170" y="1664842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0" y="113919"/>
                </a:moveTo>
                <a:lnTo>
                  <a:pt x="25526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5" y="107823"/>
                </a:lnTo>
                <a:lnTo>
                  <a:pt x="96012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824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627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0" y="113919"/>
                </a:lnTo>
                <a:close/>
              </a:path>
              <a:path w="117982" h="504063">
                <a:moveTo>
                  <a:pt x="71627" y="25273"/>
                </a:moveTo>
                <a:lnTo>
                  <a:pt x="114426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627" y="25273"/>
                </a:lnTo>
                <a:close/>
              </a:path>
              <a:path w="117982" h="504063">
                <a:moveTo>
                  <a:pt x="71627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6372098" y="1647380"/>
            <a:ext cx="504062" cy="34925"/>
          </a:xfrm>
          <a:custGeom>
            <a:avLst/>
            <a:gdLst/>
            <a:ahLst/>
            <a:cxnLst/>
            <a:rect l="l" t="t" r="r" b="b"/>
            <a:pathLst>
              <a:path w="504062" h="34925">
                <a:moveTo>
                  <a:pt x="0" y="34925"/>
                </a:moveTo>
                <a:lnTo>
                  <a:pt x="504062" y="34925"/>
                </a:lnTo>
                <a:lnTo>
                  <a:pt x="504062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6372098" y="1647380"/>
            <a:ext cx="504062" cy="34925"/>
          </a:xfrm>
          <a:custGeom>
            <a:avLst/>
            <a:gdLst/>
            <a:ahLst/>
            <a:cxnLst/>
            <a:rect l="l" t="t" r="r" b="b"/>
            <a:pathLst>
              <a:path w="504062" h="34925">
                <a:moveTo>
                  <a:pt x="0" y="34925"/>
                </a:moveTo>
                <a:lnTo>
                  <a:pt x="504062" y="34925"/>
                </a:lnTo>
                <a:lnTo>
                  <a:pt x="504062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6817233" y="1664842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856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856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6817233" y="1664842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856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856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6876288" y="2156205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6876288" y="2156205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7321296" y="1664842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1" y="113919"/>
                </a:moveTo>
                <a:lnTo>
                  <a:pt x="25526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5" y="107823"/>
                </a:lnTo>
                <a:lnTo>
                  <a:pt x="96011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950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754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354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158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2" h="504063">
                <a:moveTo>
                  <a:pt x="71754" y="25273"/>
                </a:moveTo>
                <a:lnTo>
                  <a:pt x="114426" y="94996"/>
                </a:lnTo>
                <a:lnTo>
                  <a:pt x="59054" y="0"/>
                </a:lnTo>
                <a:lnTo>
                  <a:pt x="3555" y="94996"/>
                </a:lnTo>
                <a:lnTo>
                  <a:pt x="46354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754" y="25273"/>
                </a:lnTo>
                <a:close/>
              </a:path>
              <a:path w="117982" h="504063">
                <a:moveTo>
                  <a:pt x="71754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4" y="504063"/>
                </a:lnTo>
                <a:lnTo>
                  <a:pt x="71754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7321296" y="1664842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1" y="113919"/>
                </a:moveTo>
                <a:lnTo>
                  <a:pt x="25526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5" y="107823"/>
                </a:lnTo>
                <a:lnTo>
                  <a:pt x="96011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950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754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354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158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2" h="504063">
                <a:moveTo>
                  <a:pt x="71754" y="25273"/>
                </a:moveTo>
                <a:lnTo>
                  <a:pt x="114426" y="94996"/>
                </a:lnTo>
                <a:lnTo>
                  <a:pt x="59054" y="0"/>
                </a:lnTo>
                <a:lnTo>
                  <a:pt x="3555" y="94996"/>
                </a:lnTo>
                <a:lnTo>
                  <a:pt x="46354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754" y="25273"/>
                </a:lnTo>
                <a:close/>
              </a:path>
              <a:path w="117982" h="504063">
                <a:moveTo>
                  <a:pt x="71754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4" y="504063"/>
                </a:lnTo>
                <a:lnTo>
                  <a:pt x="71754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7380351" y="1647380"/>
            <a:ext cx="503935" cy="34925"/>
          </a:xfrm>
          <a:custGeom>
            <a:avLst/>
            <a:gdLst/>
            <a:ahLst/>
            <a:cxnLst/>
            <a:rect l="l" t="t" r="r" b="b"/>
            <a:pathLst>
              <a:path w="503935" h="34925">
                <a:moveTo>
                  <a:pt x="0" y="34925"/>
                </a:moveTo>
                <a:lnTo>
                  <a:pt x="503935" y="34925"/>
                </a:lnTo>
                <a:lnTo>
                  <a:pt x="503935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7380351" y="1647380"/>
            <a:ext cx="503935" cy="34925"/>
          </a:xfrm>
          <a:custGeom>
            <a:avLst/>
            <a:gdLst/>
            <a:ahLst/>
            <a:cxnLst/>
            <a:rect l="l" t="t" r="r" b="b"/>
            <a:pathLst>
              <a:path w="503935" h="34925">
                <a:moveTo>
                  <a:pt x="0" y="34925"/>
                </a:moveTo>
                <a:lnTo>
                  <a:pt x="503935" y="34925"/>
                </a:lnTo>
                <a:lnTo>
                  <a:pt x="503935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7825358" y="1664842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159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6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6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6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7825358" y="1664842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159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6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6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6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7884414" y="2156205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7884414" y="2156205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8329422" y="1664842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1" y="113919"/>
                </a:moveTo>
                <a:lnTo>
                  <a:pt x="25526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5" y="107823"/>
                </a:lnTo>
                <a:lnTo>
                  <a:pt x="96011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950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754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354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2" h="504063">
                <a:moveTo>
                  <a:pt x="71754" y="25273"/>
                </a:moveTo>
                <a:lnTo>
                  <a:pt x="114426" y="94996"/>
                </a:lnTo>
                <a:lnTo>
                  <a:pt x="59054" y="0"/>
                </a:lnTo>
                <a:lnTo>
                  <a:pt x="3555" y="94996"/>
                </a:lnTo>
                <a:lnTo>
                  <a:pt x="46354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754" y="25273"/>
                </a:lnTo>
                <a:close/>
              </a:path>
              <a:path w="117982" h="504063">
                <a:moveTo>
                  <a:pt x="71754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4" y="504063"/>
                </a:lnTo>
                <a:lnTo>
                  <a:pt x="71754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8329422" y="1664842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1" y="113919"/>
                </a:moveTo>
                <a:lnTo>
                  <a:pt x="25526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5" y="107823"/>
                </a:lnTo>
                <a:lnTo>
                  <a:pt x="96011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950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754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354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2" h="504063">
                <a:moveTo>
                  <a:pt x="71754" y="25273"/>
                </a:moveTo>
                <a:lnTo>
                  <a:pt x="114426" y="94996"/>
                </a:lnTo>
                <a:lnTo>
                  <a:pt x="59054" y="0"/>
                </a:lnTo>
                <a:lnTo>
                  <a:pt x="3555" y="94996"/>
                </a:lnTo>
                <a:lnTo>
                  <a:pt x="46354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754" y="25273"/>
                </a:lnTo>
                <a:close/>
              </a:path>
              <a:path w="117982" h="504063">
                <a:moveTo>
                  <a:pt x="71754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4" y="504063"/>
                </a:lnTo>
                <a:lnTo>
                  <a:pt x="71754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8388477" y="1647380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8388477" y="1647380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8833485" y="1664842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8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6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6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6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8833485" y="1664842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8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6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6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6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4811395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4811395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4824095" y="2660269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400"/>
                </a:moveTo>
                <a:lnTo>
                  <a:pt x="540003" y="25400"/>
                </a:lnTo>
                <a:lnTo>
                  <a:pt x="54000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4824095" y="2660269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400"/>
                </a:moveTo>
                <a:lnTo>
                  <a:pt x="540003" y="25400"/>
                </a:lnTo>
                <a:lnTo>
                  <a:pt x="54000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5364226" y="3164332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5364226" y="3164332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5351145" y="2672969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5351145" y="2672969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6359525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6359525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6372225" y="2660269"/>
            <a:ext cx="972057" cy="25400"/>
          </a:xfrm>
          <a:custGeom>
            <a:avLst/>
            <a:gdLst/>
            <a:ahLst/>
            <a:cxnLst/>
            <a:rect l="l" t="t" r="r" b="b"/>
            <a:pathLst>
              <a:path w="972057" h="25400">
                <a:moveTo>
                  <a:pt x="0" y="25400"/>
                </a:moveTo>
                <a:lnTo>
                  <a:pt x="972057" y="25400"/>
                </a:lnTo>
                <a:lnTo>
                  <a:pt x="97205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6372225" y="2660269"/>
            <a:ext cx="972057" cy="25400"/>
          </a:xfrm>
          <a:custGeom>
            <a:avLst/>
            <a:gdLst/>
            <a:ahLst/>
            <a:cxnLst/>
            <a:rect l="l" t="t" r="r" b="b"/>
            <a:pathLst>
              <a:path w="972057" h="25400">
                <a:moveTo>
                  <a:pt x="0" y="25400"/>
                </a:moveTo>
                <a:lnTo>
                  <a:pt x="972057" y="25400"/>
                </a:lnTo>
                <a:lnTo>
                  <a:pt x="97205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7331583" y="2672969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7331583" y="2672969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7380351" y="3164332"/>
            <a:ext cx="1692021" cy="25400"/>
          </a:xfrm>
          <a:custGeom>
            <a:avLst/>
            <a:gdLst/>
            <a:ahLst/>
            <a:cxnLst/>
            <a:rect l="l" t="t" r="r" b="b"/>
            <a:pathLst>
              <a:path w="1692021" h="25400">
                <a:moveTo>
                  <a:pt x="0" y="25400"/>
                </a:moveTo>
                <a:lnTo>
                  <a:pt x="1692021" y="25400"/>
                </a:lnTo>
                <a:lnTo>
                  <a:pt x="169202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7380351" y="3164332"/>
            <a:ext cx="1692021" cy="25400"/>
          </a:xfrm>
          <a:custGeom>
            <a:avLst/>
            <a:gdLst/>
            <a:ahLst/>
            <a:cxnLst/>
            <a:rect l="l" t="t" r="r" b="b"/>
            <a:pathLst>
              <a:path w="1692021" h="25400">
                <a:moveTo>
                  <a:pt x="0" y="25400"/>
                </a:moveTo>
                <a:lnTo>
                  <a:pt x="1692021" y="25400"/>
                </a:lnTo>
                <a:lnTo>
                  <a:pt x="169202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755980" y="4473194"/>
            <a:ext cx="540054" cy="0"/>
          </a:xfrm>
          <a:custGeom>
            <a:avLst/>
            <a:gdLst/>
            <a:ahLst/>
            <a:cxnLst/>
            <a:rect l="l" t="t" r="r" b="b"/>
            <a:pathLst>
              <a:path w="540054">
                <a:moveTo>
                  <a:pt x="0" y="0"/>
                </a:moveTo>
                <a:lnTo>
                  <a:pt x="540054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2339721" y="3969257"/>
            <a:ext cx="0" cy="503936"/>
          </a:xfrm>
          <a:custGeom>
            <a:avLst/>
            <a:gdLst/>
            <a:ahLst/>
            <a:cxnLst/>
            <a:rect l="l" t="t" r="r" b="b"/>
            <a:pathLst>
              <a:path h="503936">
                <a:moveTo>
                  <a:pt x="0" y="0"/>
                </a:moveTo>
                <a:lnTo>
                  <a:pt x="0" y="503936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3347847" y="3969130"/>
            <a:ext cx="0" cy="504063"/>
          </a:xfrm>
          <a:custGeom>
            <a:avLst/>
            <a:gdLst/>
            <a:ahLst/>
            <a:cxnLst/>
            <a:rect l="l" t="t" r="r" b="b"/>
            <a:pathLst>
              <a:path h="504063">
                <a:moveTo>
                  <a:pt x="0" y="0"/>
                </a:moveTo>
                <a:lnTo>
                  <a:pt x="0" y="504063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3347847" y="4473194"/>
            <a:ext cx="1007999" cy="0"/>
          </a:xfrm>
          <a:custGeom>
            <a:avLst/>
            <a:gdLst/>
            <a:ahLst/>
            <a:cxnLst/>
            <a:rect l="l" t="t" r="r" b="b"/>
            <a:pathLst>
              <a:path w="1007999">
                <a:moveTo>
                  <a:pt x="0" y="0"/>
                </a:moveTo>
                <a:lnTo>
                  <a:pt x="1007999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755573" y="3164332"/>
            <a:ext cx="683971" cy="25400"/>
          </a:xfrm>
          <a:custGeom>
            <a:avLst/>
            <a:gdLst/>
            <a:ahLst/>
            <a:cxnLst/>
            <a:rect l="l" t="t" r="r" b="b"/>
            <a:pathLst>
              <a:path w="683971" h="25400">
                <a:moveTo>
                  <a:pt x="0" y="25400"/>
                </a:moveTo>
                <a:lnTo>
                  <a:pt x="683971" y="25400"/>
                </a:lnTo>
                <a:lnTo>
                  <a:pt x="68397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755573" y="3164332"/>
            <a:ext cx="683971" cy="25400"/>
          </a:xfrm>
          <a:custGeom>
            <a:avLst/>
            <a:gdLst/>
            <a:ahLst/>
            <a:cxnLst/>
            <a:rect l="l" t="t" r="r" b="b"/>
            <a:pathLst>
              <a:path w="683971" h="25400">
                <a:moveTo>
                  <a:pt x="0" y="25400"/>
                </a:moveTo>
                <a:lnTo>
                  <a:pt x="683971" y="25400"/>
                </a:lnTo>
                <a:lnTo>
                  <a:pt x="68397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1463040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1463040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1475613" y="2660269"/>
            <a:ext cx="1188085" cy="25400"/>
          </a:xfrm>
          <a:custGeom>
            <a:avLst/>
            <a:gdLst/>
            <a:ahLst/>
            <a:cxnLst/>
            <a:rect l="l" t="t" r="r" b="b"/>
            <a:pathLst>
              <a:path w="1188085" h="25400">
                <a:moveTo>
                  <a:pt x="0" y="25400"/>
                </a:moveTo>
                <a:lnTo>
                  <a:pt x="1188085" y="25400"/>
                </a:lnTo>
                <a:lnTo>
                  <a:pt x="118808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1475613" y="2660269"/>
            <a:ext cx="1188085" cy="25400"/>
          </a:xfrm>
          <a:custGeom>
            <a:avLst/>
            <a:gdLst/>
            <a:ahLst/>
            <a:cxnLst/>
            <a:rect l="l" t="t" r="r" b="b"/>
            <a:pathLst>
              <a:path w="1188085" h="25400">
                <a:moveTo>
                  <a:pt x="0" y="25400"/>
                </a:moveTo>
                <a:lnTo>
                  <a:pt x="1188085" y="25400"/>
                </a:lnTo>
                <a:lnTo>
                  <a:pt x="118808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2615057" y="2672969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2615057" y="2672969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2591816" y="3164332"/>
            <a:ext cx="756031" cy="25400"/>
          </a:xfrm>
          <a:custGeom>
            <a:avLst/>
            <a:gdLst/>
            <a:ahLst/>
            <a:cxnLst/>
            <a:rect l="l" t="t" r="r" b="b"/>
            <a:pathLst>
              <a:path w="756031" h="25400">
                <a:moveTo>
                  <a:pt x="0" y="25400"/>
                </a:moveTo>
                <a:lnTo>
                  <a:pt x="756031" y="25400"/>
                </a:lnTo>
                <a:lnTo>
                  <a:pt x="75603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2591816" y="3164332"/>
            <a:ext cx="756031" cy="25400"/>
          </a:xfrm>
          <a:custGeom>
            <a:avLst/>
            <a:gdLst/>
            <a:ahLst/>
            <a:cxnLst/>
            <a:rect l="l" t="t" r="r" b="b"/>
            <a:pathLst>
              <a:path w="756031" h="25400">
                <a:moveTo>
                  <a:pt x="0" y="25400"/>
                </a:moveTo>
                <a:lnTo>
                  <a:pt x="756031" y="25400"/>
                </a:lnTo>
                <a:lnTo>
                  <a:pt x="75603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1331595" y="1665351"/>
            <a:ext cx="0" cy="4787988"/>
          </a:xfrm>
          <a:custGeom>
            <a:avLst/>
            <a:gdLst/>
            <a:ahLst/>
            <a:cxnLst/>
            <a:rect l="l" t="t" r="r" b="b"/>
            <a:pathLst>
              <a:path h="4787988">
                <a:moveTo>
                  <a:pt x="0" y="0"/>
                </a:moveTo>
                <a:lnTo>
                  <a:pt x="0" y="4787988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2339721" y="1664842"/>
            <a:ext cx="0" cy="4788052"/>
          </a:xfrm>
          <a:custGeom>
            <a:avLst/>
            <a:gdLst/>
            <a:ahLst/>
            <a:cxnLst/>
            <a:rect l="l" t="t" r="r" b="b"/>
            <a:pathLst>
              <a:path h="4788052">
                <a:moveTo>
                  <a:pt x="0" y="0"/>
                </a:moveTo>
                <a:lnTo>
                  <a:pt x="0" y="4788052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3347847" y="1665351"/>
            <a:ext cx="0" cy="4787988"/>
          </a:xfrm>
          <a:custGeom>
            <a:avLst/>
            <a:gdLst/>
            <a:ahLst/>
            <a:cxnLst/>
            <a:rect l="l" t="t" r="r" b="b"/>
            <a:pathLst>
              <a:path h="4787988">
                <a:moveTo>
                  <a:pt x="0" y="0"/>
                </a:moveTo>
                <a:lnTo>
                  <a:pt x="0" y="4787988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1295781" y="4473194"/>
            <a:ext cx="1043939" cy="0"/>
          </a:xfrm>
          <a:custGeom>
            <a:avLst/>
            <a:gdLst/>
            <a:ahLst/>
            <a:cxnLst/>
            <a:rect l="l" t="t" r="r" b="b"/>
            <a:pathLst>
              <a:path w="1043939">
                <a:moveTo>
                  <a:pt x="1043939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2339721" y="3969130"/>
            <a:ext cx="1007999" cy="0"/>
          </a:xfrm>
          <a:custGeom>
            <a:avLst/>
            <a:gdLst/>
            <a:ahLst/>
            <a:cxnLst/>
            <a:rect l="l" t="t" r="r" b="b"/>
            <a:pathLst>
              <a:path w="1007999">
                <a:moveTo>
                  <a:pt x="1007999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4355973" y="1664842"/>
            <a:ext cx="0" cy="4788052"/>
          </a:xfrm>
          <a:custGeom>
            <a:avLst/>
            <a:gdLst/>
            <a:ahLst/>
            <a:cxnLst/>
            <a:rect l="l" t="t" r="r" b="b"/>
            <a:pathLst>
              <a:path h="4788052">
                <a:moveTo>
                  <a:pt x="0" y="0"/>
                </a:moveTo>
                <a:lnTo>
                  <a:pt x="0" y="4788052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4320032" y="4473194"/>
            <a:ext cx="1044066" cy="0"/>
          </a:xfrm>
          <a:custGeom>
            <a:avLst/>
            <a:gdLst/>
            <a:ahLst/>
            <a:cxnLst/>
            <a:rect l="l" t="t" r="r" b="b"/>
            <a:pathLst>
              <a:path w="1044066">
                <a:moveTo>
                  <a:pt x="1044066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5364099" y="3969130"/>
            <a:ext cx="1007999" cy="0"/>
          </a:xfrm>
          <a:custGeom>
            <a:avLst/>
            <a:gdLst/>
            <a:ahLst/>
            <a:cxnLst/>
            <a:rect l="l" t="t" r="r" b="b"/>
            <a:pathLst>
              <a:path w="1007999">
                <a:moveTo>
                  <a:pt x="1007999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5364099" y="3969130"/>
            <a:ext cx="0" cy="504063"/>
          </a:xfrm>
          <a:custGeom>
            <a:avLst/>
            <a:gdLst/>
            <a:ahLst/>
            <a:cxnLst/>
            <a:rect l="l" t="t" r="r" b="b"/>
            <a:pathLst>
              <a:path h="504063">
                <a:moveTo>
                  <a:pt x="0" y="0"/>
                </a:moveTo>
                <a:lnTo>
                  <a:pt x="0" y="504063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6372225" y="3969130"/>
            <a:ext cx="0" cy="504063"/>
          </a:xfrm>
          <a:custGeom>
            <a:avLst/>
            <a:gdLst/>
            <a:ahLst/>
            <a:cxnLst/>
            <a:rect l="l" t="t" r="r" b="b"/>
            <a:pathLst>
              <a:path h="504063">
                <a:moveTo>
                  <a:pt x="0" y="0"/>
                </a:moveTo>
                <a:lnTo>
                  <a:pt x="0" y="504063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5364099" y="1664842"/>
            <a:ext cx="0" cy="4788052"/>
          </a:xfrm>
          <a:custGeom>
            <a:avLst/>
            <a:gdLst/>
            <a:ahLst/>
            <a:cxnLst/>
            <a:rect l="l" t="t" r="r" b="b"/>
            <a:pathLst>
              <a:path h="4788052">
                <a:moveTo>
                  <a:pt x="0" y="0"/>
                </a:moveTo>
                <a:lnTo>
                  <a:pt x="0" y="4788052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6372225" y="1664842"/>
            <a:ext cx="0" cy="4788052"/>
          </a:xfrm>
          <a:custGeom>
            <a:avLst/>
            <a:gdLst/>
            <a:ahLst/>
            <a:cxnLst/>
            <a:rect l="l" t="t" r="r" b="b"/>
            <a:pathLst>
              <a:path h="4788052">
                <a:moveTo>
                  <a:pt x="0" y="0"/>
                </a:moveTo>
                <a:lnTo>
                  <a:pt x="0" y="4788052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7380351" y="3969130"/>
            <a:ext cx="0" cy="504063"/>
          </a:xfrm>
          <a:custGeom>
            <a:avLst/>
            <a:gdLst/>
            <a:ahLst/>
            <a:cxnLst/>
            <a:rect l="l" t="t" r="r" b="b"/>
            <a:pathLst>
              <a:path h="504063">
                <a:moveTo>
                  <a:pt x="0" y="0"/>
                </a:moveTo>
                <a:lnTo>
                  <a:pt x="0" y="504063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8388477" y="3969130"/>
            <a:ext cx="0" cy="504063"/>
          </a:xfrm>
          <a:custGeom>
            <a:avLst/>
            <a:gdLst/>
            <a:ahLst/>
            <a:cxnLst/>
            <a:rect l="l" t="t" r="r" b="b"/>
            <a:pathLst>
              <a:path h="504063">
                <a:moveTo>
                  <a:pt x="0" y="0"/>
                </a:moveTo>
                <a:lnTo>
                  <a:pt x="0" y="504063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7380351" y="1664842"/>
            <a:ext cx="0" cy="4788052"/>
          </a:xfrm>
          <a:custGeom>
            <a:avLst/>
            <a:gdLst/>
            <a:ahLst/>
            <a:cxnLst/>
            <a:rect l="l" t="t" r="r" b="b"/>
            <a:pathLst>
              <a:path h="4788052">
                <a:moveTo>
                  <a:pt x="0" y="0"/>
                </a:moveTo>
                <a:lnTo>
                  <a:pt x="0" y="4788052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8388477" y="1665351"/>
            <a:ext cx="0" cy="4787988"/>
          </a:xfrm>
          <a:custGeom>
            <a:avLst/>
            <a:gdLst/>
            <a:ahLst/>
            <a:cxnLst/>
            <a:rect l="l" t="t" r="r" b="b"/>
            <a:pathLst>
              <a:path h="4787988">
                <a:moveTo>
                  <a:pt x="0" y="0"/>
                </a:moveTo>
                <a:lnTo>
                  <a:pt x="0" y="4787988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6336284" y="4473194"/>
            <a:ext cx="1044066" cy="0"/>
          </a:xfrm>
          <a:custGeom>
            <a:avLst/>
            <a:gdLst/>
            <a:ahLst/>
            <a:cxnLst/>
            <a:rect l="l" t="t" r="r" b="b"/>
            <a:pathLst>
              <a:path w="1044067">
                <a:moveTo>
                  <a:pt x="1044066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7380351" y="3969130"/>
            <a:ext cx="1007999" cy="0"/>
          </a:xfrm>
          <a:custGeom>
            <a:avLst/>
            <a:gdLst/>
            <a:ahLst/>
            <a:cxnLst/>
            <a:rect l="l" t="t" r="r" b="b"/>
            <a:pathLst>
              <a:path w="1007999">
                <a:moveTo>
                  <a:pt x="0" y="0"/>
                </a:moveTo>
                <a:lnTo>
                  <a:pt x="1007999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8388477" y="4473194"/>
            <a:ext cx="503936" cy="0"/>
          </a:xfrm>
          <a:custGeom>
            <a:avLst/>
            <a:gdLst/>
            <a:ahLst/>
            <a:cxnLst/>
            <a:rect l="l" t="t" r="r" b="b"/>
            <a:pathLst>
              <a:path w="503936">
                <a:moveTo>
                  <a:pt x="0" y="0"/>
                </a:moveTo>
                <a:lnTo>
                  <a:pt x="503936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3335147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3335147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3347847" y="2660269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400"/>
                </a:moveTo>
                <a:lnTo>
                  <a:pt x="540003" y="25400"/>
                </a:lnTo>
                <a:lnTo>
                  <a:pt x="54000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3347847" y="2660269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400"/>
                </a:moveTo>
                <a:lnTo>
                  <a:pt x="540003" y="25400"/>
                </a:lnTo>
                <a:lnTo>
                  <a:pt x="54000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3874897" y="2672969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3874897" y="2672969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3923919" y="3164332"/>
            <a:ext cx="900048" cy="25400"/>
          </a:xfrm>
          <a:custGeom>
            <a:avLst/>
            <a:gdLst/>
            <a:ahLst/>
            <a:cxnLst/>
            <a:rect l="l" t="t" r="r" b="b"/>
            <a:pathLst>
              <a:path w="900048" h="25400">
                <a:moveTo>
                  <a:pt x="0" y="25400"/>
                </a:moveTo>
                <a:lnTo>
                  <a:pt x="900048" y="25400"/>
                </a:lnTo>
                <a:lnTo>
                  <a:pt x="90004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3923919" y="3164332"/>
            <a:ext cx="900048" cy="25400"/>
          </a:xfrm>
          <a:custGeom>
            <a:avLst/>
            <a:gdLst/>
            <a:ahLst/>
            <a:cxnLst/>
            <a:rect l="l" t="t" r="r" b="b"/>
            <a:pathLst>
              <a:path w="900048" h="25400">
                <a:moveTo>
                  <a:pt x="0" y="25400"/>
                </a:moveTo>
                <a:lnTo>
                  <a:pt x="900048" y="25400"/>
                </a:lnTo>
                <a:lnTo>
                  <a:pt x="90004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3263646" y="4205605"/>
            <a:ext cx="401954" cy="1299717"/>
          </a:xfrm>
          <a:custGeom>
            <a:avLst/>
            <a:gdLst/>
            <a:ahLst/>
            <a:cxnLst/>
            <a:rect l="l" t="t" r="r" b="b"/>
            <a:pathLst>
              <a:path w="401954" h="1299717">
                <a:moveTo>
                  <a:pt x="374395" y="90297"/>
                </a:moveTo>
                <a:lnTo>
                  <a:pt x="358741" y="75051"/>
                </a:lnTo>
                <a:lnTo>
                  <a:pt x="353187" y="96139"/>
                </a:lnTo>
                <a:lnTo>
                  <a:pt x="374395" y="90297"/>
                </a:lnTo>
                <a:close/>
              </a:path>
              <a:path w="401954" h="1299717">
                <a:moveTo>
                  <a:pt x="293496" y="46990"/>
                </a:moveTo>
                <a:lnTo>
                  <a:pt x="372237" y="123698"/>
                </a:lnTo>
                <a:lnTo>
                  <a:pt x="377698" y="96012"/>
                </a:lnTo>
                <a:lnTo>
                  <a:pt x="365134" y="50779"/>
                </a:lnTo>
                <a:lnTo>
                  <a:pt x="24383" y="-1176019"/>
                </a:lnTo>
                <a:lnTo>
                  <a:pt x="0" y="-1169162"/>
                </a:lnTo>
                <a:lnTo>
                  <a:pt x="340756" y="57535"/>
                </a:lnTo>
                <a:lnTo>
                  <a:pt x="353313" y="102743"/>
                </a:lnTo>
                <a:lnTo>
                  <a:pt x="374395" y="90297"/>
                </a:lnTo>
                <a:lnTo>
                  <a:pt x="353187" y="96139"/>
                </a:lnTo>
                <a:lnTo>
                  <a:pt x="358741" y="75051"/>
                </a:lnTo>
                <a:lnTo>
                  <a:pt x="374395" y="90297"/>
                </a:lnTo>
                <a:lnTo>
                  <a:pt x="353313" y="102743"/>
                </a:lnTo>
                <a:lnTo>
                  <a:pt x="293496" y="46990"/>
                </a:lnTo>
                <a:close/>
              </a:path>
              <a:path w="401954" h="1299717">
                <a:moveTo>
                  <a:pt x="377698" y="96012"/>
                </a:moveTo>
                <a:lnTo>
                  <a:pt x="372237" y="123698"/>
                </a:lnTo>
                <a:lnTo>
                  <a:pt x="400176" y="17272"/>
                </a:lnTo>
                <a:lnTo>
                  <a:pt x="401954" y="10541"/>
                </a:lnTo>
                <a:lnTo>
                  <a:pt x="398017" y="3556"/>
                </a:lnTo>
                <a:lnTo>
                  <a:pt x="391159" y="1778"/>
                </a:lnTo>
                <a:lnTo>
                  <a:pt x="384428" y="0"/>
                </a:lnTo>
                <a:lnTo>
                  <a:pt x="377443" y="4064"/>
                </a:lnTo>
                <a:lnTo>
                  <a:pt x="375665" y="10795"/>
                </a:lnTo>
                <a:lnTo>
                  <a:pt x="365134" y="50779"/>
                </a:lnTo>
                <a:lnTo>
                  <a:pt x="377698" y="96012"/>
                </a:lnTo>
                <a:close/>
              </a:path>
              <a:path w="401954" h="1299717">
                <a:moveTo>
                  <a:pt x="353313" y="102743"/>
                </a:moveTo>
                <a:lnTo>
                  <a:pt x="340756" y="57535"/>
                </a:lnTo>
                <a:lnTo>
                  <a:pt x="311150" y="28702"/>
                </a:lnTo>
                <a:lnTo>
                  <a:pt x="306069" y="23876"/>
                </a:lnTo>
                <a:lnTo>
                  <a:pt x="298068" y="24003"/>
                </a:lnTo>
                <a:lnTo>
                  <a:pt x="293242" y="28956"/>
                </a:lnTo>
                <a:lnTo>
                  <a:pt x="288289" y="34036"/>
                </a:lnTo>
                <a:lnTo>
                  <a:pt x="288416" y="42037"/>
                </a:lnTo>
                <a:lnTo>
                  <a:pt x="293496" y="46990"/>
                </a:lnTo>
                <a:lnTo>
                  <a:pt x="353313" y="102743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3263646" y="4205605"/>
            <a:ext cx="401954" cy="1299717"/>
          </a:xfrm>
          <a:custGeom>
            <a:avLst/>
            <a:gdLst/>
            <a:ahLst/>
            <a:cxnLst/>
            <a:rect l="l" t="t" r="r" b="b"/>
            <a:pathLst>
              <a:path w="401954" h="1299717">
                <a:moveTo>
                  <a:pt x="374395" y="90297"/>
                </a:moveTo>
                <a:lnTo>
                  <a:pt x="358741" y="75051"/>
                </a:lnTo>
                <a:lnTo>
                  <a:pt x="353187" y="96139"/>
                </a:lnTo>
                <a:lnTo>
                  <a:pt x="374395" y="90297"/>
                </a:lnTo>
                <a:close/>
              </a:path>
              <a:path w="401954" h="1299717">
                <a:moveTo>
                  <a:pt x="293496" y="46990"/>
                </a:moveTo>
                <a:lnTo>
                  <a:pt x="372237" y="123698"/>
                </a:lnTo>
                <a:lnTo>
                  <a:pt x="377698" y="96012"/>
                </a:lnTo>
                <a:lnTo>
                  <a:pt x="365134" y="50779"/>
                </a:lnTo>
                <a:lnTo>
                  <a:pt x="24383" y="-1176019"/>
                </a:lnTo>
                <a:lnTo>
                  <a:pt x="0" y="-1169162"/>
                </a:lnTo>
                <a:lnTo>
                  <a:pt x="340756" y="57535"/>
                </a:lnTo>
                <a:lnTo>
                  <a:pt x="353313" y="102743"/>
                </a:lnTo>
                <a:lnTo>
                  <a:pt x="374395" y="90297"/>
                </a:lnTo>
                <a:lnTo>
                  <a:pt x="353187" y="96139"/>
                </a:lnTo>
                <a:lnTo>
                  <a:pt x="358741" y="75051"/>
                </a:lnTo>
                <a:lnTo>
                  <a:pt x="374395" y="90297"/>
                </a:lnTo>
                <a:lnTo>
                  <a:pt x="353313" y="102743"/>
                </a:lnTo>
                <a:lnTo>
                  <a:pt x="293496" y="46990"/>
                </a:lnTo>
                <a:close/>
              </a:path>
              <a:path w="401954" h="1299717">
                <a:moveTo>
                  <a:pt x="377698" y="96012"/>
                </a:moveTo>
                <a:lnTo>
                  <a:pt x="372237" y="123698"/>
                </a:lnTo>
                <a:lnTo>
                  <a:pt x="400176" y="17272"/>
                </a:lnTo>
                <a:lnTo>
                  <a:pt x="401954" y="10541"/>
                </a:lnTo>
                <a:lnTo>
                  <a:pt x="398017" y="3556"/>
                </a:lnTo>
                <a:lnTo>
                  <a:pt x="391159" y="1778"/>
                </a:lnTo>
                <a:lnTo>
                  <a:pt x="384428" y="0"/>
                </a:lnTo>
                <a:lnTo>
                  <a:pt x="377443" y="4064"/>
                </a:lnTo>
                <a:lnTo>
                  <a:pt x="375665" y="10795"/>
                </a:lnTo>
                <a:lnTo>
                  <a:pt x="365134" y="50779"/>
                </a:lnTo>
                <a:lnTo>
                  <a:pt x="377698" y="96012"/>
                </a:lnTo>
                <a:close/>
              </a:path>
              <a:path w="401954" h="1299717">
                <a:moveTo>
                  <a:pt x="353313" y="102743"/>
                </a:moveTo>
                <a:lnTo>
                  <a:pt x="340756" y="57535"/>
                </a:lnTo>
                <a:lnTo>
                  <a:pt x="311150" y="28702"/>
                </a:lnTo>
                <a:lnTo>
                  <a:pt x="306069" y="23876"/>
                </a:lnTo>
                <a:lnTo>
                  <a:pt x="298068" y="24003"/>
                </a:lnTo>
                <a:lnTo>
                  <a:pt x="293242" y="28956"/>
                </a:lnTo>
                <a:lnTo>
                  <a:pt x="288289" y="34036"/>
                </a:lnTo>
                <a:lnTo>
                  <a:pt x="288416" y="42037"/>
                </a:lnTo>
                <a:lnTo>
                  <a:pt x="293496" y="46990"/>
                </a:lnTo>
                <a:lnTo>
                  <a:pt x="353313" y="102743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5135880" y="3845560"/>
            <a:ext cx="401955" cy="1299591"/>
          </a:xfrm>
          <a:custGeom>
            <a:avLst/>
            <a:gdLst/>
            <a:ahLst/>
            <a:cxnLst/>
            <a:rect l="l" t="t" r="r" b="b"/>
            <a:pathLst>
              <a:path w="401955" h="1299590">
                <a:moveTo>
                  <a:pt x="374396" y="90296"/>
                </a:moveTo>
                <a:lnTo>
                  <a:pt x="358741" y="75051"/>
                </a:lnTo>
                <a:lnTo>
                  <a:pt x="353187" y="96138"/>
                </a:lnTo>
                <a:lnTo>
                  <a:pt x="374396" y="90296"/>
                </a:lnTo>
                <a:close/>
              </a:path>
              <a:path w="401955" h="1299590">
                <a:moveTo>
                  <a:pt x="293370" y="46989"/>
                </a:moveTo>
                <a:lnTo>
                  <a:pt x="372237" y="123697"/>
                </a:lnTo>
                <a:lnTo>
                  <a:pt x="377698" y="96012"/>
                </a:lnTo>
                <a:lnTo>
                  <a:pt x="365133" y="50781"/>
                </a:lnTo>
                <a:lnTo>
                  <a:pt x="24384" y="-1175893"/>
                </a:lnTo>
                <a:lnTo>
                  <a:pt x="0" y="-1169162"/>
                </a:lnTo>
                <a:lnTo>
                  <a:pt x="340756" y="57535"/>
                </a:lnTo>
                <a:lnTo>
                  <a:pt x="353314" y="102742"/>
                </a:lnTo>
                <a:lnTo>
                  <a:pt x="374396" y="90296"/>
                </a:lnTo>
                <a:lnTo>
                  <a:pt x="353187" y="96138"/>
                </a:lnTo>
                <a:lnTo>
                  <a:pt x="358741" y="75051"/>
                </a:lnTo>
                <a:lnTo>
                  <a:pt x="374396" y="90296"/>
                </a:lnTo>
                <a:lnTo>
                  <a:pt x="353314" y="102742"/>
                </a:lnTo>
                <a:lnTo>
                  <a:pt x="293370" y="46989"/>
                </a:lnTo>
                <a:close/>
              </a:path>
              <a:path w="401955" h="1299590">
                <a:moveTo>
                  <a:pt x="377698" y="96012"/>
                </a:moveTo>
                <a:lnTo>
                  <a:pt x="372237" y="123697"/>
                </a:lnTo>
                <a:lnTo>
                  <a:pt x="400177" y="17271"/>
                </a:lnTo>
                <a:lnTo>
                  <a:pt x="401955" y="10540"/>
                </a:lnTo>
                <a:lnTo>
                  <a:pt x="397891" y="3556"/>
                </a:lnTo>
                <a:lnTo>
                  <a:pt x="391160" y="1777"/>
                </a:lnTo>
                <a:lnTo>
                  <a:pt x="384429" y="0"/>
                </a:lnTo>
                <a:lnTo>
                  <a:pt x="377444" y="4063"/>
                </a:lnTo>
                <a:lnTo>
                  <a:pt x="375666" y="10794"/>
                </a:lnTo>
                <a:lnTo>
                  <a:pt x="365133" y="50781"/>
                </a:lnTo>
                <a:lnTo>
                  <a:pt x="377698" y="96012"/>
                </a:lnTo>
                <a:close/>
              </a:path>
              <a:path w="401955" h="1299590">
                <a:moveTo>
                  <a:pt x="353314" y="102742"/>
                </a:moveTo>
                <a:lnTo>
                  <a:pt x="340756" y="57535"/>
                </a:lnTo>
                <a:lnTo>
                  <a:pt x="311150" y="28701"/>
                </a:lnTo>
                <a:lnTo>
                  <a:pt x="306070" y="23875"/>
                </a:lnTo>
                <a:lnTo>
                  <a:pt x="298069" y="24002"/>
                </a:lnTo>
                <a:lnTo>
                  <a:pt x="293116" y="28956"/>
                </a:lnTo>
                <a:lnTo>
                  <a:pt x="288290" y="34035"/>
                </a:lnTo>
                <a:lnTo>
                  <a:pt x="288417" y="42037"/>
                </a:lnTo>
                <a:lnTo>
                  <a:pt x="293370" y="46989"/>
                </a:lnTo>
                <a:lnTo>
                  <a:pt x="353314" y="102742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5135880" y="3845560"/>
            <a:ext cx="401955" cy="1299591"/>
          </a:xfrm>
          <a:custGeom>
            <a:avLst/>
            <a:gdLst/>
            <a:ahLst/>
            <a:cxnLst/>
            <a:rect l="l" t="t" r="r" b="b"/>
            <a:pathLst>
              <a:path w="401955" h="1299590">
                <a:moveTo>
                  <a:pt x="374396" y="90296"/>
                </a:moveTo>
                <a:lnTo>
                  <a:pt x="358741" y="75051"/>
                </a:lnTo>
                <a:lnTo>
                  <a:pt x="353187" y="96138"/>
                </a:lnTo>
                <a:lnTo>
                  <a:pt x="374396" y="90296"/>
                </a:lnTo>
                <a:close/>
              </a:path>
              <a:path w="401955" h="1299590">
                <a:moveTo>
                  <a:pt x="293370" y="46989"/>
                </a:moveTo>
                <a:lnTo>
                  <a:pt x="372237" y="123697"/>
                </a:lnTo>
                <a:lnTo>
                  <a:pt x="377698" y="96012"/>
                </a:lnTo>
                <a:lnTo>
                  <a:pt x="365133" y="50781"/>
                </a:lnTo>
                <a:lnTo>
                  <a:pt x="24384" y="-1175893"/>
                </a:lnTo>
                <a:lnTo>
                  <a:pt x="0" y="-1169162"/>
                </a:lnTo>
                <a:lnTo>
                  <a:pt x="340756" y="57535"/>
                </a:lnTo>
                <a:lnTo>
                  <a:pt x="353314" y="102742"/>
                </a:lnTo>
                <a:lnTo>
                  <a:pt x="374396" y="90296"/>
                </a:lnTo>
                <a:lnTo>
                  <a:pt x="353187" y="96138"/>
                </a:lnTo>
                <a:lnTo>
                  <a:pt x="358741" y="75051"/>
                </a:lnTo>
                <a:lnTo>
                  <a:pt x="374396" y="90296"/>
                </a:lnTo>
                <a:lnTo>
                  <a:pt x="353314" y="102742"/>
                </a:lnTo>
                <a:lnTo>
                  <a:pt x="293370" y="46989"/>
                </a:lnTo>
                <a:close/>
              </a:path>
              <a:path w="401955" h="1299590">
                <a:moveTo>
                  <a:pt x="377698" y="96012"/>
                </a:moveTo>
                <a:lnTo>
                  <a:pt x="372237" y="123697"/>
                </a:lnTo>
                <a:lnTo>
                  <a:pt x="400177" y="17271"/>
                </a:lnTo>
                <a:lnTo>
                  <a:pt x="401955" y="10540"/>
                </a:lnTo>
                <a:lnTo>
                  <a:pt x="397891" y="3556"/>
                </a:lnTo>
                <a:lnTo>
                  <a:pt x="391160" y="1777"/>
                </a:lnTo>
                <a:lnTo>
                  <a:pt x="384429" y="0"/>
                </a:lnTo>
                <a:lnTo>
                  <a:pt x="377444" y="4063"/>
                </a:lnTo>
                <a:lnTo>
                  <a:pt x="375666" y="10794"/>
                </a:lnTo>
                <a:lnTo>
                  <a:pt x="365133" y="50781"/>
                </a:lnTo>
                <a:lnTo>
                  <a:pt x="377698" y="96012"/>
                </a:lnTo>
                <a:close/>
              </a:path>
              <a:path w="401955" h="1299590">
                <a:moveTo>
                  <a:pt x="353314" y="102742"/>
                </a:moveTo>
                <a:lnTo>
                  <a:pt x="340756" y="57535"/>
                </a:lnTo>
                <a:lnTo>
                  <a:pt x="311150" y="28701"/>
                </a:lnTo>
                <a:lnTo>
                  <a:pt x="306070" y="23875"/>
                </a:lnTo>
                <a:lnTo>
                  <a:pt x="298069" y="24002"/>
                </a:lnTo>
                <a:lnTo>
                  <a:pt x="293116" y="28956"/>
                </a:lnTo>
                <a:lnTo>
                  <a:pt x="288290" y="34035"/>
                </a:lnTo>
                <a:lnTo>
                  <a:pt x="288417" y="42037"/>
                </a:lnTo>
                <a:lnTo>
                  <a:pt x="293370" y="46989"/>
                </a:lnTo>
                <a:lnTo>
                  <a:pt x="353314" y="102742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6215888" y="3029585"/>
            <a:ext cx="402082" cy="1299717"/>
          </a:xfrm>
          <a:custGeom>
            <a:avLst/>
            <a:gdLst/>
            <a:ahLst/>
            <a:cxnLst/>
            <a:rect l="l" t="t" r="r" b="b"/>
            <a:pathLst>
              <a:path w="402082" h="1299717">
                <a:moveTo>
                  <a:pt x="377570" y="1180083"/>
                </a:moveTo>
                <a:lnTo>
                  <a:pt x="375792" y="1186814"/>
                </a:lnTo>
                <a:lnTo>
                  <a:pt x="365261" y="1226799"/>
                </a:lnTo>
                <a:lnTo>
                  <a:pt x="358868" y="1251071"/>
                </a:lnTo>
                <a:lnTo>
                  <a:pt x="340708" y="1233385"/>
                </a:lnTo>
                <a:lnTo>
                  <a:pt x="311277" y="1204721"/>
                </a:lnTo>
                <a:lnTo>
                  <a:pt x="306196" y="1199895"/>
                </a:lnTo>
                <a:lnTo>
                  <a:pt x="298195" y="1200022"/>
                </a:lnTo>
                <a:lnTo>
                  <a:pt x="293242" y="1204976"/>
                </a:lnTo>
                <a:lnTo>
                  <a:pt x="288416" y="1210056"/>
                </a:lnTo>
                <a:lnTo>
                  <a:pt x="288543" y="1218057"/>
                </a:lnTo>
                <a:lnTo>
                  <a:pt x="293496" y="1223009"/>
                </a:lnTo>
                <a:lnTo>
                  <a:pt x="353313" y="1278763"/>
                </a:lnTo>
                <a:lnTo>
                  <a:pt x="353313" y="1272158"/>
                </a:lnTo>
                <a:lnTo>
                  <a:pt x="374522" y="1266316"/>
                </a:lnTo>
                <a:lnTo>
                  <a:pt x="377825" y="1272032"/>
                </a:lnTo>
                <a:lnTo>
                  <a:pt x="377570" y="1180083"/>
                </a:lnTo>
                <a:close/>
              </a:path>
              <a:path w="402082" h="1299717">
                <a:moveTo>
                  <a:pt x="340708" y="1233385"/>
                </a:moveTo>
                <a:lnTo>
                  <a:pt x="358868" y="1251071"/>
                </a:lnTo>
                <a:lnTo>
                  <a:pt x="365261" y="1226799"/>
                </a:lnTo>
                <a:lnTo>
                  <a:pt x="24511" y="0"/>
                </a:lnTo>
                <a:lnTo>
                  <a:pt x="0" y="6857"/>
                </a:lnTo>
                <a:lnTo>
                  <a:pt x="340708" y="1233385"/>
                </a:lnTo>
                <a:close/>
              </a:path>
              <a:path w="402082" h="1299717">
                <a:moveTo>
                  <a:pt x="377825" y="1272032"/>
                </a:moveTo>
                <a:lnTo>
                  <a:pt x="374522" y="1266316"/>
                </a:lnTo>
                <a:lnTo>
                  <a:pt x="353313" y="1272158"/>
                </a:lnTo>
                <a:lnTo>
                  <a:pt x="353313" y="1278763"/>
                </a:lnTo>
                <a:lnTo>
                  <a:pt x="293496" y="1223009"/>
                </a:lnTo>
                <a:lnTo>
                  <a:pt x="372363" y="1299717"/>
                </a:lnTo>
                <a:lnTo>
                  <a:pt x="400304" y="1193291"/>
                </a:lnTo>
                <a:lnTo>
                  <a:pt x="402082" y="1186560"/>
                </a:lnTo>
                <a:lnTo>
                  <a:pt x="398017" y="1179576"/>
                </a:lnTo>
                <a:lnTo>
                  <a:pt x="391287" y="1177797"/>
                </a:lnTo>
                <a:lnTo>
                  <a:pt x="384429" y="1176020"/>
                </a:lnTo>
                <a:lnTo>
                  <a:pt x="377570" y="1180083"/>
                </a:lnTo>
                <a:lnTo>
                  <a:pt x="377825" y="1272032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6215888" y="3029585"/>
            <a:ext cx="402082" cy="1299717"/>
          </a:xfrm>
          <a:custGeom>
            <a:avLst/>
            <a:gdLst/>
            <a:ahLst/>
            <a:cxnLst/>
            <a:rect l="l" t="t" r="r" b="b"/>
            <a:pathLst>
              <a:path w="402082" h="1299717">
                <a:moveTo>
                  <a:pt x="377570" y="1180083"/>
                </a:moveTo>
                <a:lnTo>
                  <a:pt x="375792" y="1186814"/>
                </a:lnTo>
                <a:lnTo>
                  <a:pt x="365261" y="1226799"/>
                </a:lnTo>
                <a:lnTo>
                  <a:pt x="358868" y="1251071"/>
                </a:lnTo>
                <a:lnTo>
                  <a:pt x="340708" y="1233385"/>
                </a:lnTo>
                <a:lnTo>
                  <a:pt x="311277" y="1204721"/>
                </a:lnTo>
                <a:lnTo>
                  <a:pt x="306196" y="1199895"/>
                </a:lnTo>
                <a:lnTo>
                  <a:pt x="298195" y="1200022"/>
                </a:lnTo>
                <a:lnTo>
                  <a:pt x="293242" y="1204976"/>
                </a:lnTo>
                <a:lnTo>
                  <a:pt x="288416" y="1210056"/>
                </a:lnTo>
                <a:lnTo>
                  <a:pt x="288543" y="1218057"/>
                </a:lnTo>
                <a:lnTo>
                  <a:pt x="293496" y="1223009"/>
                </a:lnTo>
                <a:lnTo>
                  <a:pt x="353313" y="1278763"/>
                </a:lnTo>
                <a:lnTo>
                  <a:pt x="353313" y="1272158"/>
                </a:lnTo>
                <a:lnTo>
                  <a:pt x="374522" y="1266316"/>
                </a:lnTo>
                <a:lnTo>
                  <a:pt x="377825" y="1272032"/>
                </a:lnTo>
                <a:lnTo>
                  <a:pt x="377570" y="1180083"/>
                </a:lnTo>
                <a:close/>
              </a:path>
              <a:path w="402082" h="1299717">
                <a:moveTo>
                  <a:pt x="340708" y="1233385"/>
                </a:moveTo>
                <a:lnTo>
                  <a:pt x="358868" y="1251071"/>
                </a:lnTo>
                <a:lnTo>
                  <a:pt x="365261" y="1226799"/>
                </a:lnTo>
                <a:lnTo>
                  <a:pt x="24511" y="0"/>
                </a:lnTo>
                <a:lnTo>
                  <a:pt x="0" y="6857"/>
                </a:lnTo>
                <a:lnTo>
                  <a:pt x="340708" y="1233385"/>
                </a:lnTo>
                <a:close/>
              </a:path>
              <a:path w="402082" h="1299717">
                <a:moveTo>
                  <a:pt x="377825" y="1272032"/>
                </a:moveTo>
                <a:lnTo>
                  <a:pt x="374522" y="1266316"/>
                </a:lnTo>
                <a:lnTo>
                  <a:pt x="353313" y="1272158"/>
                </a:lnTo>
                <a:lnTo>
                  <a:pt x="353313" y="1278763"/>
                </a:lnTo>
                <a:lnTo>
                  <a:pt x="293496" y="1223009"/>
                </a:lnTo>
                <a:lnTo>
                  <a:pt x="372363" y="1299717"/>
                </a:lnTo>
                <a:lnTo>
                  <a:pt x="400304" y="1193291"/>
                </a:lnTo>
                <a:lnTo>
                  <a:pt x="402082" y="1186560"/>
                </a:lnTo>
                <a:lnTo>
                  <a:pt x="398017" y="1179576"/>
                </a:lnTo>
                <a:lnTo>
                  <a:pt x="391287" y="1177797"/>
                </a:lnTo>
                <a:lnTo>
                  <a:pt x="384429" y="1176020"/>
                </a:lnTo>
                <a:lnTo>
                  <a:pt x="377570" y="1180083"/>
                </a:lnTo>
                <a:lnTo>
                  <a:pt x="377825" y="1272032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2183511" y="2597658"/>
            <a:ext cx="402081" cy="1299590"/>
          </a:xfrm>
          <a:custGeom>
            <a:avLst/>
            <a:gdLst/>
            <a:ahLst/>
            <a:cxnLst/>
            <a:rect l="l" t="t" r="r" b="b"/>
            <a:pathLst>
              <a:path w="402081" h="1299590">
                <a:moveTo>
                  <a:pt x="377444" y="1179956"/>
                </a:moveTo>
                <a:lnTo>
                  <a:pt x="375665" y="1186687"/>
                </a:lnTo>
                <a:lnTo>
                  <a:pt x="365226" y="1226549"/>
                </a:lnTo>
                <a:lnTo>
                  <a:pt x="358817" y="1251018"/>
                </a:lnTo>
                <a:lnTo>
                  <a:pt x="340756" y="1233428"/>
                </a:lnTo>
                <a:lnTo>
                  <a:pt x="311150" y="1204594"/>
                </a:lnTo>
                <a:lnTo>
                  <a:pt x="306196" y="1199768"/>
                </a:lnTo>
                <a:lnTo>
                  <a:pt x="298069" y="1199895"/>
                </a:lnTo>
                <a:lnTo>
                  <a:pt x="293243" y="1204848"/>
                </a:lnTo>
                <a:lnTo>
                  <a:pt x="288289" y="1209928"/>
                </a:lnTo>
                <a:lnTo>
                  <a:pt x="288416" y="1217929"/>
                </a:lnTo>
                <a:lnTo>
                  <a:pt x="293496" y="1222883"/>
                </a:lnTo>
                <a:lnTo>
                  <a:pt x="353313" y="1278635"/>
                </a:lnTo>
                <a:lnTo>
                  <a:pt x="353313" y="1272031"/>
                </a:lnTo>
                <a:lnTo>
                  <a:pt x="374395" y="1266189"/>
                </a:lnTo>
                <a:lnTo>
                  <a:pt x="377825" y="1271904"/>
                </a:lnTo>
                <a:lnTo>
                  <a:pt x="377444" y="1179956"/>
                </a:lnTo>
                <a:close/>
              </a:path>
              <a:path w="402081" h="1299590">
                <a:moveTo>
                  <a:pt x="340756" y="1233428"/>
                </a:moveTo>
                <a:lnTo>
                  <a:pt x="358817" y="1251018"/>
                </a:lnTo>
                <a:lnTo>
                  <a:pt x="365226" y="1226549"/>
                </a:lnTo>
                <a:lnTo>
                  <a:pt x="24511" y="0"/>
                </a:lnTo>
                <a:lnTo>
                  <a:pt x="0" y="6730"/>
                </a:lnTo>
                <a:lnTo>
                  <a:pt x="340756" y="1233428"/>
                </a:lnTo>
                <a:close/>
              </a:path>
              <a:path w="402081" h="1299590">
                <a:moveTo>
                  <a:pt x="377825" y="1271904"/>
                </a:moveTo>
                <a:lnTo>
                  <a:pt x="374395" y="1266189"/>
                </a:lnTo>
                <a:lnTo>
                  <a:pt x="353313" y="1272031"/>
                </a:lnTo>
                <a:lnTo>
                  <a:pt x="353313" y="1278635"/>
                </a:lnTo>
                <a:lnTo>
                  <a:pt x="293496" y="1222883"/>
                </a:lnTo>
                <a:lnTo>
                  <a:pt x="372237" y="1299590"/>
                </a:lnTo>
                <a:lnTo>
                  <a:pt x="400303" y="1193164"/>
                </a:lnTo>
                <a:lnTo>
                  <a:pt x="402081" y="1186433"/>
                </a:lnTo>
                <a:lnTo>
                  <a:pt x="398018" y="1179448"/>
                </a:lnTo>
                <a:lnTo>
                  <a:pt x="391159" y="1177670"/>
                </a:lnTo>
                <a:lnTo>
                  <a:pt x="384428" y="1175892"/>
                </a:lnTo>
                <a:lnTo>
                  <a:pt x="377444" y="1179956"/>
                </a:lnTo>
                <a:lnTo>
                  <a:pt x="377825" y="1271904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2183511" y="2597658"/>
            <a:ext cx="402081" cy="1299590"/>
          </a:xfrm>
          <a:custGeom>
            <a:avLst/>
            <a:gdLst/>
            <a:ahLst/>
            <a:cxnLst/>
            <a:rect l="l" t="t" r="r" b="b"/>
            <a:pathLst>
              <a:path w="402081" h="1299590">
                <a:moveTo>
                  <a:pt x="377444" y="1179956"/>
                </a:moveTo>
                <a:lnTo>
                  <a:pt x="375665" y="1186687"/>
                </a:lnTo>
                <a:lnTo>
                  <a:pt x="365226" y="1226549"/>
                </a:lnTo>
                <a:lnTo>
                  <a:pt x="358817" y="1251018"/>
                </a:lnTo>
                <a:lnTo>
                  <a:pt x="340756" y="1233428"/>
                </a:lnTo>
                <a:lnTo>
                  <a:pt x="311150" y="1204594"/>
                </a:lnTo>
                <a:lnTo>
                  <a:pt x="306196" y="1199768"/>
                </a:lnTo>
                <a:lnTo>
                  <a:pt x="298069" y="1199895"/>
                </a:lnTo>
                <a:lnTo>
                  <a:pt x="293243" y="1204848"/>
                </a:lnTo>
                <a:lnTo>
                  <a:pt x="288289" y="1209928"/>
                </a:lnTo>
                <a:lnTo>
                  <a:pt x="288416" y="1217929"/>
                </a:lnTo>
                <a:lnTo>
                  <a:pt x="293496" y="1222883"/>
                </a:lnTo>
                <a:lnTo>
                  <a:pt x="353313" y="1278635"/>
                </a:lnTo>
                <a:lnTo>
                  <a:pt x="353313" y="1272031"/>
                </a:lnTo>
                <a:lnTo>
                  <a:pt x="374395" y="1266189"/>
                </a:lnTo>
                <a:lnTo>
                  <a:pt x="377825" y="1271904"/>
                </a:lnTo>
                <a:lnTo>
                  <a:pt x="377444" y="1179956"/>
                </a:lnTo>
                <a:close/>
              </a:path>
              <a:path w="402081" h="1299590">
                <a:moveTo>
                  <a:pt x="340756" y="1233428"/>
                </a:moveTo>
                <a:lnTo>
                  <a:pt x="358817" y="1251018"/>
                </a:lnTo>
                <a:lnTo>
                  <a:pt x="365226" y="1226549"/>
                </a:lnTo>
                <a:lnTo>
                  <a:pt x="24511" y="0"/>
                </a:lnTo>
                <a:lnTo>
                  <a:pt x="0" y="6730"/>
                </a:lnTo>
                <a:lnTo>
                  <a:pt x="340756" y="1233428"/>
                </a:lnTo>
                <a:close/>
              </a:path>
              <a:path w="402081" h="1299590">
                <a:moveTo>
                  <a:pt x="377825" y="1271904"/>
                </a:moveTo>
                <a:lnTo>
                  <a:pt x="374395" y="1266189"/>
                </a:lnTo>
                <a:lnTo>
                  <a:pt x="353313" y="1272031"/>
                </a:lnTo>
                <a:lnTo>
                  <a:pt x="353313" y="1278635"/>
                </a:lnTo>
                <a:lnTo>
                  <a:pt x="293496" y="1222883"/>
                </a:lnTo>
                <a:lnTo>
                  <a:pt x="372237" y="1299590"/>
                </a:lnTo>
                <a:lnTo>
                  <a:pt x="400303" y="1193164"/>
                </a:lnTo>
                <a:lnTo>
                  <a:pt x="402081" y="1186433"/>
                </a:lnTo>
                <a:lnTo>
                  <a:pt x="398018" y="1179448"/>
                </a:lnTo>
                <a:lnTo>
                  <a:pt x="391159" y="1177670"/>
                </a:lnTo>
                <a:lnTo>
                  <a:pt x="384428" y="1175892"/>
                </a:lnTo>
                <a:lnTo>
                  <a:pt x="377444" y="1179956"/>
                </a:lnTo>
                <a:lnTo>
                  <a:pt x="377825" y="1271904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1103376" y="3101594"/>
            <a:ext cx="402082" cy="1299717"/>
          </a:xfrm>
          <a:custGeom>
            <a:avLst/>
            <a:gdLst/>
            <a:ahLst/>
            <a:cxnLst/>
            <a:rect l="l" t="t" r="r" b="b"/>
            <a:pathLst>
              <a:path w="402082" h="1299717">
                <a:moveTo>
                  <a:pt x="377444" y="1180083"/>
                </a:moveTo>
                <a:lnTo>
                  <a:pt x="375666" y="1186814"/>
                </a:lnTo>
                <a:lnTo>
                  <a:pt x="365226" y="1226676"/>
                </a:lnTo>
                <a:lnTo>
                  <a:pt x="358817" y="1251145"/>
                </a:lnTo>
                <a:lnTo>
                  <a:pt x="340756" y="1233555"/>
                </a:lnTo>
                <a:lnTo>
                  <a:pt x="311150" y="1204721"/>
                </a:lnTo>
                <a:lnTo>
                  <a:pt x="306197" y="1199895"/>
                </a:lnTo>
                <a:lnTo>
                  <a:pt x="298069" y="1200022"/>
                </a:lnTo>
                <a:lnTo>
                  <a:pt x="293243" y="1204975"/>
                </a:lnTo>
                <a:lnTo>
                  <a:pt x="288290" y="1210055"/>
                </a:lnTo>
                <a:lnTo>
                  <a:pt x="288417" y="1218056"/>
                </a:lnTo>
                <a:lnTo>
                  <a:pt x="293497" y="1223009"/>
                </a:lnTo>
                <a:lnTo>
                  <a:pt x="353314" y="1278762"/>
                </a:lnTo>
                <a:lnTo>
                  <a:pt x="353314" y="1272158"/>
                </a:lnTo>
                <a:lnTo>
                  <a:pt x="374396" y="1266316"/>
                </a:lnTo>
                <a:lnTo>
                  <a:pt x="377825" y="1272031"/>
                </a:lnTo>
                <a:lnTo>
                  <a:pt x="377444" y="1180083"/>
                </a:lnTo>
                <a:close/>
              </a:path>
              <a:path w="402082" h="1299717">
                <a:moveTo>
                  <a:pt x="340756" y="1233555"/>
                </a:moveTo>
                <a:lnTo>
                  <a:pt x="358817" y="1251145"/>
                </a:lnTo>
                <a:lnTo>
                  <a:pt x="365226" y="1226676"/>
                </a:lnTo>
                <a:lnTo>
                  <a:pt x="24472" y="0"/>
                </a:lnTo>
                <a:lnTo>
                  <a:pt x="0" y="6857"/>
                </a:lnTo>
                <a:lnTo>
                  <a:pt x="340756" y="1233555"/>
                </a:lnTo>
                <a:close/>
              </a:path>
              <a:path w="402082" h="1299717">
                <a:moveTo>
                  <a:pt x="377825" y="1272031"/>
                </a:moveTo>
                <a:lnTo>
                  <a:pt x="374396" y="1266316"/>
                </a:lnTo>
                <a:lnTo>
                  <a:pt x="353314" y="1272158"/>
                </a:lnTo>
                <a:lnTo>
                  <a:pt x="353314" y="1278762"/>
                </a:lnTo>
                <a:lnTo>
                  <a:pt x="293497" y="1223009"/>
                </a:lnTo>
                <a:lnTo>
                  <a:pt x="372237" y="1299717"/>
                </a:lnTo>
                <a:lnTo>
                  <a:pt x="400304" y="1193291"/>
                </a:lnTo>
                <a:lnTo>
                  <a:pt x="402082" y="1186560"/>
                </a:lnTo>
                <a:lnTo>
                  <a:pt x="398018" y="1179575"/>
                </a:lnTo>
                <a:lnTo>
                  <a:pt x="391160" y="1177797"/>
                </a:lnTo>
                <a:lnTo>
                  <a:pt x="384429" y="1176019"/>
                </a:lnTo>
                <a:lnTo>
                  <a:pt x="377444" y="1180083"/>
                </a:lnTo>
                <a:lnTo>
                  <a:pt x="377825" y="1272031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1103376" y="3101594"/>
            <a:ext cx="402082" cy="1299717"/>
          </a:xfrm>
          <a:custGeom>
            <a:avLst/>
            <a:gdLst/>
            <a:ahLst/>
            <a:cxnLst/>
            <a:rect l="l" t="t" r="r" b="b"/>
            <a:pathLst>
              <a:path w="402082" h="1299717">
                <a:moveTo>
                  <a:pt x="377444" y="1180083"/>
                </a:moveTo>
                <a:lnTo>
                  <a:pt x="375666" y="1186814"/>
                </a:lnTo>
                <a:lnTo>
                  <a:pt x="365226" y="1226676"/>
                </a:lnTo>
                <a:lnTo>
                  <a:pt x="358817" y="1251145"/>
                </a:lnTo>
                <a:lnTo>
                  <a:pt x="340756" y="1233555"/>
                </a:lnTo>
                <a:lnTo>
                  <a:pt x="311150" y="1204721"/>
                </a:lnTo>
                <a:lnTo>
                  <a:pt x="306197" y="1199895"/>
                </a:lnTo>
                <a:lnTo>
                  <a:pt x="298069" y="1200022"/>
                </a:lnTo>
                <a:lnTo>
                  <a:pt x="293243" y="1204975"/>
                </a:lnTo>
                <a:lnTo>
                  <a:pt x="288290" y="1210055"/>
                </a:lnTo>
                <a:lnTo>
                  <a:pt x="288417" y="1218056"/>
                </a:lnTo>
                <a:lnTo>
                  <a:pt x="293497" y="1223009"/>
                </a:lnTo>
                <a:lnTo>
                  <a:pt x="353314" y="1278762"/>
                </a:lnTo>
                <a:lnTo>
                  <a:pt x="353314" y="1272158"/>
                </a:lnTo>
                <a:lnTo>
                  <a:pt x="374396" y="1266316"/>
                </a:lnTo>
                <a:lnTo>
                  <a:pt x="377825" y="1272031"/>
                </a:lnTo>
                <a:lnTo>
                  <a:pt x="377444" y="1180083"/>
                </a:lnTo>
                <a:close/>
              </a:path>
              <a:path w="402082" h="1299717">
                <a:moveTo>
                  <a:pt x="340756" y="1233555"/>
                </a:moveTo>
                <a:lnTo>
                  <a:pt x="358817" y="1251145"/>
                </a:lnTo>
                <a:lnTo>
                  <a:pt x="365226" y="1226676"/>
                </a:lnTo>
                <a:lnTo>
                  <a:pt x="24472" y="0"/>
                </a:lnTo>
                <a:lnTo>
                  <a:pt x="0" y="6857"/>
                </a:lnTo>
                <a:lnTo>
                  <a:pt x="340756" y="1233555"/>
                </a:lnTo>
                <a:close/>
              </a:path>
              <a:path w="402082" h="1299717">
                <a:moveTo>
                  <a:pt x="377825" y="1272031"/>
                </a:moveTo>
                <a:lnTo>
                  <a:pt x="374396" y="1266316"/>
                </a:lnTo>
                <a:lnTo>
                  <a:pt x="353314" y="1272158"/>
                </a:lnTo>
                <a:lnTo>
                  <a:pt x="353314" y="1278762"/>
                </a:lnTo>
                <a:lnTo>
                  <a:pt x="293497" y="1223009"/>
                </a:lnTo>
                <a:lnTo>
                  <a:pt x="372237" y="1299717"/>
                </a:lnTo>
                <a:lnTo>
                  <a:pt x="400304" y="1193291"/>
                </a:lnTo>
                <a:lnTo>
                  <a:pt x="402082" y="1186560"/>
                </a:lnTo>
                <a:lnTo>
                  <a:pt x="398018" y="1179575"/>
                </a:lnTo>
                <a:lnTo>
                  <a:pt x="391160" y="1177797"/>
                </a:lnTo>
                <a:lnTo>
                  <a:pt x="384429" y="1176019"/>
                </a:lnTo>
                <a:lnTo>
                  <a:pt x="377444" y="1180083"/>
                </a:lnTo>
                <a:lnTo>
                  <a:pt x="377825" y="1272031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755573" y="5468620"/>
            <a:ext cx="539953" cy="25400"/>
          </a:xfrm>
          <a:custGeom>
            <a:avLst/>
            <a:gdLst/>
            <a:ahLst/>
            <a:cxnLst/>
            <a:rect l="l" t="t" r="r" b="b"/>
            <a:pathLst>
              <a:path w="539953" h="25400">
                <a:moveTo>
                  <a:pt x="0" y="25399"/>
                </a:moveTo>
                <a:lnTo>
                  <a:pt x="539953" y="25399"/>
                </a:lnTo>
                <a:lnTo>
                  <a:pt x="539953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755573" y="5468620"/>
            <a:ext cx="539953" cy="25400"/>
          </a:xfrm>
          <a:custGeom>
            <a:avLst/>
            <a:gdLst/>
            <a:ahLst/>
            <a:cxnLst/>
            <a:rect l="l" t="t" r="r" b="b"/>
            <a:pathLst>
              <a:path w="539953" h="25400">
                <a:moveTo>
                  <a:pt x="0" y="25399"/>
                </a:moveTo>
                <a:lnTo>
                  <a:pt x="539953" y="25399"/>
                </a:lnTo>
                <a:lnTo>
                  <a:pt x="539953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2326640" y="5481320"/>
            <a:ext cx="25400" cy="504050"/>
          </a:xfrm>
          <a:custGeom>
            <a:avLst/>
            <a:gdLst/>
            <a:ahLst/>
            <a:cxnLst/>
            <a:rect l="l" t="t" r="r" b="b"/>
            <a:pathLst>
              <a:path w="25400" h="504050">
                <a:moveTo>
                  <a:pt x="0" y="504050"/>
                </a:moveTo>
                <a:lnTo>
                  <a:pt x="25400" y="504050"/>
                </a:lnTo>
                <a:lnTo>
                  <a:pt x="25400" y="0"/>
                </a:lnTo>
                <a:lnTo>
                  <a:pt x="0" y="0"/>
                </a:lnTo>
                <a:lnTo>
                  <a:pt x="0" y="50405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2326640" y="5481320"/>
            <a:ext cx="25400" cy="504050"/>
          </a:xfrm>
          <a:custGeom>
            <a:avLst/>
            <a:gdLst/>
            <a:ahLst/>
            <a:cxnLst/>
            <a:rect l="l" t="t" r="r" b="b"/>
            <a:pathLst>
              <a:path w="25400" h="504050">
                <a:moveTo>
                  <a:pt x="0" y="504050"/>
                </a:moveTo>
                <a:lnTo>
                  <a:pt x="25400" y="504050"/>
                </a:lnTo>
                <a:lnTo>
                  <a:pt x="25400" y="0"/>
                </a:lnTo>
                <a:lnTo>
                  <a:pt x="0" y="0"/>
                </a:lnTo>
                <a:lnTo>
                  <a:pt x="0" y="50405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3334766" y="5481320"/>
            <a:ext cx="25400" cy="503999"/>
          </a:xfrm>
          <a:custGeom>
            <a:avLst/>
            <a:gdLst/>
            <a:ahLst/>
            <a:cxnLst/>
            <a:rect l="l" t="t" r="r" b="b"/>
            <a:pathLst>
              <a:path w="25400" h="503999">
                <a:moveTo>
                  <a:pt x="0" y="503999"/>
                </a:moveTo>
                <a:lnTo>
                  <a:pt x="25400" y="503999"/>
                </a:lnTo>
                <a:lnTo>
                  <a:pt x="25400" y="0"/>
                </a:lnTo>
                <a:lnTo>
                  <a:pt x="0" y="0"/>
                </a:lnTo>
                <a:lnTo>
                  <a:pt x="0" y="5039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3334766" y="5481320"/>
            <a:ext cx="25400" cy="503999"/>
          </a:xfrm>
          <a:custGeom>
            <a:avLst/>
            <a:gdLst/>
            <a:ahLst/>
            <a:cxnLst/>
            <a:rect l="l" t="t" r="r" b="b"/>
            <a:pathLst>
              <a:path w="25400" h="503999">
                <a:moveTo>
                  <a:pt x="0" y="503999"/>
                </a:moveTo>
                <a:lnTo>
                  <a:pt x="25400" y="503999"/>
                </a:lnTo>
                <a:lnTo>
                  <a:pt x="25400" y="0"/>
                </a:lnTo>
                <a:lnTo>
                  <a:pt x="0" y="0"/>
                </a:lnTo>
                <a:lnTo>
                  <a:pt x="0" y="5039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3347466" y="5468620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399"/>
                </a:moveTo>
                <a:lnTo>
                  <a:pt x="1007999" y="25399"/>
                </a:lnTo>
                <a:lnTo>
                  <a:pt x="1007999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3347466" y="5468620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399"/>
                </a:moveTo>
                <a:lnTo>
                  <a:pt x="1007999" y="25399"/>
                </a:lnTo>
                <a:lnTo>
                  <a:pt x="1007999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1295400" y="5468620"/>
            <a:ext cx="1043939" cy="25400"/>
          </a:xfrm>
          <a:custGeom>
            <a:avLst/>
            <a:gdLst/>
            <a:ahLst/>
            <a:cxnLst/>
            <a:rect l="l" t="t" r="r" b="b"/>
            <a:pathLst>
              <a:path w="1043939" h="25400">
                <a:moveTo>
                  <a:pt x="0" y="25399"/>
                </a:moveTo>
                <a:lnTo>
                  <a:pt x="1043939" y="25399"/>
                </a:lnTo>
                <a:lnTo>
                  <a:pt x="1043939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1295400" y="5468620"/>
            <a:ext cx="1043939" cy="25400"/>
          </a:xfrm>
          <a:custGeom>
            <a:avLst/>
            <a:gdLst/>
            <a:ahLst/>
            <a:cxnLst/>
            <a:rect l="l" t="t" r="r" b="b"/>
            <a:pathLst>
              <a:path w="1043939" h="25400">
                <a:moveTo>
                  <a:pt x="0" y="25399"/>
                </a:moveTo>
                <a:lnTo>
                  <a:pt x="1043939" y="25399"/>
                </a:lnTo>
                <a:lnTo>
                  <a:pt x="1043939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2339340" y="5972670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2339340" y="5972670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4319651" y="5468620"/>
            <a:ext cx="1044066" cy="25400"/>
          </a:xfrm>
          <a:custGeom>
            <a:avLst/>
            <a:gdLst/>
            <a:ahLst/>
            <a:cxnLst/>
            <a:rect l="l" t="t" r="r" b="b"/>
            <a:pathLst>
              <a:path w="1044066" h="25400">
                <a:moveTo>
                  <a:pt x="0" y="25399"/>
                </a:moveTo>
                <a:lnTo>
                  <a:pt x="1044066" y="25399"/>
                </a:lnTo>
                <a:lnTo>
                  <a:pt x="1044066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4319651" y="5468620"/>
            <a:ext cx="1044066" cy="25400"/>
          </a:xfrm>
          <a:custGeom>
            <a:avLst/>
            <a:gdLst/>
            <a:ahLst/>
            <a:cxnLst/>
            <a:rect l="l" t="t" r="r" b="b"/>
            <a:pathLst>
              <a:path w="1044066" h="25400">
                <a:moveTo>
                  <a:pt x="0" y="25399"/>
                </a:moveTo>
                <a:lnTo>
                  <a:pt x="1044066" y="25399"/>
                </a:lnTo>
                <a:lnTo>
                  <a:pt x="1044066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5363718" y="5972670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5363718" y="5972670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5351018" y="5481320"/>
            <a:ext cx="25400" cy="504050"/>
          </a:xfrm>
          <a:custGeom>
            <a:avLst/>
            <a:gdLst/>
            <a:ahLst/>
            <a:cxnLst/>
            <a:rect l="l" t="t" r="r" b="b"/>
            <a:pathLst>
              <a:path w="25400" h="504050">
                <a:moveTo>
                  <a:pt x="0" y="504050"/>
                </a:moveTo>
                <a:lnTo>
                  <a:pt x="25400" y="504050"/>
                </a:lnTo>
                <a:lnTo>
                  <a:pt x="25400" y="0"/>
                </a:lnTo>
                <a:lnTo>
                  <a:pt x="0" y="0"/>
                </a:lnTo>
                <a:lnTo>
                  <a:pt x="0" y="50405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5351018" y="5481320"/>
            <a:ext cx="25400" cy="504050"/>
          </a:xfrm>
          <a:custGeom>
            <a:avLst/>
            <a:gdLst/>
            <a:ahLst/>
            <a:cxnLst/>
            <a:rect l="l" t="t" r="r" b="b"/>
            <a:pathLst>
              <a:path w="25400" h="504050">
                <a:moveTo>
                  <a:pt x="0" y="504050"/>
                </a:moveTo>
                <a:lnTo>
                  <a:pt x="25400" y="504050"/>
                </a:lnTo>
                <a:lnTo>
                  <a:pt x="25400" y="0"/>
                </a:lnTo>
                <a:lnTo>
                  <a:pt x="0" y="0"/>
                </a:lnTo>
                <a:lnTo>
                  <a:pt x="0" y="50405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6359144" y="5481320"/>
            <a:ext cx="25400" cy="504050"/>
          </a:xfrm>
          <a:custGeom>
            <a:avLst/>
            <a:gdLst/>
            <a:ahLst/>
            <a:cxnLst/>
            <a:rect l="l" t="t" r="r" b="b"/>
            <a:pathLst>
              <a:path w="25400" h="504050">
                <a:moveTo>
                  <a:pt x="0" y="504050"/>
                </a:moveTo>
                <a:lnTo>
                  <a:pt x="25400" y="504050"/>
                </a:lnTo>
                <a:lnTo>
                  <a:pt x="25400" y="0"/>
                </a:lnTo>
                <a:lnTo>
                  <a:pt x="0" y="0"/>
                </a:lnTo>
                <a:lnTo>
                  <a:pt x="0" y="50405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6359144" y="5481320"/>
            <a:ext cx="25400" cy="504050"/>
          </a:xfrm>
          <a:custGeom>
            <a:avLst/>
            <a:gdLst/>
            <a:ahLst/>
            <a:cxnLst/>
            <a:rect l="l" t="t" r="r" b="b"/>
            <a:pathLst>
              <a:path w="25400" h="504050">
                <a:moveTo>
                  <a:pt x="0" y="504050"/>
                </a:moveTo>
                <a:lnTo>
                  <a:pt x="25400" y="504050"/>
                </a:lnTo>
                <a:lnTo>
                  <a:pt x="25400" y="0"/>
                </a:lnTo>
                <a:lnTo>
                  <a:pt x="0" y="0"/>
                </a:lnTo>
                <a:lnTo>
                  <a:pt x="0" y="50405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7367270" y="5481320"/>
            <a:ext cx="25400" cy="503999"/>
          </a:xfrm>
          <a:custGeom>
            <a:avLst/>
            <a:gdLst/>
            <a:ahLst/>
            <a:cxnLst/>
            <a:rect l="l" t="t" r="r" b="b"/>
            <a:pathLst>
              <a:path w="25400" h="503999">
                <a:moveTo>
                  <a:pt x="0" y="503999"/>
                </a:moveTo>
                <a:lnTo>
                  <a:pt x="25400" y="503999"/>
                </a:lnTo>
                <a:lnTo>
                  <a:pt x="25400" y="0"/>
                </a:lnTo>
                <a:lnTo>
                  <a:pt x="0" y="0"/>
                </a:lnTo>
                <a:lnTo>
                  <a:pt x="0" y="5039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7367270" y="5481320"/>
            <a:ext cx="25400" cy="503999"/>
          </a:xfrm>
          <a:custGeom>
            <a:avLst/>
            <a:gdLst/>
            <a:ahLst/>
            <a:cxnLst/>
            <a:rect l="l" t="t" r="r" b="b"/>
            <a:pathLst>
              <a:path w="25400" h="503999">
                <a:moveTo>
                  <a:pt x="0" y="503999"/>
                </a:moveTo>
                <a:lnTo>
                  <a:pt x="25400" y="503999"/>
                </a:lnTo>
                <a:lnTo>
                  <a:pt x="25400" y="0"/>
                </a:lnTo>
                <a:lnTo>
                  <a:pt x="0" y="0"/>
                </a:lnTo>
                <a:lnTo>
                  <a:pt x="0" y="5039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8375269" y="5481320"/>
            <a:ext cx="25400" cy="503999"/>
          </a:xfrm>
          <a:custGeom>
            <a:avLst/>
            <a:gdLst/>
            <a:ahLst/>
            <a:cxnLst/>
            <a:rect l="l" t="t" r="r" b="b"/>
            <a:pathLst>
              <a:path w="25400" h="503999">
                <a:moveTo>
                  <a:pt x="0" y="503999"/>
                </a:moveTo>
                <a:lnTo>
                  <a:pt x="25400" y="503999"/>
                </a:lnTo>
                <a:lnTo>
                  <a:pt x="25400" y="0"/>
                </a:lnTo>
                <a:lnTo>
                  <a:pt x="0" y="0"/>
                </a:lnTo>
                <a:lnTo>
                  <a:pt x="0" y="5039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8375269" y="5481320"/>
            <a:ext cx="25400" cy="503999"/>
          </a:xfrm>
          <a:custGeom>
            <a:avLst/>
            <a:gdLst/>
            <a:ahLst/>
            <a:cxnLst/>
            <a:rect l="l" t="t" r="r" b="b"/>
            <a:pathLst>
              <a:path w="25400" h="503999">
                <a:moveTo>
                  <a:pt x="0" y="503999"/>
                </a:moveTo>
                <a:lnTo>
                  <a:pt x="25400" y="503999"/>
                </a:lnTo>
                <a:lnTo>
                  <a:pt x="25400" y="0"/>
                </a:lnTo>
                <a:lnTo>
                  <a:pt x="0" y="0"/>
                </a:lnTo>
                <a:lnTo>
                  <a:pt x="0" y="5039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6335903" y="5468620"/>
            <a:ext cx="1044067" cy="25400"/>
          </a:xfrm>
          <a:custGeom>
            <a:avLst/>
            <a:gdLst/>
            <a:ahLst/>
            <a:cxnLst/>
            <a:rect l="l" t="t" r="r" b="b"/>
            <a:pathLst>
              <a:path w="1044067" h="25400">
                <a:moveTo>
                  <a:pt x="0" y="25399"/>
                </a:moveTo>
                <a:lnTo>
                  <a:pt x="1044067" y="25399"/>
                </a:lnTo>
                <a:lnTo>
                  <a:pt x="1044067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6335903" y="5468620"/>
            <a:ext cx="1044067" cy="25400"/>
          </a:xfrm>
          <a:custGeom>
            <a:avLst/>
            <a:gdLst/>
            <a:ahLst/>
            <a:cxnLst/>
            <a:rect l="l" t="t" r="r" b="b"/>
            <a:pathLst>
              <a:path w="1044067" h="25400">
                <a:moveTo>
                  <a:pt x="0" y="25399"/>
                </a:moveTo>
                <a:lnTo>
                  <a:pt x="1044067" y="25399"/>
                </a:lnTo>
                <a:lnTo>
                  <a:pt x="1044067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7379970" y="5972670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7379970" y="5972670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8387969" y="5468620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399"/>
                </a:moveTo>
                <a:lnTo>
                  <a:pt x="504062" y="25399"/>
                </a:lnTo>
                <a:lnTo>
                  <a:pt x="504062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8387969" y="5468620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399"/>
                </a:moveTo>
                <a:lnTo>
                  <a:pt x="504062" y="25399"/>
                </a:lnTo>
                <a:lnTo>
                  <a:pt x="504062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7152005" y="2597658"/>
            <a:ext cx="402081" cy="1299590"/>
          </a:xfrm>
          <a:custGeom>
            <a:avLst/>
            <a:gdLst/>
            <a:ahLst/>
            <a:cxnLst/>
            <a:rect l="l" t="t" r="r" b="b"/>
            <a:pathLst>
              <a:path w="402081" h="1299590">
                <a:moveTo>
                  <a:pt x="377571" y="1179956"/>
                </a:moveTo>
                <a:lnTo>
                  <a:pt x="375793" y="1186687"/>
                </a:lnTo>
                <a:lnTo>
                  <a:pt x="365260" y="1226674"/>
                </a:lnTo>
                <a:lnTo>
                  <a:pt x="358848" y="1251018"/>
                </a:lnTo>
                <a:lnTo>
                  <a:pt x="340730" y="1233337"/>
                </a:lnTo>
                <a:lnTo>
                  <a:pt x="311276" y="1204594"/>
                </a:lnTo>
                <a:lnTo>
                  <a:pt x="306197" y="1199768"/>
                </a:lnTo>
                <a:lnTo>
                  <a:pt x="298196" y="1199895"/>
                </a:lnTo>
                <a:lnTo>
                  <a:pt x="293243" y="1204848"/>
                </a:lnTo>
                <a:lnTo>
                  <a:pt x="288417" y="1209928"/>
                </a:lnTo>
                <a:lnTo>
                  <a:pt x="288544" y="1217929"/>
                </a:lnTo>
                <a:lnTo>
                  <a:pt x="293497" y="1222883"/>
                </a:lnTo>
                <a:lnTo>
                  <a:pt x="353314" y="1278635"/>
                </a:lnTo>
                <a:lnTo>
                  <a:pt x="353314" y="1272031"/>
                </a:lnTo>
                <a:lnTo>
                  <a:pt x="374396" y="1266189"/>
                </a:lnTo>
                <a:lnTo>
                  <a:pt x="377825" y="1271904"/>
                </a:lnTo>
                <a:lnTo>
                  <a:pt x="377571" y="1179956"/>
                </a:lnTo>
                <a:close/>
              </a:path>
              <a:path w="402081" h="1299590">
                <a:moveTo>
                  <a:pt x="340730" y="1233337"/>
                </a:moveTo>
                <a:lnTo>
                  <a:pt x="358848" y="1251018"/>
                </a:lnTo>
                <a:lnTo>
                  <a:pt x="365260" y="1226674"/>
                </a:lnTo>
                <a:lnTo>
                  <a:pt x="24511" y="0"/>
                </a:lnTo>
                <a:lnTo>
                  <a:pt x="0" y="6730"/>
                </a:lnTo>
                <a:lnTo>
                  <a:pt x="340730" y="1233337"/>
                </a:lnTo>
                <a:close/>
              </a:path>
              <a:path w="402081" h="1299590">
                <a:moveTo>
                  <a:pt x="377825" y="1271904"/>
                </a:moveTo>
                <a:lnTo>
                  <a:pt x="374396" y="1266189"/>
                </a:lnTo>
                <a:lnTo>
                  <a:pt x="353314" y="1272031"/>
                </a:lnTo>
                <a:lnTo>
                  <a:pt x="353314" y="1278635"/>
                </a:lnTo>
                <a:lnTo>
                  <a:pt x="293497" y="1222883"/>
                </a:lnTo>
                <a:lnTo>
                  <a:pt x="372364" y="1299590"/>
                </a:lnTo>
                <a:lnTo>
                  <a:pt x="400303" y="1193164"/>
                </a:lnTo>
                <a:lnTo>
                  <a:pt x="402081" y="1186433"/>
                </a:lnTo>
                <a:lnTo>
                  <a:pt x="398018" y="1179448"/>
                </a:lnTo>
                <a:lnTo>
                  <a:pt x="391287" y="1177670"/>
                </a:lnTo>
                <a:lnTo>
                  <a:pt x="384428" y="1175892"/>
                </a:lnTo>
                <a:lnTo>
                  <a:pt x="377571" y="1179956"/>
                </a:lnTo>
                <a:lnTo>
                  <a:pt x="377825" y="1271904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7152005" y="2597658"/>
            <a:ext cx="402081" cy="1299590"/>
          </a:xfrm>
          <a:custGeom>
            <a:avLst/>
            <a:gdLst/>
            <a:ahLst/>
            <a:cxnLst/>
            <a:rect l="l" t="t" r="r" b="b"/>
            <a:pathLst>
              <a:path w="402081" h="1299590">
                <a:moveTo>
                  <a:pt x="377571" y="1179956"/>
                </a:moveTo>
                <a:lnTo>
                  <a:pt x="375793" y="1186687"/>
                </a:lnTo>
                <a:lnTo>
                  <a:pt x="365260" y="1226674"/>
                </a:lnTo>
                <a:lnTo>
                  <a:pt x="358848" y="1251018"/>
                </a:lnTo>
                <a:lnTo>
                  <a:pt x="340730" y="1233337"/>
                </a:lnTo>
                <a:lnTo>
                  <a:pt x="311276" y="1204594"/>
                </a:lnTo>
                <a:lnTo>
                  <a:pt x="306197" y="1199768"/>
                </a:lnTo>
                <a:lnTo>
                  <a:pt x="298196" y="1199895"/>
                </a:lnTo>
                <a:lnTo>
                  <a:pt x="293243" y="1204848"/>
                </a:lnTo>
                <a:lnTo>
                  <a:pt x="288417" y="1209928"/>
                </a:lnTo>
                <a:lnTo>
                  <a:pt x="288544" y="1217929"/>
                </a:lnTo>
                <a:lnTo>
                  <a:pt x="293497" y="1222883"/>
                </a:lnTo>
                <a:lnTo>
                  <a:pt x="353314" y="1278635"/>
                </a:lnTo>
                <a:lnTo>
                  <a:pt x="353314" y="1272031"/>
                </a:lnTo>
                <a:lnTo>
                  <a:pt x="374396" y="1266189"/>
                </a:lnTo>
                <a:lnTo>
                  <a:pt x="377825" y="1271904"/>
                </a:lnTo>
                <a:lnTo>
                  <a:pt x="377571" y="1179956"/>
                </a:lnTo>
                <a:close/>
              </a:path>
              <a:path w="402081" h="1299590">
                <a:moveTo>
                  <a:pt x="340730" y="1233337"/>
                </a:moveTo>
                <a:lnTo>
                  <a:pt x="358848" y="1251018"/>
                </a:lnTo>
                <a:lnTo>
                  <a:pt x="365260" y="1226674"/>
                </a:lnTo>
                <a:lnTo>
                  <a:pt x="24511" y="0"/>
                </a:lnTo>
                <a:lnTo>
                  <a:pt x="0" y="6730"/>
                </a:lnTo>
                <a:lnTo>
                  <a:pt x="340730" y="1233337"/>
                </a:lnTo>
                <a:close/>
              </a:path>
              <a:path w="402081" h="1299590">
                <a:moveTo>
                  <a:pt x="377825" y="1271904"/>
                </a:moveTo>
                <a:lnTo>
                  <a:pt x="374396" y="1266189"/>
                </a:lnTo>
                <a:lnTo>
                  <a:pt x="353314" y="1272031"/>
                </a:lnTo>
                <a:lnTo>
                  <a:pt x="353314" y="1278635"/>
                </a:lnTo>
                <a:lnTo>
                  <a:pt x="293497" y="1222883"/>
                </a:lnTo>
                <a:lnTo>
                  <a:pt x="372364" y="1299590"/>
                </a:lnTo>
                <a:lnTo>
                  <a:pt x="400303" y="1193164"/>
                </a:lnTo>
                <a:lnTo>
                  <a:pt x="402081" y="1186433"/>
                </a:lnTo>
                <a:lnTo>
                  <a:pt x="398018" y="1179448"/>
                </a:lnTo>
                <a:lnTo>
                  <a:pt x="391287" y="1177670"/>
                </a:lnTo>
                <a:lnTo>
                  <a:pt x="384428" y="1175892"/>
                </a:lnTo>
                <a:lnTo>
                  <a:pt x="377571" y="1179956"/>
                </a:lnTo>
                <a:lnTo>
                  <a:pt x="377825" y="1271904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8232140" y="3101594"/>
            <a:ext cx="402081" cy="1299717"/>
          </a:xfrm>
          <a:custGeom>
            <a:avLst/>
            <a:gdLst/>
            <a:ahLst/>
            <a:cxnLst/>
            <a:rect l="l" t="t" r="r" b="b"/>
            <a:pathLst>
              <a:path w="402081" h="1299717">
                <a:moveTo>
                  <a:pt x="340756" y="1233555"/>
                </a:moveTo>
                <a:lnTo>
                  <a:pt x="358817" y="1251145"/>
                </a:lnTo>
                <a:lnTo>
                  <a:pt x="365226" y="1226674"/>
                </a:lnTo>
                <a:lnTo>
                  <a:pt x="24510" y="0"/>
                </a:lnTo>
                <a:lnTo>
                  <a:pt x="0" y="6857"/>
                </a:lnTo>
                <a:lnTo>
                  <a:pt x="340756" y="1233555"/>
                </a:lnTo>
                <a:close/>
              </a:path>
              <a:path w="402081" h="1299717">
                <a:moveTo>
                  <a:pt x="377825" y="1272031"/>
                </a:moveTo>
                <a:lnTo>
                  <a:pt x="374395" y="1266316"/>
                </a:lnTo>
                <a:lnTo>
                  <a:pt x="353313" y="1272158"/>
                </a:lnTo>
                <a:lnTo>
                  <a:pt x="353313" y="1278762"/>
                </a:lnTo>
                <a:lnTo>
                  <a:pt x="293496" y="1223009"/>
                </a:lnTo>
                <a:lnTo>
                  <a:pt x="372363" y="1299717"/>
                </a:lnTo>
                <a:lnTo>
                  <a:pt x="400303" y="1193291"/>
                </a:lnTo>
                <a:lnTo>
                  <a:pt x="402081" y="1186560"/>
                </a:lnTo>
                <a:lnTo>
                  <a:pt x="398017" y="1179575"/>
                </a:lnTo>
                <a:lnTo>
                  <a:pt x="391286" y="1177797"/>
                </a:lnTo>
                <a:lnTo>
                  <a:pt x="384428" y="1176019"/>
                </a:lnTo>
                <a:lnTo>
                  <a:pt x="377443" y="1180083"/>
                </a:lnTo>
                <a:lnTo>
                  <a:pt x="377825" y="1272031"/>
                </a:lnTo>
                <a:close/>
              </a:path>
              <a:path w="402081" h="1299717">
                <a:moveTo>
                  <a:pt x="288416" y="1210055"/>
                </a:moveTo>
                <a:lnTo>
                  <a:pt x="288416" y="1218056"/>
                </a:lnTo>
                <a:lnTo>
                  <a:pt x="293496" y="1223009"/>
                </a:lnTo>
                <a:lnTo>
                  <a:pt x="353313" y="1278762"/>
                </a:lnTo>
                <a:lnTo>
                  <a:pt x="353313" y="1272158"/>
                </a:lnTo>
                <a:lnTo>
                  <a:pt x="374395" y="1266316"/>
                </a:lnTo>
                <a:lnTo>
                  <a:pt x="377825" y="1272031"/>
                </a:lnTo>
                <a:lnTo>
                  <a:pt x="377443" y="1180083"/>
                </a:lnTo>
                <a:lnTo>
                  <a:pt x="375665" y="1186814"/>
                </a:lnTo>
                <a:lnTo>
                  <a:pt x="365226" y="1226674"/>
                </a:lnTo>
                <a:lnTo>
                  <a:pt x="358817" y="1251145"/>
                </a:lnTo>
                <a:lnTo>
                  <a:pt x="340756" y="1233555"/>
                </a:lnTo>
                <a:lnTo>
                  <a:pt x="311150" y="1204721"/>
                </a:lnTo>
                <a:lnTo>
                  <a:pt x="306196" y="1199895"/>
                </a:lnTo>
                <a:lnTo>
                  <a:pt x="298195" y="1200022"/>
                </a:lnTo>
                <a:lnTo>
                  <a:pt x="293242" y="1204975"/>
                </a:lnTo>
                <a:lnTo>
                  <a:pt x="288416" y="1210055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8232140" y="3101594"/>
            <a:ext cx="402081" cy="1299717"/>
          </a:xfrm>
          <a:custGeom>
            <a:avLst/>
            <a:gdLst/>
            <a:ahLst/>
            <a:cxnLst/>
            <a:rect l="l" t="t" r="r" b="b"/>
            <a:pathLst>
              <a:path w="402081" h="1299717">
                <a:moveTo>
                  <a:pt x="340756" y="1233555"/>
                </a:moveTo>
                <a:lnTo>
                  <a:pt x="358817" y="1251145"/>
                </a:lnTo>
                <a:lnTo>
                  <a:pt x="365226" y="1226674"/>
                </a:lnTo>
                <a:lnTo>
                  <a:pt x="24510" y="0"/>
                </a:lnTo>
                <a:lnTo>
                  <a:pt x="0" y="6857"/>
                </a:lnTo>
                <a:lnTo>
                  <a:pt x="340756" y="1233555"/>
                </a:lnTo>
                <a:close/>
              </a:path>
              <a:path w="402081" h="1299717">
                <a:moveTo>
                  <a:pt x="377825" y="1272031"/>
                </a:moveTo>
                <a:lnTo>
                  <a:pt x="374395" y="1266316"/>
                </a:lnTo>
                <a:lnTo>
                  <a:pt x="353313" y="1272158"/>
                </a:lnTo>
                <a:lnTo>
                  <a:pt x="353313" y="1278762"/>
                </a:lnTo>
                <a:lnTo>
                  <a:pt x="293496" y="1223009"/>
                </a:lnTo>
                <a:lnTo>
                  <a:pt x="372363" y="1299717"/>
                </a:lnTo>
                <a:lnTo>
                  <a:pt x="400303" y="1193291"/>
                </a:lnTo>
                <a:lnTo>
                  <a:pt x="402081" y="1186560"/>
                </a:lnTo>
                <a:lnTo>
                  <a:pt x="398017" y="1179575"/>
                </a:lnTo>
                <a:lnTo>
                  <a:pt x="391286" y="1177797"/>
                </a:lnTo>
                <a:lnTo>
                  <a:pt x="384428" y="1176019"/>
                </a:lnTo>
                <a:lnTo>
                  <a:pt x="377443" y="1180083"/>
                </a:lnTo>
                <a:lnTo>
                  <a:pt x="377825" y="1272031"/>
                </a:lnTo>
                <a:close/>
              </a:path>
              <a:path w="402081" h="1299717">
                <a:moveTo>
                  <a:pt x="288416" y="1210055"/>
                </a:moveTo>
                <a:lnTo>
                  <a:pt x="288416" y="1218056"/>
                </a:lnTo>
                <a:lnTo>
                  <a:pt x="293496" y="1223009"/>
                </a:lnTo>
                <a:lnTo>
                  <a:pt x="353313" y="1278762"/>
                </a:lnTo>
                <a:lnTo>
                  <a:pt x="353313" y="1272158"/>
                </a:lnTo>
                <a:lnTo>
                  <a:pt x="374395" y="1266316"/>
                </a:lnTo>
                <a:lnTo>
                  <a:pt x="377825" y="1272031"/>
                </a:lnTo>
                <a:lnTo>
                  <a:pt x="377443" y="1180083"/>
                </a:lnTo>
                <a:lnTo>
                  <a:pt x="375665" y="1186814"/>
                </a:lnTo>
                <a:lnTo>
                  <a:pt x="365226" y="1226674"/>
                </a:lnTo>
                <a:lnTo>
                  <a:pt x="358817" y="1251145"/>
                </a:lnTo>
                <a:lnTo>
                  <a:pt x="340756" y="1233555"/>
                </a:lnTo>
                <a:lnTo>
                  <a:pt x="311150" y="1204721"/>
                </a:lnTo>
                <a:lnTo>
                  <a:pt x="306196" y="1199895"/>
                </a:lnTo>
                <a:lnTo>
                  <a:pt x="298195" y="1200022"/>
                </a:lnTo>
                <a:lnTo>
                  <a:pt x="293242" y="1204975"/>
                </a:lnTo>
                <a:lnTo>
                  <a:pt x="288416" y="1210055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4271772" y="4205605"/>
            <a:ext cx="401954" cy="1299717"/>
          </a:xfrm>
          <a:custGeom>
            <a:avLst/>
            <a:gdLst/>
            <a:ahLst/>
            <a:cxnLst/>
            <a:rect l="l" t="t" r="r" b="b"/>
            <a:pathLst>
              <a:path w="401954" h="1299717">
                <a:moveTo>
                  <a:pt x="374395" y="90297"/>
                </a:moveTo>
                <a:lnTo>
                  <a:pt x="358741" y="75051"/>
                </a:lnTo>
                <a:lnTo>
                  <a:pt x="353187" y="96139"/>
                </a:lnTo>
                <a:lnTo>
                  <a:pt x="374395" y="90297"/>
                </a:lnTo>
                <a:close/>
              </a:path>
              <a:path w="401954" h="1299717">
                <a:moveTo>
                  <a:pt x="293369" y="46990"/>
                </a:moveTo>
                <a:lnTo>
                  <a:pt x="372237" y="123698"/>
                </a:lnTo>
                <a:lnTo>
                  <a:pt x="377698" y="96012"/>
                </a:lnTo>
                <a:lnTo>
                  <a:pt x="365134" y="50779"/>
                </a:lnTo>
                <a:lnTo>
                  <a:pt x="24383" y="-1176019"/>
                </a:lnTo>
                <a:lnTo>
                  <a:pt x="0" y="-1169162"/>
                </a:lnTo>
                <a:lnTo>
                  <a:pt x="340756" y="57535"/>
                </a:lnTo>
                <a:lnTo>
                  <a:pt x="353313" y="102743"/>
                </a:lnTo>
                <a:lnTo>
                  <a:pt x="374395" y="90297"/>
                </a:lnTo>
                <a:lnTo>
                  <a:pt x="353187" y="96139"/>
                </a:lnTo>
                <a:lnTo>
                  <a:pt x="358741" y="75051"/>
                </a:lnTo>
                <a:lnTo>
                  <a:pt x="374395" y="90297"/>
                </a:lnTo>
                <a:lnTo>
                  <a:pt x="353313" y="102743"/>
                </a:lnTo>
                <a:lnTo>
                  <a:pt x="293369" y="46990"/>
                </a:lnTo>
                <a:close/>
              </a:path>
              <a:path w="401954" h="1299717">
                <a:moveTo>
                  <a:pt x="377698" y="96012"/>
                </a:moveTo>
                <a:lnTo>
                  <a:pt x="372237" y="123698"/>
                </a:lnTo>
                <a:lnTo>
                  <a:pt x="400176" y="17272"/>
                </a:lnTo>
                <a:lnTo>
                  <a:pt x="401954" y="10541"/>
                </a:lnTo>
                <a:lnTo>
                  <a:pt x="397890" y="3556"/>
                </a:lnTo>
                <a:lnTo>
                  <a:pt x="391160" y="1778"/>
                </a:lnTo>
                <a:lnTo>
                  <a:pt x="384428" y="0"/>
                </a:lnTo>
                <a:lnTo>
                  <a:pt x="377443" y="4064"/>
                </a:lnTo>
                <a:lnTo>
                  <a:pt x="375665" y="10795"/>
                </a:lnTo>
                <a:lnTo>
                  <a:pt x="365134" y="50779"/>
                </a:lnTo>
                <a:lnTo>
                  <a:pt x="377698" y="96012"/>
                </a:lnTo>
                <a:close/>
              </a:path>
              <a:path w="401954" h="1299717">
                <a:moveTo>
                  <a:pt x="353313" y="102743"/>
                </a:moveTo>
                <a:lnTo>
                  <a:pt x="340756" y="57535"/>
                </a:lnTo>
                <a:lnTo>
                  <a:pt x="311150" y="28702"/>
                </a:lnTo>
                <a:lnTo>
                  <a:pt x="306069" y="23876"/>
                </a:lnTo>
                <a:lnTo>
                  <a:pt x="298068" y="24003"/>
                </a:lnTo>
                <a:lnTo>
                  <a:pt x="293242" y="28956"/>
                </a:lnTo>
                <a:lnTo>
                  <a:pt x="288289" y="34036"/>
                </a:lnTo>
                <a:lnTo>
                  <a:pt x="288416" y="42037"/>
                </a:lnTo>
                <a:lnTo>
                  <a:pt x="293369" y="46990"/>
                </a:lnTo>
                <a:lnTo>
                  <a:pt x="353313" y="102743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4271772" y="4205605"/>
            <a:ext cx="401954" cy="1299717"/>
          </a:xfrm>
          <a:custGeom>
            <a:avLst/>
            <a:gdLst/>
            <a:ahLst/>
            <a:cxnLst/>
            <a:rect l="l" t="t" r="r" b="b"/>
            <a:pathLst>
              <a:path w="401954" h="1299717">
                <a:moveTo>
                  <a:pt x="374395" y="90297"/>
                </a:moveTo>
                <a:lnTo>
                  <a:pt x="358741" y="75051"/>
                </a:lnTo>
                <a:lnTo>
                  <a:pt x="353187" y="96139"/>
                </a:lnTo>
                <a:lnTo>
                  <a:pt x="374395" y="90297"/>
                </a:lnTo>
                <a:close/>
              </a:path>
              <a:path w="401954" h="1299717">
                <a:moveTo>
                  <a:pt x="293369" y="46990"/>
                </a:moveTo>
                <a:lnTo>
                  <a:pt x="372237" y="123698"/>
                </a:lnTo>
                <a:lnTo>
                  <a:pt x="377698" y="96012"/>
                </a:lnTo>
                <a:lnTo>
                  <a:pt x="365134" y="50779"/>
                </a:lnTo>
                <a:lnTo>
                  <a:pt x="24383" y="-1176019"/>
                </a:lnTo>
                <a:lnTo>
                  <a:pt x="0" y="-1169162"/>
                </a:lnTo>
                <a:lnTo>
                  <a:pt x="340756" y="57535"/>
                </a:lnTo>
                <a:lnTo>
                  <a:pt x="353313" y="102743"/>
                </a:lnTo>
                <a:lnTo>
                  <a:pt x="374395" y="90297"/>
                </a:lnTo>
                <a:lnTo>
                  <a:pt x="353187" y="96139"/>
                </a:lnTo>
                <a:lnTo>
                  <a:pt x="358741" y="75051"/>
                </a:lnTo>
                <a:lnTo>
                  <a:pt x="374395" y="90297"/>
                </a:lnTo>
                <a:lnTo>
                  <a:pt x="353313" y="102743"/>
                </a:lnTo>
                <a:lnTo>
                  <a:pt x="293369" y="46990"/>
                </a:lnTo>
                <a:close/>
              </a:path>
              <a:path w="401954" h="1299717">
                <a:moveTo>
                  <a:pt x="377698" y="96012"/>
                </a:moveTo>
                <a:lnTo>
                  <a:pt x="372237" y="123698"/>
                </a:lnTo>
                <a:lnTo>
                  <a:pt x="400176" y="17272"/>
                </a:lnTo>
                <a:lnTo>
                  <a:pt x="401954" y="10541"/>
                </a:lnTo>
                <a:lnTo>
                  <a:pt x="397890" y="3556"/>
                </a:lnTo>
                <a:lnTo>
                  <a:pt x="391160" y="1778"/>
                </a:lnTo>
                <a:lnTo>
                  <a:pt x="384428" y="0"/>
                </a:lnTo>
                <a:lnTo>
                  <a:pt x="377443" y="4064"/>
                </a:lnTo>
                <a:lnTo>
                  <a:pt x="375665" y="10795"/>
                </a:lnTo>
                <a:lnTo>
                  <a:pt x="365134" y="50779"/>
                </a:lnTo>
                <a:lnTo>
                  <a:pt x="377698" y="96012"/>
                </a:lnTo>
                <a:close/>
              </a:path>
              <a:path w="401954" h="1299717">
                <a:moveTo>
                  <a:pt x="353313" y="102743"/>
                </a:moveTo>
                <a:lnTo>
                  <a:pt x="340756" y="57535"/>
                </a:lnTo>
                <a:lnTo>
                  <a:pt x="311150" y="28702"/>
                </a:lnTo>
                <a:lnTo>
                  <a:pt x="306069" y="23876"/>
                </a:lnTo>
                <a:lnTo>
                  <a:pt x="298068" y="24003"/>
                </a:lnTo>
                <a:lnTo>
                  <a:pt x="293242" y="28956"/>
                </a:lnTo>
                <a:lnTo>
                  <a:pt x="288289" y="34036"/>
                </a:lnTo>
                <a:lnTo>
                  <a:pt x="288416" y="42037"/>
                </a:lnTo>
                <a:lnTo>
                  <a:pt x="293369" y="46990"/>
                </a:lnTo>
                <a:lnTo>
                  <a:pt x="353313" y="102743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260184" y="1808975"/>
            <a:ext cx="377024" cy="369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260184" y="1808975"/>
            <a:ext cx="377024" cy="369328"/>
          </a:xfrm>
          <a:custGeom>
            <a:avLst/>
            <a:gdLst/>
            <a:ahLst/>
            <a:cxnLst/>
            <a:rect l="l" t="t" r="r" b="b"/>
            <a:pathLst>
              <a:path w="377024" h="369328">
                <a:moveTo>
                  <a:pt x="0" y="369328"/>
                </a:moveTo>
                <a:lnTo>
                  <a:pt x="377024" y="369328"/>
                </a:lnTo>
                <a:lnTo>
                  <a:pt x="377024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251523" y="2807703"/>
            <a:ext cx="364197" cy="369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51523" y="2807703"/>
            <a:ext cx="364197" cy="369328"/>
          </a:xfrm>
          <a:custGeom>
            <a:avLst/>
            <a:gdLst/>
            <a:ahLst/>
            <a:cxnLst/>
            <a:rect l="l" t="t" r="r" b="b"/>
            <a:pathLst>
              <a:path w="364197" h="369328">
                <a:moveTo>
                  <a:pt x="364197" y="0"/>
                </a:moveTo>
                <a:lnTo>
                  <a:pt x="0" y="0"/>
                </a:lnTo>
                <a:lnTo>
                  <a:pt x="364197" y="12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251523" y="2807703"/>
            <a:ext cx="364197" cy="369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251523" y="2807703"/>
            <a:ext cx="364197" cy="369328"/>
          </a:xfrm>
          <a:custGeom>
            <a:avLst/>
            <a:gdLst/>
            <a:ahLst/>
            <a:cxnLst/>
            <a:rect l="l" t="t" r="r" b="b"/>
            <a:pathLst>
              <a:path w="364197" h="369328">
                <a:moveTo>
                  <a:pt x="0" y="369328"/>
                </a:moveTo>
                <a:lnTo>
                  <a:pt x="364197" y="369328"/>
                </a:lnTo>
                <a:lnTo>
                  <a:pt x="364197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323532" y="5265293"/>
            <a:ext cx="216001" cy="0"/>
          </a:xfrm>
          <a:custGeom>
            <a:avLst/>
            <a:gdLst/>
            <a:ahLst/>
            <a:cxnLst/>
            <a:rect l="l" t="t" r="r" b="b"/>
            <a:pathLst>
              <a:path w="216001">
                <a:moveTo>
                  <a:pt x="0" y="0"/>
                </a:moveTo>
                <a:lnTo>
                  <a:pt x="21600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 txBox="1"/>
          <p:nvPr/>
        </p:nvSpPr>
        <p:spPr>
          <a:xfrm>
            <a:off x="3372104" y="165700"/>
            <a:ext cx="1986577" cy="457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604"/>
              </a:lnSpc>
              <a:spcBef>
                <a:spcPts val="180"/>
              </a:spcBef>
            </a:pPr>
            <a:r>
              <a:rPr sz="34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7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ASC</a:t>
            </a:r>
            <a:r>
              <a:rPr sz="27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27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LE</a:t>
            </a:r>
            <a:endParaRPr sz="2700">
              <a:latin typeface="Century Schoolbook"/>
              <a:cs typeface="Century Schoolbook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5389626" y="165700"/>
            <a:ext cx="450174" cy="457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604"/>
              </a:lnSpc>
              <a:spcBef>
                <a:spcPts val="180"/>
              </a:spcBef>
            </a:pPr>
            <a:r>
              <a:rPr sz="3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</a:t>
            </a:r>
            <a:endParaRPr sz="3400">
              <a:latin typeface="Century Schoolbook"/>
              <a:cs typeface="Century Schoolbook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1413129" y="822293"/>
            <a:ext cx="3026136" cy="406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204"/>
              </a:lnSpc>
              <a:spcBef>
                <a:spcPts val="160"/>
              </a:spcBef>
            </a:pPr>
            <a:r>
              <a:rPr sz="3000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H</a:t>
            </a:r>
            <a:r>
              <a:rPr sz="24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ON</a:t>
            </a:r>
            <a:r>
              <a:rPr sz="24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GRAMME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4462145" y="822293"/>
            <a:ext cx="463957" cy="406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204"/>
              </a:lnSpc>
              <a:spcBef>
                <a:spcPts val="160"/>
              </a:spcBef>
            </a:pPr>
            <a:r>
              <a:rPr sz="30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(F</a:t>
            </a:r>
            <a:endParaRPr sz="3000">
              <a:latin typeface="Century Schoolbook"/>
              <a:cs typeface="Century Schoolbook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5856859" y="822293"/>
            <a:ext cx="1932461" cy="406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204"/>
              </a:lnSpc>
              <a:spcBef>
                <a:spcPts val="160"/>
              </a:spcBef>
            </a:pPr>
            <a:r>
              <a:rPr sz="30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ONTA</a:t>
            </a:r>
            <a:r>
              <a:rPr sz="24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NT</a:t>
            </a:r>
            <a:r>
              <a:rPr sz="30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)</a:t>
            </a:r>
            <a:endParaRPr sz="3000">
              <a:latin typeface="Century Schoolbook"/>
              <a:cs typeface="Century Schoolbook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330835" y="4249278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330517" y="5329667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20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251523" y="2807703"/>
            <a:ext cx="364197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9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D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260184" y="1808975"/>
            <a:ext cx="377024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05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H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755573" y="0"/>
            <a:ext cx="1080084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670255">
              <a:lnSpc>
                <a:spcPct val="100179"/>
              </a:lnSpc>
              <a:spcBef>
                <a:spcPts val="5078"/>
              </a:spcBef>
            </a:pPr>
            <a:r>
              <a:rPr sz="30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endParaRPr sz="3000">
              <a:latin typeface="Century Schoolbook"/>
              <a:cs typeface="Century Schoolbook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1835658" y="0"/>
            <a:ext cx="1008126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5" name="object 75"/>
          <p:cNvSpPr txBox="1"/>
          <p:nvPr/>
        </p:nvSpPr>
        <p:spPr>
          <a:xfrm>
            <a:off x="2843784" y="0"/>
            <a:ext cx="1007999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800"/>
              </a:lnSpc>
              <a:spcBef>
                <a:spcPts val="39"/>
              </a:spcBef>
            </a:pPr>
            <a:endParaRPr sz="800"/>
          </a:p>
          <a:p>
            <a:pPr marL="541019">
              <a:lnSpc>
                <a:spcPct val="100179"/>
              </a:lnSpc>
            </a:pPr>
            <a:r>
              <a:rPr sz="3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endParaRPr sz="3400">
              <a:latin typeface="Century Schoolbook"/>
              <a:cs typeface="Century Schoolbook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3851783" y="0"/>
            <a:ext cx="1008252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3" name="object 73"/>
          <p:cNvSpPr txBox="1"/>
          <p:nvPr/>
        </p:nvSpPr>
        <p:spPr>
          <a:xfrm>
            <a:off x="4860036" y="0"/>
            <a:ext cx="1007999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50"/>
              </a:lnSpc>
              <a:spcBef>
                <a:spcPts val="19"/>
              </a:spcBef>
            </a:pPr>
            <a:endParaRPr sz="650"/>
          </a:p>
          <a:p>
            <a:pPr>
              <a:lnSpc>
                <a:spcPct val="100179"/>
              </a:lnSpc>
              <a:spcBef>
                <a:spcPts val="6000"/>
              </a:spcBef>
            </a:pP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RONT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5868035" y="0"/>
            <a:ext cx="1008125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1524">
              <a:lnSpc>
                <a:spcPct val="100179"/>
              </a:lnSpc>
              <a:spcBef>
                <a:spcPts val="5078"/>
              </a:spcBef>
            </a:pPr>
            <a:r>
              <a:rPr sz="30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endParaRPr sz="3000">
              <a:latin typeface="Century Schoolbook"/>
              <a:cs typeface="Century Schoolbook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6876160" y="0"/>
            <a:ext cx="1008126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0" name="object 70"/>
          <p:cNvSpPr txBox="1"/>
          <p:nvPr/>
        </p:nvSpPr>
        <p:spPr>
          <a:xfrm>
            <a:off x="7884286" y="0"/>
            <a:ext cx="878713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9" name="object 69"/>
          <p:cNvSpPr txBox="1"/>
          <p:nvPr/>
        </p:nvSpPr>
        <p:spPr>
          <a:xfrm>
            <a:off x="8763000" y="0"/>
            <a:ext cx="152400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8" name="object 68"/>
          <p:cNvSpPr txBox="1"/>
          <p:nvPr/>
        </p:nvSpPr>
        <p:spPr>
          <a:xfrm>
            <a:off x="8915400" y="0"/>
            <a:ext cx="156972" cy="31770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7" name="object 67"/>
          <p:cNvSpPr txBox="1"/>
          <p:nvPr/>
        </p:nvSpPr>
        <p:spPr>
          <a:xfrm>
            <a:off x="755573" y="1664842"/>
            <a:ext cx="57602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6" name="object 66"/>
          <p:cNvSpPr txBox="1"/>
          <p:nvPr/>
        </p:nvSpPr>
        <p:spPr>
          <a:xfrm>
            <a:off x="1331595" y="1664842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5" name="object 65"/>
          <p:cNvSpPr txBox="1"/>
          <p:nvPr/>
        </p:nvSpPr>
        <p:spPr>
          <a:xfrm>
            <a:off x="1835658" y="1664842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4" name="object 64"/>
          <p:cNvSpPr txBox="1"/>
          <p:nvPr/>
        </p:nvSpPr>
        <p:spPr>
          <a:xfrm>
            <a:off x="2339721" y="1664842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3" name="object 63"/>
          <p:cNvSpPr txBox="1"/>
          <p:nvPr/>
        </p:nvSpPr>
        <p:spPr>
          <a:xfrm>
            <a:off x="2843784" y="1664842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2" name="object 62"/>
          <p:cNvSpPr txBox="1"/>
          <p:nvPr/>
        </p:nvSpPr>
        <p:spPr>
          <a:xfrm>
            <a:off x="3347847" y="1664842"/>
            <a:ext cx="503936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1" name="object 61"/>
          <p:cNvSpPr txBox="1"/>
          <p:nvPr/>
        </p:nvSpPr>
        <p:spPr>
          <a:xfrm>
            <a:off x="3851783" y="1664842"/>
            <a:ext cx="504189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0" name="object 60"/>
          <p:cNvSpPr txBox="1"/>
          <p:nvPr/>
        </p:nvSpPr>
        <p:spPr>
          <a:xfrm>
            <a:off x="4355973" y="1664842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9" name="object 59"/>
          <p:cNvSpPr txBox="1"/>
          <p:nvPr/>
        </p:nvSpPr>
        <p:spPr>
          <a:xfrm>
            <a:off x="4860036" y="1664842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8" name="object 58"/>
          <p:cNvSpPr txBox="1"/>
          <p:nvPr/>
        </p:nvSpPr>
        <p:spPr>
          <a:xfrm>
            <a:off x="5364099" y="1664842"/>
            <a:ext cx="503936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7" name="object 57"/>
          <p:cNvSpPr txBox="1"/>
          <p:nvPr/>
        </p:nvSpPr>
        <p:spPr>
          <a:xfrm>
            <a:off x="5868035" y="1664842"/>
            <a:ext cx="504189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6" name="object 56"/>
          <p:cNvSpPr txBox="1"/>
          <p:nvPr/>
        </p:nvSpPr>
        <p:spPr>
          <a:xfrm>
            <a:off x="6372225" y="1664842"/>
            <a:ext cx="503935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5" name="object 55"/>
          <p:cNvSpPr txBox="1"/>
          <p:nvPr/>
        </p:nvSpPr>
        <p:spPr>
          <a:xfrm>
            <a:off x="6876160" y="1664842"/>
            <a:ext cx="504190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4" name="object 54"/>
          <p:cNvSpPr txBox="1"/>
          <p:nvPr/>
        </p:nvSpPr>
        <p:spPr>
          <a:xfrm>
            <a:off x="7380351" y="1664842"/>
            <a:ext cx="503935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3" name="object 53"/>
          <p:cNvSpPr txBox="1"/>
          <p:nvPr/>
        </p:nvSpPr>
        <p:spPr>
          <a:xfrm>
            <a:off x="7884286" y="1664842"/>
            <a:ext cx="504190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2" name="object 52"/>
          <p:cNvSpPr txBox="1"/>
          <p:nvPr/>
        </p:nvSpPr>
        <p:spPr>
          <a:xfrm>
            <a:off x="8388477" y="1664842"/>
            <a:ext cx="374523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1" name="object 51"/>
          <p:cNvSpPr txBox="1"/>
          <p:nvPr/>
        </p:nvSpPr>
        <p:spPr>
          <a:xfrm>
            <a:off x="8763000" y="1664842"/>
            <a:ext cx="152400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0" name="object 50"/>
          <p:cNvSpPr txBox="1"/>
          <p:nvPr/>
        </p:nvSpPr>
        <p:spPr>
          <a:xfrm>
            <a:off x="755573" y="2168905"/>
            <a:ext cx="576021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9" name="object 49"/>
          <p:cNvSpPr txBox="1"/>
          <p:nvPr/>
        </p:nvSpPr>
        <p:spPr>
          <a:xfrm>
            <a:off x="1835658" y="2168905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8" name="object 48"/>
          <p:cNvSpPr txBox="1"/>
          <p:nvPr/>
        </p:nvSpPr>
        <p:spPr>
          <a:xfrm>
            <a:off x="2843784" y="2168905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7" name="object 47"/>
          <p:cNvSpPr txBox="1"/>
          <p:nvPr/>
        </p:nvSpPr>
        <p:spPr>
          <a:xfrm>
            <a:off x="3851783" y="2168905"/>
            <a:ext cx="504189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6" name="object 46"/>
          <p:cNvSpPr txBox="1"/>
          <p:nvPr/>
        </p:nvSpPr>
        <p:spPr>
          <a:xfrm>
            <a:off x="4860036" y="2168905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5" name="object 45"/>
          <p:cNvSpPr txBox="1"/>
          <p:nvPr/>
        </p:nvSpPr>
        <p:spPr>
          <a:xfrm>
            <a:off x="5868035" y="2168905"/>
            <a:ext cx="504189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4" name="object 44"/>
          <p:cNvSpPr txBox="1"/>
          <p:nvPr/>
        </p:nvSpPr>
        <p:spPr>
          <a:xfrm>
            <a:off x="6876160" y="2168905"/>
            <a:ext cx="504190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3" name="object 43"/>
          <p:cNvSpPr txBox="1"/>
          <p:nvPr/>
        </p:nvSpPr>
        <p:spPr>
          <a:xfrm>
            <a:off x="7884286" y="2168905"/>
            <a:ext cx="504190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" name="object 42"/>
          <p:cNvSpPr txBox="1"/>
          <p:nvPr/>
        </p:nvSpPr>
        <p:spPr>
          <a:xfrm>
            <a:off x="1331595" y="2672969"/>
            <a:ext cx="144145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1" name="object 41"/>
          <p:cNvSpPr txBox="1"/>
          <p:nvPr/>
        </p:nvSpPr>
        <p:spPr>
          <a:xfrm>
            <a:off x="1475740" y="2672969"/>
            <a:ext cx="863980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" name="object 40"/>
          <p:cNvSpPr txBox="1"/>
          <p:nvPr/>
        </p:nvSpPr>
        <p:spPr>
          <a:xfrm>
            <a:off x="2339721" y="2672969"/>
            <a:ext cx="28803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9" name="object 39"/>
          <p:cNvSpPr txBox="1"/>
          <p:nvPr/>
        </p:nvSpPr>
        <p:spPr>
          <a:xfrm>
            <a:off x="2627757" y="2672969"/>
            <a:ext cx="21602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8" name="object 38"/>
          <p:cNvSpPr txBox="1"/>
          <p:nvPr/>
        </p:nvSpPr>
        <p:spPr>
          <a:xfrm>
            <a:off x="3347847" y="2672969"/>
            <a:ext cx="50393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7" name="object 37"/>
          <p:cNvSpPr txBox="1"/>
          <p:nvPr/>
        </p:nvSpPr>
        <p:spPr>
          <a:xfrm>
            <a:off x="3851783" y="2672969"/>
            <a:ext cx="504189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" name="object 36"/>
          <p:cNvSpPr txBox="1"/>
          <p:nvPr/>
        </p:nvSpPr>
        <p:spPr>
          <a:xfrm>
            <a:off x="4355973" y="2672969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5" name="object 35"/>
          <p:cNvSpPr txBox="1"/>
          <p:nvPr/>
        </p:nvSpPr>
        <p:spPr>
          <a:xfrm>
            <a:off x="4860036" y="2672969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4" name="object 34"/>
          <p:cNvSpPr txBox="1"/>
          <p:nvPr/>
        </p:nvSpPr>
        <p:spPr>
          <a:xfrm>
            <a:off x="6372225" y="2672969"/>
            <a:ext cx="1008126" cy="18002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" name="object 33"/>
          <p:cNvSpPr txBox="1"/>
          <p:nvPr/>
        </p:nvSpPr>
        <p:spPr>
          <a:xfrm>
            <a:off x="755573" y="3177032"/>
            <a:ext cx="576021" cy="129616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2" name="object 32"/>
          <p:cNvSpPr txBox="1"/>
          <p:nvPr/>
        </p:nvSpPr>
        <p:spPr>
          <a:xfrm>
            <a:off x="1331595" y="3177032"/>
            <a:ext cx="1008126" cy="129616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" name="object 31"/>
          <p:cNvSpPr txBox="1"/>
          <p:nvPr/>
        </p:nvSpPr>
        <p:spPr>
          <a:xfrm>
            <a:off x="2339721" y="3177032"/>
            <a:ext cx="1008126" cy="7920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" name="object 30"/>
          <p:cNvSpPr txBox="1"/>
          <p:nvPr/>
        </p:nvSpPr>
        <p:spPr>
          <a:xfrm>
            <a:off x="3347847" y="3177032"/>
            <a:ext cx="1008126" cy="129616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" name="object 29"/>
          <p:cNvSpPr txBox="1"/>
          <p:nvPr/>
        </p:nvSpPr>
        <p:spPr>
          <a:xfrm>
            <a:off x="4355973" y="3177032"/>
            <a:ext cx="1008126" cy="129616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" name="object 28"/>
          <p:cNvSpPr txBox="1"/>
          <p:nvPr/>
        </p:nvSpPr>
        <p:spPr>
          <a:xfrm>
            <a:off x="5364099" y="3177032"/>
            <a:ext cx="1008126" cy="7920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" name="object 27"/>
          <p:cNvSpPr txBox="1"/>
          <p:nvPr/>
        </p:nvSpPr>
        <p:spPr>
          <a:xfrm>
            <a:off x="7380351" y="3177032"/>
            <a:ext cx="1008126" cy="7920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8388477" y="3177032"/>
            <a:ext cx="374523" cy="129616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8763000" y="3177032"/>
            <a:ext cx="152400" cy="129616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8915400" y="3177032"/>
            <a:ext cx="156972" cy="368096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2339721" y="3969130"/>
            <a:ext cx="1008126" cy="20162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5364099" y="3969130"/>
            <a:ext cx="1008126" cy="20162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7380351" y="3969130"/>
            <a:ext cx="1008126" cy="20162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755573" y="4473194"/>
            <a:ext cx="576021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1331595" y="4473194"/>
            <a:ext cx="1008126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3347847" y="4473194"/>
            <a:ext cx="1008126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4355973" y="4473194"/>
            <a:ext cx="1008126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6372225" y="4473194"/>
            <a:ext cx="1008126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8388477" y="4473194"/>
            <a:ext cx="37452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8763000" y="4473194"/>
            <a:ext cx="152400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755573" y="5481320"/>
            <a:ext cx="576021" cy="9720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1331595" y="5481320"/>
            <a:ext cx="1008126" cy="9720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3347847" y="5481320"/>
            <a:ext cx="1008126" cy="9720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4355973" y="5481320"/>
            <a:ext cx="1008126" cy="9720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6372225" y="5481320"/>
            <a:ext cx="1008126" cy="9720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8388477" y="5481320"/>
            <a:ext cx="374523" cy="9720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8763000" y="5481320"/>
            <a:ext cx="152400" cy="13766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2339721" y="5985370"/>
            <a:ext cx="1008126" cy="4679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5364099" y="5985370"/>
            <a:ext cx="1008126" cy="4679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7380351" y="5985370"/>
            <a:ext cx="1008126" cy="4679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755573" y="6453339"/>
            <a:ext cx="8007426" cy="4046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323532" y="5125593"/>
            <a:ext cx="216001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object 94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755136" y="4540504"/>
            <a:ext cx="0" cy="2207213"/>
          </a:xfrm>
          <a:custGeom>
            <a:avLst/>
            <a:gdLst/>
            <a:ahLst/>
            <a:cxnLst/>
            <a:rect l="l" t="t" r="r" b="b"/>
            <a:pathLst>
              <a:path h="2207213">
                <a:moveTo>
                  <a:pt x="0" y="0"/>
                </a:moveTo>
                <a:lnTo>
                  <a:pt x="0" y="220721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4738370" y="4540504"/>
            <a:ext cx="0" cy="2207213"/>
          </a:xfrm>
          <a:custGeom>
            <a:avLst/>
            <a:gdLst/>
            <a:ahLst/>
            <a:cxnLst/>
            <a:rect l="l" t="t" r="r" b="b"/>
            <a:pathLst>
              <a:path h="2207213">
                <a:moveTo>
                  <a:pt x="0" y="0"/>
                </a:moveTo>
                <a:lnTo>
                  <a:pt x="0" y="220721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765425" y="5095494"/>
            <a:ext cx="3181096" cy="0"/>
          </a:xfrm>
          <a:custGeom>
            <a:avLst/>
            <a:gdLst/>
            <a:ahLst/>
            <a:cxnLst/>
            <a:rect l="l" t="t" r="r" b="b"/>
            <a:pathLst>
              <a:path w="3181096">
                <a:moveTo>
                  <a:pt x="0" y="0"/>
                </a:moveTo>
                <a:lnTo>
                  <a:pt x="3181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765425" y="5644083"/>
            <a:ext cx="3181096" cy="0"/>
          </a:xfrm>
          <a:custGeom>
            <a:avLst/>
            <a:gdLst/>
            <a:ahLst/>
            <a:cxnLst/>
            <a:rect l="l" t="t" r="r" b="b"/>
            <a:pathLst>
              <a:path w="3181096">
                <a:moveTo>
                  <a:pt x="0" y="0"/>
                </a:moveTo>
                <a:lnTo>
                  <a:pt x="3181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765425" y="6192723"/>
            <a:ext cx="3181096" cy="0"/>
          </a:xfrm>
          <a:custGeom>
            <a:avLst/>
            <a:gdLst/>
            <a:ahLst/>
            <a:cxnLst/>
            <a:rect l="l" t="t" r="r" b="b"/>
            <a:pathLst>
              <a:path w="3181096">
                <a:moveTo>
                  <a:pt x="0" y="0"/>
                </a:moveTo>
                <a:lnTo>
                  <a:pt x="3181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771775" y="4540504"/>
            <a:ext cx="0" cy="2207213"/>
          </a:xfrm>
          <a:custGeom>
            <a:avLst/>
            <a:gdLst/>
            <a:ahLst/>
            <a:cxnLst/>
            <a:rect l="l" t="t" r="r" b="b"/>
            <a:pathLst>
              <a:path h="2207213">
                <a:moveTo>
                  <a:pt x="0" y="0"/>
                </a:moveTo>
                <a:lnTo>
                  <a:pt x="0" y="220721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940171" y="4540504"/>
            <a:ext cx="0" cy="2207213"/>
          </a:xfrm>
          <a:custGeom>
            <a:avLst/>
            <a:gdLst/>
            <a:ahLst/>
            <a:cxnLst/>
            <a:rect l="l" t="t" r="r" b="b"/>
            <a:pathLst>
              <a:path h="2207213">
                <a:moveTo>
                  <a:pt x="0" y="0"/>
                </a:moveTo>
                <a:lnTo>
                  <a:pt x="0" y="220721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2765425" y="4546854"/>
            <a:ext cx="3181096" cy="0"/>
          </a:xfrm>
          <a:custGeom>
            <a:avLst/>
            <a:gdLst/>
            <a:ahLst/>
            <a:cxnLst/>
            <a:rect l="l" t="t" r="r" b="b"/>
            <a:pathLst>
              <a:path w="3181096">
                <a:moveTo>
                  <a:pt x="0" y="0"/>
                </a:moveTo>
                <a:lnTo>
                  <a:pt x="3181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2765425" y="6741367"/>
            <a:ext cx="3181096" cy="0"/>
          </a:xfrm>
          <a:custGeom>
            <a:avLst/>
            <a:gdLst/>
            <a:ahLst/>
            <a:cxnLst/>
            <a:rect l="l" t="t" r="r" b="b"/>
            <a:pathLst>
              <a:path w="3181096">
                <a:moveTo>
                  <a:pt x="0" y="0"/>
                </a:moveTo>
                <a:lnTo>
                  <a:pt x="3181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4788027" y="6347002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3127629" y="2946654"/>
            <a:ext cx="648207" cy="117856"/>
          </a:xfrm>
          <a:custGeom>
            <a:avLst/>
            <a:gdLst/>
            <a:ahLst/>
            <a:cxnLst/>
            <a:rect l="l" t="t" r="r" b="b"/>
            <a:pathLst>
              <a:path w="648207" h="117856">
                <a:moveTo>
                  <a:pt x="616584" y="48006"/>
                </a:moveTo>
                <a:lnTo>
                  <a:pt x="597752" y="58991"/>
                </a:lnTo>
                <a:lnTo>
                  <a:pt x="616584" y="69976"/>
                </a:lnTo>
                <a:lnTo>
                  <a:pt x="616584" y="48006"/>
                </a:lnTo>
                <a:close/>
              </a:path>
              <a:path w="648207" h="117856">
                <a:moveTo>
                  <a:pt x="553211" y="114426"/>
                </a:moveTo>
                <a:lnTo>
                  <a:pt x="648207" y="58928"/>
                </a:lnTo>
                <a:lnTo>
                  <a:pt x="622934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4" y="71628"/>
                </a:lnTo>
                <a:lnTo>
                  <a:pt x="616584" y="48006"/>
                </a:lnTo>
                <a:lnTo>
                  <a:pt x="616584" y="69976"/>
                </a:lnTo>
                <a:lnTo>
                  <a:pt x="597752" y="58991"/>
                </a:lnTo>
                <a:lnTo>
                  <a:pt x="616584" y="48006"/>
                </a:lnTo>
                <a:lnTo>
                  <a:pt x="622934" y="71628"/>
                </a:lnTo>
                <a:lnTo>
                  <a:pt x="553211" y="114426"/>
                </a:lnTo>
                <a:close/>
              </a:path>
              <a:path w="648207" h="117856">
                <a:moveTo>
                  <a:pt x="539369" y="2032"/>
                </a:moveTo>
                <a:lnTo>
                  <a:pt x="535812" y="8128"/>
                </a:lnTo>
                <a:lnTo>
                  <a:pt x="532257" y="14224"/>
                </a:lnTo>
                <a:lnTo>
                  <a:pt x="534288" y="21971"/>
                </a:lnTo>
                <a:lnTo>
                  <a:pt x="540384" y="25526"/>
                </a:lnTo>
                <a:lnTo>
                  <a:pt x="575872" y="46227"/>
                </a:lnTo>
                <a:lnTo>
                  <a:pt x="622934" y="46228"/>
                </a:lnTo>
                <a:lnTo>
                  <a:pt x="648207" y="58928"/>
                </a:lnTo>
                <a:lnTo>
                  <a:pt x="553211" y="3556"/>
                </a:lnTo>
                <a:lnTo>
                  <a:pt x="547116" y="0"/>
                </a:lnTo>
                <a:lnTo>
                  <a:pt x="539369" y="2032"/>
                </a:lnTo>
                <a:close/>
              </a:path>
              <a:path w="648207" h="117856">
                <a:moveTo>
                  <a:pt x="535812" y="109855"/>
                </a:moveTo>
                <a:lnTo>
                  <a:pt x="539369" y="115824"/>
                </a:lnTo>
                <a:lnTo>
                  <a:pt x="547116" y="117856"/>
                </a:lnTo>
                <a:lnTo>
                  <a:pt x="553211" y="114426"/>
                </a:lnTo>
                <a:lnTo>
                  <a:pt x="622934" y="71628"/>
                </a:lnTo>
                <a:lnTo>
                  <a:pt x="576090" y="71628"/>
                </a:lnTo>
                <a:lnTo>
                  <a:pt x="540384" y="92456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2" y="109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127629" y="2946654"/>
            <a:ext cx="648207" cy="117856"/>
          </a:xfrm>
          <a:custGeom>
            <a:avLst/>
            <a:gdLst/>
            <a:ahLst/>
            <a:cxnLst/>
            <a:rect l="l" t="t" r="r" b="b"/>
            <a:pathLst>
              <a:path w="648207" h="117856">
                <a:moveTo>
                  <a:pt x="616584" y="48006"/>
                </a:moveTo>
                <a:lnTo>
                  <a:pt x="597752" y="58991"/>
                </a:lnTo>
                <a:lnTo>
                  <a:pt x="616584" y="69976"/>
                </a:lnTo>
                <a:lnTo>
                  <a:pt x="616584" y="48006"/>
                </a:lnTo>
                <a:close/>
              </a:path>
              <a:path w="648207" h="117856">
                <a:moveTo>
                  <a:pt x="553211" y="114426"/>
                </a:moveTo>
                <a:lnTo>
                  <a:pt x="648207" y="58928"/>
                </a:lnTo>
                <a:lnTo>
                  <a:pt x="622934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4" y="71628"/>
                </a:lnTo>
                <a:lnTo>
                  <a:pt x="616584" y="48006"/>
                </a:lnTo>
                <a:lnTo>
                  <a:pt x="616584" y="69976"/>
                </a:lnTo>
                <a:lnTo>
                  <a:pt x="597752" y="58991"/>
                </a:lnTo>
                <a:lnTo>
                  <a:pt x="616584" y="48006"/>
                </a:lnTo>
                <a:lnTo>
                  <a:pt x="622934" y="71628"/>
                </a:lnTo>
                <a:lnTo>
                  <a:pt x="553211" y="114426"/>
                </a:lnTo>
                <a:close/>
              </a:path>
              <a:path w="648207" h="117856">
                <a:moveTo>
                  <a:pt x="539369" y="2032"/>
                </a:moveTo>
                <a:lnTo>
                  <a:pt x="535812" y="8128"/>
                </a:lnTo>
                <a:lnTo>
                  <a:pt x="532257" y="14224"/>
                </a:lnTo>
                <a:lnTo>
                  <a:pt x="534288" y="21971"/>
                </a:lnTo>
                <a:lnTo>
                  <a:pt x="540384" y="25526"/>
                </a:lnTo>
                <a:lnTo>
                  <a:pt x="575872" y="46227"/>
                </a:lnTo>
                <a:lnTo>
                  <a:pt x="622934" y="46228"/>
                </a:lnTo>
                <a:lnTo>
                  <a:pt x="648207" y="58928"/>
                </a:lnTo>
                <a:lnTo>
                  <a:pt x="553211" y="3556"/>
                </a:lnTo>
                <a:lnTo>
                  <a:pt x="547116" y="0"/>
                </a:lnTo>
                <a:lnTo>
                  <a:pt x="539369" y="2032"/>
                </a:lnTo>
                <a:close/>
              </a:path>
              <a:path w="648207" h="117856">
                <a:moveTo>
                  <a:pt x="535812" y="109855"/>
                </a:moveTo>
                <a:lnTo>
                  <a:pt x="539369" y="115824"/>
                </a:lnTo>
                <a:lnTo>
                  <a:pt x="547116" y="117856"/>
                </a:lnTo>
                <a:lnTo>
                  <a:pt x="553211" y="114426"/>
                </a:lnTo>
                <a:lnTo>
                  <a:pt x="622934" y="71628"/>
                </a:lnTo>
                <a:lnTo>
                  <a:pt x="576090" y="71628"/>
                </a:lnTo>
                <a:lnTo>
                  <a:pt x="540384" y="92456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2" y="109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3127629" y="3666744"/>
            <a:ext cx="648207" cy="117856"/>
          </a:xfrm>
          <a:custGeom>
            <a:avLst/>
            <a:gdLst/>
            <a:ahLst/>
            <a:cxnLst/>
            <a:rect l="l" t="t" r="r" b="b"/>
            <a:pathLst>
              <a:path w="648207" h="117855">
                <a:moveTo>
                  <a:pt x="535812" y="109727"/>
                </a:moveTo>
                <a:lnTo>
                  <a:pt x="539369" y="115823"/>
                </a:lnTo>
                <a:lnTo>
                  <a:pt x="547116" y="117855"/>
                </a:lnTo>
                <a:lnTo>
                  <a:pt x="553211" y="114299"/>
                </a:lnTo>
                <a:lnTo>
                  <a:pt x="648207" y="58927"/>
                </a:lnTo>
                <a:lnTo>
                  <a:pt x="553211" y="3555"/>
                </a:lnTo>
                <a:lnTo>
                  <a:pt x="547116" y="0"/>
                </a:lnTo>
                <a:lnTo>
                  <a:pt x="539369" y="2031"/>
                </a:lnTo>
                <a:lnTo>
                  <a:pt x="535812" y="8127"/>
                </a:lnTo>
                <a:lnTo>
                  <a:pt x="532257" y="14096"/>
                </a:lnTo>
                <a:lnTo>
                  <a:pt x="534288" y="21970"/>
                </a:lnTo>
                <a:lnTo>
                  <a:pt x="540384" y="25399"/>
                </a:lnTo>
                <a:lnTo>
                  <a:pt x="576090" y="46228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6090" y="71628"/>
                </a:lnTo>
                <a:lnTo>
                  <a:pt x="540384" y="92455"/>
                </a:lnTo>
                <a:lnTo>
                  <a:pt x="534288" y="96011"/>
                </a:lnTo>
                <a:lnTo>
                  <a:pt x="532257" y="103758"/>
                </a:lnTo>
                <a:lnTo>
                  <a:pt x="535812" y="109727"/>
                </a:lnTo>
                <a:close/>
              </a:path>
              <a:path w="648207" h="117855">
                <a:moveTo>
                  <a:pt x="622934" y="46227"/>
                </a:moveTo>
                <a:lnTo>
                  <a:pt x="616584" y="48005"/>
                </a:lnTo>
                <a:lnTo>
                  <a:pt x="616584" y="69849"/>
                </a:lnTo>
                <a:lnTo>
                  <a:pt x="597861" y="58927"/>
                </a:lnTo>
                <a:lnTo>
                  <a:pt x="616584" y="48005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207" h="117855">
                <a:moveTo>
                  <a:pt x="616584" y="48005"/>
                </a:moveTo>
                <a:lnTo>
                  <a:pt x="597861" y="58927"/>
                </a:lnTo>
                <a:lnTo>
                  <a:pt x="616584" y="69849"/>
                </a:lnTo>
                <a:lnTo>
                  <a:pt x="616584" y="4800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3127629" y="3666744"/>
            <a:ext cx="648207" cy="117856"/>
          </a:xfrm>
          <a:custGeom>
            <a:avLst/>
            <a:gdLst/>
            <a:ahLst/>
            <a:cxnLst/>
            <a:rect l="l" t="t" r="r" b="b"/>
            <a:pathLst>
              <a:path w="648207" h="117855">
                <a:moveTo>
                  <a:pt x="535812" y="109727"/>
                </a:moveTo>
                <a:lnTo>
                  <a:pt x="539369" y="115823"/>
                </a:lnTo>
                <a:lnTo>
                  <a:pt x="547116" y="117855"/>
                </a:lnTo>
                <a:lnTo>
                  <a:pt x="553211" y="114299"/>
                </a:lnTo>
                <a:lnTo>
                  <a:pt x="648207" y="58927"/>
                </a:lnTo>
                <a:lnTo>
                  <a:pt x="553211" y="3555"/>
                </a:lnTo>
                <a:lnTo>
                  <a:pt x="547116" y="0"/>
                </a:lnTo>
                <a:lnTo>
                  <a:pt x="539369" y="2031"/>
                </a:lnTo>
                <a:lnTo>
                  <a:pt x="535812" y="8127"/>
                </a:lnTo>
                <a:lnTo>
                  <a:pt x="532257" y="14096"/>
                </a:lnTo>
                <a:lnTo>
                  <a:pt x="534288" y="21970"/>
                </a:lnTo>
                <a:lnTo>
                  <a:pt x="540384" y="25399"/>
                </a:lnTo>
                <a:lnTo>
                  <a:pt x="576090" y="46228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6090" y="71628"/>
                </a:lnTo>
                <a:lnTo>
                  <a:pt x="540384" y="92455"/>
                </a:lnTo>
                <a:lnTo>
                  <a:pt x="534288" y="96011"/>
                </a:lnTo>
                <a:lnTo>
                  <a:pt x="532257" y="103758"/>
                </a:lnTo>
                <a:lnTo>
                  <a:pt x="535812" y="109727"/>
                </a:lnTo>
                <a:close/>
              </a:path>
              <a:path w="648207" h="117855">
                <a:moveTo>
                  <a:pt x="622934" y="46227"/>
                </a:moveTo>
                <a:lnTo>
                  <a:pt x="616584" y="48005"/>
                </a:lnTo>
                <a:lnTo>
                  <a:pt x="616584" y="69849"/>
                </a:lnTo>
                <a:lnTo>
                  <a:pt x="597861" y="58927"/>
                </a:lnTo>
                <a:lnTo>
                  <a:pt x="616584" y="48005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207" h="117855">
                <a:moveTo>
                  <a:pt x="616584" y="48005"/>
                </a:moveTo>
                <a:lnTo>
                  <a:pt x="597861" y="58927"/>
                </a:lnTo>
                <a:lnTo>
                  <a:pt x="616584" y="69849"/>
                </a:lnTo>
                <a:lnTo>
                  <a:pt x="616584" y="4800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1069149" y="2771660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1069149" y="2771660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467537" y="2946654"/>
            <a:ext cx="648131" cy="117856"/>
          </a:xfrm>
          <a:custGeom>
            <a:avLst/>
            <a:gdLst/>
            <a:ahLst/>
            <a:cxnLst/>
            <a:rect l="l" t="t" r="r" b="b"/>
            <a:pathLst>
              <a:path w="648131" h="117856">
                <a:moveTo>
                  <a:pt x="616534" y="48006"/>
                </a:moveTo>
                <a:lnTo>
                  <a:pt x="597701" y="58991"/>
                </a:lnTo>
                <a:lnTo>
                  <a:pt x="616534" y="69976"/>
                </a:lnTo>
                <a:lnTo>
                  <a:pt x="616534" y="48006"/>
                </a:lnTo>
                <a:close/>
              </a:path>
              <a:path w="648131" h="117856">
                <a:moveTo>
                  <a:pt x="553135" y="114426"/>
                </a:moveTo>
                <a:lnTo>
                  <a:pt x="648131" y="58928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16534" y="48006"/>
                </a:lnTo>
                <a:lnTo>
                  <a:pt x="616534" y="69976"/>
                </a:lnTo>
                <a:lnTo>
                  <a:pt x="597701" y="58991"/>
                </a:lnTo>
                <a:lnTo>
                  <a:pt x="616534" y="48006"/>
                </a:lnTo>
                <a:lnTo>
                  <a:pt x="622935" y="71628"/>
                </a:lnTo>
                <a:lnTo>
                  <a:pt x="553135" y="114426"/>
                </a:lnTo>
                <a:close/>
              </a:path>
              <a:path w="648131" h="117856">
                <a:moveTo>
                  <a:pt x="539292" y="2032"/>
                </a:moveTo>
                <a:lnTo>
                  <a:pt x="535762" y="8128"/>
                </a:lnTo>
                <a:lnTo>
                  <a:pt x="532231" y="14224"/>
                </a:lnTo>
                <a:lnTo>
                  <a:pt x="534276" y="21971"/>
                </a:lnTo>
                <a:lnTo>
                  <a:pt x="540334" y="25526"/>
                </a:lnTo>
                <a:lnTo>
                  <a:pt x="575821" y="46227"/>
                </a:lnTo>
                <a:lnTo>
                  <a:pt x="622935" y="46228"/>
                </a:lnTo>
                <a:lnTo>
                  <a:pt x="648131" y="58928"/>
                </a:lnTo>
                <a:lnTo>
                  <a:pt x="553135" y="3556"/>
                </a:lnTo>
                <a:lnTo>
                  <a:pt x="547077" y="0"/>
                </a:lnTo>
                <a:lnTo>
                  <a:pt x="539292" y="2032"/>
                </a:lnTo>
                <a:close/>
              </a:path>
              <a:path w="648131" h="117856">
                <a:moveTo>
                  <a:pt x="535762" y="109855"/>
                </a:moveTo>
                <a:lnTo>
                  <a:pt x="539292" y="115824"/>
                </a:lnTo>
                <a:lnTo>
                  <a:pt x="547077" y="117856"/>
                </a:lnTo>
                <a:lnTo>
                  <a:pt x="553135" y="114426"/>
                </a:lnTo>
                <a:lnTo>
                  <a:pt x="622935" y="71628"/>
                </a:lnTo>
                <a:lnTo>
                  <a:pt x="576039" y="71628"/>
                </a:lnTo>
                <a:lnTo>
                  <a:pt x="540334" y="92456"/>
                </a:lnTo>
                <a:lnTo>
                  <a:pt x="534276" y="96012"/>
                </a:lnTo>
                <a:lnTo>
                  <a:pt x="532231" y="103759"/>
                </a:lnTo>
                <a:lnTo>
                  <a:pt x="535762" y="109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467537" y="2946654"/>
            <a:ext cx="648131" cy="117856"/>
          </a:xfrm>
          <a:custGeom>
            <a:avLst/>
            <a:gdLst/>
            <a:ahLst/>
            <a:cxnLst/>
            <a:rect l="l" t="t" r="r" b="b"/>
            <a:pathLst>
              <a:path w="648131" h="117856">
                <a:moveTo>
                  <a:pt x="616534" y="48006"/>
                </a:moveTo>
                <a:lnTo>
                  <a:pt x="597701" y="58991"/>
                </a:lnTo>
                <a:lnTo>
                  <a:pt x="616534" y="69976"/>
                </a:lnTo>
                <a:lnTo>
                  <a:pt x="616534" y="48006"/>
                </a:lnTo>
                <a:close/>
              </a:path>
              <a:path w="648131" h="117856">
                <a:moveTo>
                  <a:pt x="553135" y="114426"/>
                </a:moveTo>
                <a:lnTo>
                  <a:pt x="648131" y="58928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16534" y="48006"/>
                </a:lnTo>
                <a:lnTo>
                  <a:pt x="616534" y="69976"/>
                </a:lnTo>
                <a:lnTo>
                  <a:pt x="597701" y="58991"/>
                </a:lnTo>
                <a:lnTo>
                  <a:pt x="616534" y="48006"/>
                </a:lnTo>
                <a:lnTo>
                  <a:pt x="622935" y="71628"/>
                </a:lnTo>
                <a:lnTo>
                  <a:pt x="553135" y="114426"/>
                </a:lnTo>
                <a:close/>
              </a:path>
              <a:path w="648131" h="117856">
                <a:moveTo>
                  <a:pt x="539292" y="2032"/>
                </a:moveTo>
                <a:lnTo>
                  <a:pt x="535762" y="8128"/>
                </a:lnTo>
                <a:lnTo>
                  <a:pt x="532231" y="14224"/>
                </a:lnTo>
                <a:lnTo>
                  <a:pt x="534276" y="21971"/>
                </a:lnTo>
                <a:lnTo>
                  <a:pt x="540334" y="25526"/>
                </a:lnTo>
                <a:lnTo>
                  <a:pt x="575821" y="46227"/>
                </a:lnTo>
                <a:lnTo>
                  <a:pt x="622935" y="46228"/>
                </a:lnTo>
                <a:lnTo>
                  <a:pt x="648131" y="58928"/>
                </a:lnTo>
                <a:lnTo>
                  <a:pt x="553135" y="3556"/>
                </a:lnTo>
                <a:lnTo>
                  <a:pt x="547077" y="0"/>
                </a:lnTo>
                <a:lnTo>
                  <a:pt x="539292" y="2032"/>
                </a:lnTo>
                <a:close/>
              </a:path>
              <a:path w="648131" h="117856">
                <a:moveTo>
                  <a:pt x="535762" y="109855"/>
                </a:moveTo>
                <a:lnTo>
                  <a:pt x="539292" y="115824"/>
                </a:lnTo>
                <a:lnTo>
                  <a:pt x="547077" y="117856"/>
                </a:lnTo>
                <a:lnTo>
                  <a:pt x="553135" y="114426"/>
                </a:lnTo>
                <a:lnTo>
                  <a:pt x="622935" y="71628"/>
                </a:lnTo>
                <a:lnTo>
                  <a:pt x="576039" y="71628"/>
                </a:lnTo>
                <a:lnTo>
                  <a:pt x="540334" y="92456"/>
                </a:lnTo>
                <a:lnTo>
                  <a:pt x="534276" y="96012"/>
                </a:lnTo>
                <a:lnTo>
                  <a:pt x="532231" y="103759"/>
                </a:lnTo>
                <a:lnTo>
                  <a:pt x="535762" y="109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467537" y="3666744"/>
            <a:ext cx="648131" cy="117856"/>
          </a:xfrm>
          <a:custGeom>
            <a:avLst/>
            <a:gdLst/>
            <a:ahLst/>
            <a:cxnLst/>
            <a:rect l="l" t="t" r="r" b="b"/>
            <a:pathLst>
              <a:path w="648131" h="117855">
                <a:moveTo>
                  <a:pt x="535762" y="109727"/>
                </a:moveTo>
                <a:lnTo>
                  <a:pt x="539292" y="115823"/>
                </a:lnTo>
                <a:lnTo>
                  <a:pt x="547077" y="117855"/>
                </a:lnTo>
                <a:lnTo>
                  <a:pt x="553135" y="114299"/>
                </a:lnTo>
                <a:lnTo>
                  <a:pt x="648131" y="58927"/>
                </a:lnTo>
                <a:lnTo>
                  <a:pt x="553135" y="3555"/>
                </a:lnTo>
                <a:lnTo>
                  <a:pt x="547077" y="0"/>
                </a:lnTo>
                <a:lnTo>
                  <a:pt x="539292" y="2031"/>
                </a:lnTo>
                <a:lnTo>
                  <a:pt x="535762" y="8127"/>
                </a:lnTo>
                <a:lnTo>
                  <a:pt x="532231" y="14096"/>
                </a:lnTo>
                <a:lnTo>
                  <a:pt x="534276" y="21970"/>
                </a:lnTo>
                <a:lnTo>
                  <a:pt x="540334" y="25399"/>
                </a:lnTo>
                <a:lnTo>
                  <a:pt x="576039" y="46228"/>
                </a:lnTo>
                <a:lnTo>
                  <a:pt x="622935" y="46227"/>
                </a:lnTo>
                <a:lnTo>
                  <a:pt x="622935" y="71627"/>
                </a:lnTo>
                <a:lnTo>
                  <a:pt x="576039" y="71628"/>
                </a:lnTo>
                <a:lnTo>
                  <a:pt x="540334" y="92455"/>
                </a:lnTo>
                <a:lnTo>
                  <a:pt x="534276" y="96011"/>
                </a:lnTo>
                <a:lnTo>
                  <a:pt x="532231" y="103758"/>
                </a:lnTo>
                <a:lnTo>
                  <a:pt x="535762" y="109727"/>
                </a:lnTo>
                <a:close/>
              </a:path>
              <a:path w="648131" h="117855">
                <a:moveTo>
                  <a:pt x="622935" y="46227"/>
                </a:moveTo>
                <a:lnTo>
                  <a:pt x="616534" y="48005"/>
                </a:lnTo>
                <a:lnTo>
                  <a:pt x="616534" y="69849"/>
                </a:lnTo>
                <a:lnTo>
                  <a:pt x="597810" y="58927"/>
                </a:lnTo>
                <a:lnTo>
                  <a:pt x="616534" y="48005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22935" y="46227"/>
                </a:lnTo>
                <a:close/>
              </a:path>
              <a:path w="648131" h="117855">
                <a:moveTo>
                  <a:pt x="616534" y="48005"/>
                </a:moveTo>
                <a:lnTo>
                  <a:pt x="597810" y="58927"/>
                </a:lnTo>
                <a:lnTo>
                  <a:pt x="616534" y="69849"/>
                </a:lnTo>
                <a:lnTo>
                  <a:pt x="616534" y="4800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467537" y="3666744"/>
            <a:ext cx="648131" cy="117856"/>
          </a:xfrm>
          <a:custGeom>
            <a:avLst/>
            <a:gdLst/>
            <a:ahLst/>
            <a:cxnLst/>
            <a:rect l="l" t="t" r="r" b="b"/>
            <a:pathLst>
              <a:path w="648131" h="117855">
                <a:moveTo>
                  <a:pt x="535762" y="109727"/>
                </a:moveTo>
                <a:lnTo>
                  <a:pt x="539292" y="115823"/>
                </a:lnTo>
                <a:lnTo>
                  <a:pt x="547077" y="117855"/>
                </a:lnTo>
                <a:lnTo>
                  <a:pt x="553135" y="114299"/>
                </a:lnTo>
                <a:lnTo>
                  <a:pt x="648131" y="58927"/>
                </a:lnTo>
                <a:lnTo>
                  <a:pt x="553135" y="3555"/>
                </a:lnTo>
                <a:lnTo>
                  <a:pt x="547077" y="0"/>
                </a:lnTo>
                <a:lnTo>
                  <a:pt x="539292" y="2031"/>
                </a:lnTo>
                <a:lnTo>
                  <a:pt x="535762" y="8127"/>
                </a:lnTo>
                <a:lnTo>
                  <a:pt x="532231" y="14096"/>
                </a:lnTo>
                <a:lnTo>
                  <a:pt x="534276" y="21970"/>
                </a:lnTo>
                <a:lnTo>
                  <a:pt x="540334" y="25399"/>
                </a:lnTo>
                <a:lnTo>
                  <a:pt x="576039" y="46228"/>
                </a:lnTo>
                <a:lnTo>
                  <a:pt x="622935" y="46227"/>
                </a:lnTo>
                <a:lnTo>
                  <a:pt x="622935" y="71627"/>
                </a:lnTo>
                <a:lnTo>
                  <a:pt x="576039" y="71628"/>
                </a:lnTo>
                <a:lnTo>
                  <a:pt x="540334" y="92455"/>
                </a:lnTo>
                <a:lnTo>
                  <a:pt x="534276" y="96011"/>
                </a:lnTo>
                <a:lnTo>
                  <a:pt x="532231" y="103758"/>
                </a:lnTo>
                <a:lnTo>
                  <a:pt x="535762" y="109727"/>
                </a:lnTo>
                <a:close/>
              </a:path>
              <a:path w="648131" h="117855">
                <a:moveTo>
                  <a:pt x="622935" y="46227"/>
                </a:moveTo>
                <a:lnTo>
                  <a:pt x="616534" y="48005"/>
                </a:lnTo>
                <a:lnTo>
                  <a:pt x="616534" y="69849"/>
                </a:lnTo>
                <a:lnTo>
                  <a:pt x="597810" y="58927"/>
                </a:lnTo>
                <a:lnTo>
                  <a:pt x="616534" y="48005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22935" y="46227"/>
                </a:lnTo>
                <a:close/>
              </a:path>
              <a:path w="648131" h="117855">
                <a:moveTo>
                  <a:pt x="616534" y="48005"/>
                </a:moveTo>
                <a:lnTo>
                  <a:pt x="597810" y="58927"/>
                </a:lnTo>
                <a:lnTo>
                  <a:pt x="616534" y="69849"/>
                </a:lnTo>
                <a:lnTo>
                  <a:pt x="616534" y="4800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631691" y="3365627"/>
            <a:ext cx="216027" cy="0"/>
          </a:xfrm>
          <a:custGeom>
            <a:avLst/>
            <a:gdLst/>
            <a:ahLst/>
            <a:cxnLst/>
            <a:rect l="l" t="t" r="r" b="b"/>
            <a:pathLst>
              <a:path w="216027">
                <a:moveTo>
                  <a:pt x="0" y="0"/>
                </a:moveTo>
                <a:lnTo>
                  <a:pt x="21602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928484" y="3995788"/>
            <a:ext cx="2375916" cy="369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928484" y="3995788"/>
            <a:ext cx="2375916" cy="369328"/>
          </a:xfrm>
          <a:custGeom>
            <a:avLst/>
            <a:gdLst/>
            <a:ahLst/>
            <a:cxnLst/>
            <a:rect l="l" t="t" r="r" b="b"/>
            <a:pathLst>
              <a:path w="2375916" h="369328">
                <a:moveTo>
                  <a:pt x="2375916" y="0"/>
                </a:moveTo>
                <a:lnTo>
                  <a:pt x="0" y="0"/>
                </a:lnTo>
                <a:lnTo>
                  <a:pt x="2375916" y="12"/>
                </a:lnTo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928484" y="3995788"/>
            <a:ext cx="2375916" cy="369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928484" y="3995788"/>
            <a:ext cx="2375916" cy="369328"/>
          </a:xfrm>
          <a:custGeom>
            <a:avLst/>
            <a:gdLst/>
            <a:ahLst/>
            <a:cxnLst/>
            <a:rect l="l" t="t" r="r" b="b"/>
            <a:pathLst>
              <a:path w="2375916" h="369328">
                <a:moveTo>
                  <a:pt x="0" y="369328"/>
                </a:moveTo>
                <a:lnTo>
                  <a:pt x="2375916" y="369328"/>
                </a:lnTo>
                <a:lnTo>
                  <a:pt x="2375916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7808214" y="2928747"/>
            <a:ext cx="648080" cy="117855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5" y="109727"/>
                </a:moveTo>
                <a:lnTo>
                  <a:pt x="539241" y="115824"/>
                </a:lnTo>
                <a:lnTo>
                  <a:pt x="546988" y="117855"/>
                </a:lnTo>
                <a:lnTo>
                  <a:pt x="553084" y="114300"/>
                </a:lnTo>
                <a:lnTo>
                  <a:pt x="648080" y="58927"/>
                </a:lnTo>
                <a:lnTo>
                  <a:pt x="553084" y="3428"/>
                </a:lnTo>
                <a:lnTo>
                  <a:pt x="546988" y="0"/>
                </a:lnTo>
                <a:lnTo>
                  <a:pt x="539241" y="2031"/>
                </a:lnTo>
                <a:lnTo>
                  <a:pt x="535685" y="8000"/>
                </a:lnTo>
                <a:lnTo>
                  <a:pt x="532256" y="14097"/>
                </a:lnTo>
                <a:lnTo>
                  <a:pt x="534288" y="21843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5745" y="71628"/>
                </a:lnTo>
                <a:lnTo>
                  <a:pt x="540257" y="92328"/>
                </a:lnTo>
                <a:lnTo>
                  <a:pt x="534288" y="95885"/>
                </a:lnTo>
                <a:lnTo>
                  <a:pt x="532256" y="103758"/>
                </a:lnTo>
                <a:lnTo>
                  <a:pt x="535685" y="109727"/>
                </a:lnTo>
                <a:close/>
              </a:path>
              <a:path w="648080" h="117855">
                <a:moveTo>
                  <a:pt x="622934" y="46227"/>
                </a:moveTo>
                <a:lnTo>
                  <a:pt x="616457" y="47878"/>
                </a:lnTo>
                <a:lnTo>
                  <a:pt x="616457" y="69850"/>
                </a:lnTo>
                <a:lnTo>
                  <a:pt x="597625" y="58864"/>
                </a:lnTo>
                <a:lnTo>
                  <a:pt x="616457" y="47878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080" h="117855">
                <a:moveTo>
                  <a:pt x="616457" y="47878"/>
                </a:moveTo>
                <a:lnTo>
                  <a:pt x="597625" y="58864"/>
                </a:lnTo>
                <a:lnTo>
                  <a:pt x="616457" y="69850"/>
                </a:lnTo>
                <a:lnTo>
                  <a:pt x="616457" y="478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7808214" y="2928747"/>
            <a:ext cx="648080" cy="117855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5" y="109727"/>
                </a:moveTo>
                <a:lnTo>
                  <a:pt x="539241" y="115824"/>
                </a:lnTo>
                <a:lnTo>
                  <a:pt x="546988" y="117855"/>
                </a:lnTo>
                <a:lnTo>
                  <a:pt x="553084" y="114300"/>
                </a:lnTo>
                <a:lnTo>
                  <a:pt x="648080" y="58927"/>
                </a:lnTo>
                <a:lnTo>
                  <a:pt x="553084" y="3428"/>
                </a:lnTo>
                <a:lnTo>
                  <a:pt x="546988" y="0"/>
                </a:lnTo>
                <a:lnTo>
                  <a:pt x="539241" y="2031"/>
                </a:lnTo>
                <a:lnTo>
                  <a:pt x="535685" y="8000"/>
                </a:lnTo>
                <a:lnTo>
                  <a:pt x="532256" y="14097"/>
                </a:lnTo>
                <a:lnTo>
                  <a:pt x="534288" y="21843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5745" y="71628"/>
                </a:lnTo>
                <a:lnTo>
                  <a:pt x="540257" y="92328"/>
                </a:lnTo>
                <a:lnTo>
                  <a:pt x="534288" y="95885"/>
                </a:lnTo>
                <a:lnTo>
                  <a:pt x="532256" y="103758"/>
                </a:lnTo>
                <a:lnTo>
                  <a:pt x="535685" y="109727"/>
                </a:lnTo>
                <a:close/>
              </a:path>
              <a:path w="648080" h="117855">
                <a:moveTo>
                  <a:pt x="622934" y="46227"/>
                </a:moveTo>
                <a:lnTo>
                  <a:pt x="616457" y="47878"/>
                </a:lnTo>
                <a:lnTo>
                  <a:pt x="616457" y="69850"/>
                </a:lnTo>
                <a:lnTo>
                  <a:pt x="597625" y="58864"/>
                </a:lnTo>
                <a:lnTo>
                  <a:pt x="616457" y="47878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080" h="117855">
                <a:moveTo>
                  <a:pt x="616457" y="47878"/>
                </a:moveTo>
                <a:lnTo>
                  <a:pt x="597625" y="58864"/>
                </a:lnTo>
                <a:lnTo>
                  <a:pt x="616457" y="69850"/>
                </a:lnTo>
                <a:lnTo>
                  <a:pt x="616457" y="478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7808214" y="3648837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6">
                <a:moveTo>
                  <a:pt x="535685" y="109727"/>
                </a:moveTo>
                <a:lnTo>
                  <a:pt x="539241" y="115824"/>
                </a:lnTo>
                <a:lnTo>
                  <a:pt x="546988" y="117856"/>
                </a:lnTo>
                <a:lnTo>
                  <a:pt x="553084" y="114300"/>
                </a:lnTo>
                <a:lnTo>
                  <a:pt x="648080" y="58927"/>
                </a:lnTo>
                <a:lnTo>
                  <a:pt x="553084" y="3429"/>
                </a:lnTo>
                <a:lnTo>
                  <a:pt x="546988" y="0"/>
                </a:lnTo>
                <a:lnTo>
                  <a:pt x="539241" y="2031"/>
                </a:lnTo>
                <a:lnTo>
                  <a:pt x="535685" y="8000"/>
                </a:lnTo>
                <a:lnTo>
                  <a:pt x="532256" y="14096"/>
                </a:lnTo>
                <a:lnTo>
                  <a:pt x="534288" y="21843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5745" y="71628"/>
                </a:lnTo>
                <a:lnTo>
                  <a:pt x="540257" y="92329"/>
                </a:lnTo>
                <a:lnTo>
                  <a:pt x="534288" y="95885"/>
                </a:lnTo>
                <a:lnTo>
                  <a:pt x="532256" y="103631"/>
                </a:lnTo>
                <a:lnTo>
                  <a:pt x="535685" y="109727"/>
                </a:lnTo>
                <a:close/>
              </a:path>
              <a:path w="648080" h="117856">
                <a:moveTo>
                  <a:pt x="622934" y="46227"/>
                </a:moveTo>
                <a:lnTo>
                  <a:pt x="616457" y="47879"/>
                </a:lnTo>
                <a:lnTo>
                  <a:pt x="616457" y="69850"/>
                </a:lnTo>
                <a:lnTo>
                  <a:pt x="597625" y="58864"/>
                </a:lnTo>
                <a:lnTo>
                  <a:pt x="616457" y="47879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080" h="117856">
                <a:moveTo>
                  <a:pt x="616457" y="47879"/>
                </a:moveTo>
                <a:lnTo>
                  <a:pt x="597625" y="58864"/>
                </a:lnTo>
                <a:lnTo>
                  <a:pt x="616457" y="69850"/>
                </a:lnTo>
                <a:lnTo>
                  <a:pt x="616457" y="478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7808214" y="3648837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6">
                <a:moveTo>
                  <a:pt x="535685" y="109727"/>
                </a:moveTo>
                <a:lnTo>
                  <a:pt x="539241" y="115824"/>
                </a:lnTo>
                <a:lnTo>
                  <a:pt x="546988" y="117856"/>
                </a:lnTo>
                <a:lnTo>
                  <a:pt x="553084" y="114300"/>
                </a:lnTo>
                <a:lnTo>
                  <a:pt x="648080" y="58927"/>
                </a:lnTo>
                <a:lnTo>
                  <a:pt x="553084" y="3429"/>
                </a:lnTo>
                <a:lnTo>
                  <a:pt x="546988" y="0"/>
                </a:lnTo>
                <a:lnTo>
                  <a:pt x="539241" y="2031"/>
                </a:lnTo>
                <a:lnTo>
                  <a:pt x="535685" y="8000"/>
                </a:lnTo>
                <a:lnTo>
                  <a:pt x="532256" y="14096"/>
                </a:lnTo>
                <a:lnTo>
                  <a:pt x="534288" y="21843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5745" y="71628"/>
                </a:lnTo>
                <a:lnTo>
                  <a:pt x="540257" y="92329"/>
                </a:lnTo>
                <a:lnTo>
                  <a:pt x="534288" y="95885"/>
                </a:lnTo>
                <a:lnTo>
                  <a:pt x="532256" y="103631"/>
                </a:lnTo>
                <a:lnTo>
                  <a:pt x="535685" y="109727"/>
                </a:lnTo>
                <a:close/>
              </a:path>
              <a:path w="648080" h="117856">
                <a:moveTo>
                  <a:pt x="622934" y="46227"/>
                </a:moveTo>
                <a:lnTo>
                  <a:pt x="616457" y="47879"/>
                </a:lnTo>
                <a:lnTo>
                  <a:pt x="616457" y="69850"/>
                </a:lnTo>
                <a:lnTo>
                  <a:pt x="597625" y="58864"/>
                </a:lnTo>
                <a:lnTo>
                  <a:pt x="616457" y="47879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080" h="117856">
                <a:moveTo>
                  <a:pt x="616457" y="47879"/>
                </a:moveTo>
                <a:lnTo>
                  <a:pt x="597625" y="58864"/>
                </a:lnTo>
                <a:lnTo>
                  <a:pt x="616457" y="69850"/>
                </a:lnTo>
                <a:lnTo>
                  <a:pt x="616457" y="478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749671" y="2753626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749671" y="2753626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148072" y="2928747"/>
            <a:ext cx="648080" cy="117855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6" y="109727"/>
                </a:moveTo>
                <a:lnTo>
                  <a:pt x="539241" y="115824"/>
                </a:lnTo>
                <a:lnTo>
                  <a:pt x="547115" y="117855"/>
                </a:lnTo>
                <a:lnTo>
                  <a:pt x="553085" y="114300"/>
                </a:lnTo>
                <a:lnTo>
                  <a:pt x="648080" y="58927"/>
                </a:lnTo>
                <a:lnTo>
                  <a:pt x="553085" y="3428"/>
                </a:lnTo>
                <a:lnTo>
                  <a:pt x="547115" y="0"/>
                </a:lnTo>
                <a:lnTo>
                  <a:pt x="539241" y="2031"/>
                </a:lnTo>
                <a:lnTo>
                  <a:pt x="535686" y="8000"/>
                </a:lnTo>
                <a:lnTo>
                  <a:pt x="532256" y="14097"/>
                </a:lnTo>
                <a:lnTo>
                  <a:pt x="534288" y="21843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5" y="46227"/>
                </a:lnTo>
                <a:lnTo>
                  <a:pt x="622935" y="71627"/>
                </a:lnTo>
                <a:lnTo>
                  <a:pt x="575745" y="71628"/>
                </a:lnTo>
                <a:lnTo>
                  <a:pt x="540257" y="92328"/>
                </a:lnTo>
                <a:lnTo>
                  <a:pt x="534288" y="95885"/>
                </a:lnTo>
                <a:lnTo>
                  <a:pt x="532256" y="103758"/>
                </a:lnTo>
                <a:lnTo>
                  <a:pt x="535686" y="109727"/>
                </a:lnTo>
                <a:close/>
              </a:path>
              <a:path w="648080" h="117855">
                <a:moveTo>
                  <a:pt x="622935" y="46227"/>
                </a:moveTo>
                <a:lnTo>
                  <a:pt x="616457" y="47878"/>
                </a:lnTo>
                <a:lnTo>
                  <a:pt x="616457" y="69850"/>
                </a:lnTo>
                <a:lnTo>
                  <a:pt x="597625" y="58864"/>
                </a:lnTo>
                <a:lnTo>
                  <a:pt x="616457" y="47878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22935" y="46227"/>
                </a:lnTo>
                <a:close/>
              </a:path>
              <a:path w="648080" h="117855">
                <a:moveTo>
                  <a:pt x="616457" y="47878"/>
                </a:moveTo>
                <a:lnTo>
                  <a:pt x="597625" y="58864"/>
                </a:lnTo>
                <a:lnTo>
                  <a:pt x="616457" y="69850"/>
                </a:lnTo>
                <a:lnTo>
                  <a:pt x="616457" y="478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148072" y="2928747"/>
            <a:ext cx="648080" cy="117855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6" y="109727"/>
                </a:moveTo>
                <a:lnTo>
                  <a:pt x="539241" y="115824"/>
                </a:lnTo>
                <a:lnTo>
                  <a:pt x="547115" y="117855"/>
                </a:lnTo>
                <a:lnTo>
                  <a:pt x="553085" y="114300"/>
                </a:lnTo>
                <a:lnTo>
                  <a:pt x="648080" y="58927"/>
                </a:lnTo>
                <a:lnTo>
                  <a:pt x="553085" y="3428"/>
                </a:lnTo>
                <a:lnTo>
                  <a:pt x="547115" y="0"/>
                </a:lnTo>
                <a:lnTo>
                  <a:pt x="539241" y="2031"/>
                </a:lnTo>
                <a:lnTo>
                  <a:pt x="535686" y="8000"/>
                </a:lnTo>
                <a:lnTo>
                  <a:pt x="532256" y="14097"/>
                </a:lnTo>
                <a:lnTo>
                  <a:pt x="534288" y="21843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5" y="46227"/>
                </a:lnTo>
                <a:lnTo>
                  <a:pt x="622935" y="71627"/>
                </a:lnTo>
                <a:lnTo>
                  <a:pt x="575745" y="71628"/>
                </a:lnTo>
                <a:lnTo>
                  <a:pt x="540257" y="92328"/>
                </a:lnTo>
                <a:lnTo>
                  <a:pt x="534288" y="95885"/>
                </a:lnTo>
                <a:lnTo>
                  <a:pt x="532256" y="103758"/>
                </a:lnTo>
                <a:lnTo>
                  <a:pt x="535686" y="109727"/>
                </a:lnTo>
                <a:close/>
              </a:path>
              <a:path w="648080" h="117855">
                <a:moveTo>
                  <a:pt x="622935" y="46227"/>
                </a:moveTo>
                <a:lnTo>
                  <a:pt x="616457" y="47878"/>
                </a:lnTo>
                <a:lnTo>
                  <a:pt x="616457" y="69850"/>
                </a:lnTo>
                <a:lnTo>
                  <a:pt x="597625" y="58864"/>
                </a:lnTo>
                <a:lnTo>
                  <a:pt x="616457" y="47878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22935" y="46227"/>
                </a:lnTo>
                <a:close/>
              </a:path>
              <a:path w="648080" h="117855">
                <a:moveTo>
                  <a:pt x="616457" y="47878"/>
                </a:moveTo>
                <a:lnTo>
                  <a:pt x="597625" y="58864"/>
                </a:lnTo>
                <a:lnTo>
                  <a:pt x="616457" y="69850"/>
                </a:lnTo>
                <a:lnTo>
                  <a:pt x="616457" y="478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076063" y="3695065"/>
            <a:ext cx="648081" cy="25400"/>
          </a:xfrm>
          <a:custGeom>
            <a:avLst/>
            <a:gdLst/>
            <a:ahLst/>
            <a:cxnLst/>
            <a:rect l="l" t="t" r="r" b="b"/>
            <a:pathLst>
              <a:path w="648081" h="25400">
                <a:moveTo>
                  <a:pt x="0" y="25400"/>
                </a:moveTo>
                <a:lnTo>
                  <a:pt x="648081" y="25400"/>
                </a:lnTo>
                <a:lnTo>
                  <a:pt x="64808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5076063" y="3695065"/>
            <a:ext cx="648081" cy="25400"/>
          </a:xfrm>
          <a:custGeom>
            <a:avLst/>
            <a:gdLst/>
            <a:ahLst/>
            <a:cxnLst/>
            <a:rect l="l" t="t" r="r" b="b"/>
            <a:pathLst>
              <a:path w="648081" h="25400">
                <a:moveTo>
                  <a:pt x="0" y="25400"/>
                </a:moveTo>
                <a:lnTo>
                  <a:pt x="648081" y="25400"/>
                </a:lnTo>
                <a:lnTo>
                  <a:pt x="64808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652135" y="3635755"/>
            <a:ext cx="72009" cy="122300"/>
          </a:xfrm>
          <a:custGeom>
            <a:avLst/>
            <a:gdLst/>
            <a:ahLst/>
            <a:cxnLst/>
            <a:rect l="l" t="t" r="r" b="b"/>
            <a:pathLst>
              <a:path w="72009" h="122300">
                <a:moveTo>
                  <a:pt x="35940" y="122301"/>
                </a:moveTo>
                <a:lnTo>
                  <a:pt x="42153" y="121397"/>
                </a:lnTo>
                <a:lnTo>
                  <a:pt x="51775" y="116104"/>
                </a:lnTo>
                <a:lnTo>
                  <a:pt x="59994" y="106704"/>
                </a:lnTo>
                <a:lnTo>
                  <a:pt x="66387" y="93919"/>
                </a:lnTo>
                <a:lnTo>
                  <a:pt x="70533" y="78473"/>
                </a:lnTo>
                <a:lnTo>
                  <a:pt x="72009" y="61087"/>
                </a:lnTo>
                <a:lnTo>
                  <a:pt x="71490" y="50695"/>
                </a:lnTo>
                <a:lnTo>
                  <a:pt x="68390" y="34357"/>
                </a:lnTo>
                <a:lnTo>
                  <a:pt x="62861" y="20401"/>
                </a:lnTo>
                <a:lnTo>
                  <a:pt x="55327" y="9545"/>
                </a:lnTo>
                <a:lnTo>
                  <a:pt x="46212" y="2505"/>
                </a:lnTo>
                <a:lnTo>
                  <a:pt x="35940" y="0"/>
                </a:lnTo>
                <a:lnTo>
                  <a:pt x="29889" y="863"/>
                </a:lnTo>
                <a:lnTo>
                  <a:pt x="20274" y="6098"/>
                </a:lnTo>
                <a:lnTo>
                  <a:pt x="12049" y="15457"/>
                </a:lnTo>
                <a:lnTo>
                  <a:pt x="5641" y="28221"/>
                </a:lnTo>
                <a:lnTo>
                  <a:pt x="1481" y="43670"/>
                </a:lnTo>
                <a:lnTo>
                  <a:pt x="0" y="61087"/>
                </a:lnTo>
                <a:lnTo>
                  <a:pt x="523" y="71537"/>
                </a:lnTo>
                <a:lnTo>
                  <a:pt x="3626" y="87880"/>
                </a:lnTo>
                <a:lnTo>
                  <a:pt x="9147" y="101852"/>
                </a:lnTo>
                <a:lnTo>
                  <a:pt x="16658" y="112730"/>
                </a:lnTo>
                <a:lnTo>
                  <a:pt x="25732" y="119787"/>
                </a:lnTo>
                <a:lnTo>
                  <a:pt x="35940" y="122301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5652135" y="3635755"/>
            <a:ext cx="72009" cy="122300"/>
          </a:xfrm>
          <a:custGeom>
            <a:avLst/>
            <a:gdLst/>
            <a:ahLst/>
            <a:cxnLst/>
            <a:rect l="l" t="t" r="r" b="b"/>
            <a:pathLst>
              <a:path w="72009" h="122300">
                <a:moveTo>
                  <a:pt x="35940" y="122301"/>
                </a:moveTo>
                <a:lnTo>
                  <a:pt x="25732" y="119787"/>
                </a:lnTo>
                <a:lnTo>
                  <a:pt x="16658" y="112730"/>
                </a:lnTo>
                <a:lnTo>
                  <a:pt x="9147" y="101852"/>
                </a:lnTo>
                <a:lnTo>
                  <a:pt x="3626" y="87880"/>
                </a:lnTo>
                <a:lnTo>
                  <a:pt x="523" y="71537"/>
                </a:lnTo>
                <a:lnTo>
                  <a:pt x="0" y="61087"/>
                </a:lnTo>
                <a:lnTo>
                  <a:pt x="1481" y="43670"/>
                </a:lnTo>
                <a:lnTo>
                  <a:pt x="5641" y="28221"/>
                </a:lnTo>
                <a:lnTo>
                  <a:pt x="12049" y="15457"/>
                </a:lnTo>
                <a:lnTo>
                  <a:pt x="20274" y="6098"/>
                </a:lnTo>
                <a:lnTo>
                  <a:pt x="29889" y="863"/>
                </a:lnTo>
                <a:lnTo>
                  <a:pt x="35940" y="0"/>
                </a:lnTo>
                <a:lnTo>
                  <a:pt x="46212" y="2505"/>
                </a:lnTo>
                <a:lnTo>
                  <a:pt x="55327" y="9545"/>
                </a:lnTo>
                <a:lnTo>
                  <a:pt x="62861" y="20401"/>
                </a:lnTo>
                <a:lnTo>
                  <a:pt x="68390" y="34357"/>
                </a:lnTo>
                <a:lnTo>
                  <a:pt x="71490" y="50695"/>
                </a:lnTo>
                <a:lnTo>
                  <a:pt x="72009" y="61087"/>
                </a:lnTo>
                <a:lnTo>
                  <a:pt x="70533" y="78473"/>
                </a:lnTo>
                <a:lnTo>
                  <a:pt x="66387" y="93919"/>
                </a:lnTo>
                <a:lnTo>
                  <a:pt x="59994" y="106704"/>
                </a:lnTo>
                <a:lnTo>
                  <a:pt x="51775" y="116104"/>
                </a:lnTo>
                <a:lnTo>
                  <a:pt x="42153" y="121397"/>
                </a:lnTo>
                <a:lnTo>
                  <a:pt x="35940" y="122301"/>
                </a:lnTo>
                <a:close/>
              </a:path>
            </a:pathLst>
          </a:custGeom>
          <a:ln w="25400">
            <a:solidFill>
              <a:srgbClr val="536D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8312277" y="3347720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608955" y="3977881"/>
            <a:ext cx="2672587" cy="369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608955" y="3977881"/>
            <a:ext cx="2672587" cy="369328"/>
          </a:xfrm>
          <a:custGeom>
            <a:avLst/>
            <a:gdLst/>
            <a:ahLst/>
            <a:cxnLst/>
            <a:rect l="l" t="t" r="r" b="b"/>
            <a:pathLst>
              <a:path w="2672587" h="369328">
                <a:moveTo>
                  <a:pt x="0" y="369328"/>
                </a:moveTo>
                <a:lnTo>
                  <a:pt x="2672587" y="369328"/>
                </a:lnTo>
                <a:lnTo>
                  <a:pt x="2672587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3336925" y="116556"/>
            <a:ext cx="2563470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36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8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ASCULE</a:t>
            </a:r>
            <a:r>
              <a:rPr sz="2850" b="1" spc="343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6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endParaRPr sz="36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14300" y="1059160"/>
            <a:ext cx="71805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La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031557" y="1059160"/>
            <a:ext cx="112174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352675" y="1059160"/>
            <a:ext cx="167414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T  </a:t>
            </a:r>
            <a:r>
              <a:rPr sz="2400" spc="125" dirty="0" smtClean="0">
                <a:latin typeface="Century Schoolbook"/>
                <a:cs typeface="Century Schoolbook"/>
              </a:rPr>
              <a:t> </a:t>
            </a:r>
            <a:r>
              <a:rPr sz="2400" spc="-19" dirty="0" smtClean="0">
                <a:latin typeface="Century Schoolbook"/>
                <a:cs typeface="Century Schoolbook"/>
              </a:rPr>
              <a:t>(</a:t>
            </a:r>
            <a:r>
              <a:rPr sz="2400" spc="0" dirty="0" smtClean="0">
                <a:latin typeface="Century Schoolbook"/>
                <a:cs typeface="Century Schoolbook"/>
              </a:rPr>
              <a:t>To</a:t>
            </a:r>
            <a:r>
              <a:rPr sz="2400" spc="-9" dirty="0" smtClean="0">
                <a:latin typeface="Century Schoolbook"/>
                <a:cs typeface="Century Schoolbook"/>
              </a:rPr>
              <a:t>gg</a:t>
            </a:r>
            <a:r>
              <a:rPr sz="2400" spc="0" dirty="0" smtClean="0">
                <a:latin typeface="Century Schoolbook"/>
                <a:cs typeface="Century Schoolbook"/>
              </a:rPr>
              <a:t>l</a:t>
            </a:r>
            <a:r>
              <a:rPr sz="2400" spc="9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)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225290" y="1059160"/>
            <a:ext cx="112174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543804" y="1059160"/>
            <a:ext cx="24063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à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983351" y="1059160"/>
            <a:ext cx="10699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9" dirty="0" smtClean="0">
                <a:latin typeface="Century Schoolbook"/>
                <a:cs typeface="Century Schoolbook"/>
              </a:rPr>
              <a:t>h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9" dirty="0" smtClean="0">
                <a:latin typeface="Century Schoolbook"/>
                <a:cs typeface="Century Schoolbook"/>
              </a:rPr>
              <a:t>q</a:t>
            </a:r>
            <a:r>
              <a:rPr sz="2400" spc="0" dirty="0" smtClean="0">
                <a:latin typeface="Century Schoolbook"/>
                <a:cs typeface="Century Schoolbook"/>
              </a:rPr>
              <a:t>ue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7251065" y="1059160"/>
            <a:ext cx="146827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4" dirty="0" smtClean="0">
                <a:latin typeface="Century Schoolbook"/>
                <a:cs typeface="Century Schoolbook"/>
              </a:rPr>
              <a:t>m</a:t>
            </a:r>
            <a:r>
              <a:rPr sz="2400" spc="-14" dirty="0" smtClean="0">
                <a:latin typeface="Century Schoolbook"/>
                <a:cs typeface="Century Schoolbook"/>
              </a:rPr>
              <a:t>p</a:t>
            </a:r>
            <a:r>
              <a:rPr sz="2400" spc="0" dirty="0" smtClean="0">
                <a:latin typeface="Century Schoolbook"/>
                <a:cs typeface="Century Schoolbook"/>
              </a:rPr>
              <a:t>uls</a:t>
            </a:r>
            <a:r>
              <a:rPr sz="2400" spc="9" dirty="0" smtClean="0">
                <a:latin typeface="Century Schoolbook"/>
                <a:cs typeface="Century Schoolbook"/>
              </a:rPr>
              <a:t>i</a:t>
            </a:r>
            <a:r>
              <a:rPr sz="2400" spc="-19" dirty="0" smtClean="0">
                <a:latin typeface="Century Schoolbook"/>
                <a:cs typeface="Century Schoolbook"/>
              </a:rPr>
              <a:t>o</a:t>
            </a:r>
            <a:r>
              <a:rPr sz="2400" spc="0" dirty="0" smtClean="0">
                <a:latin typeface="Century Schoolbook"/>
                <a:cs typeface="Century Schoolbook"/>
              </a:rPr>
              <a:t>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88620" y="1607793"/>
            <a:ext cx="1344117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</a:t>
            </a:r>
            <a:r>
              <a:rPr sz="2400" spc="-9" dirty="0" smtClean="0">
                <a:latin typeface="Century Schoolbook"/>
                <a:cs typeface="Century Schoolbook"/>
              </a:rPr>
              <a:t>’</a:t>
            </a:r>
            <a:r>
              <a:rPr sz="2400" spc="-4" dirty="0" smtClean="0">
                <a:latin typeface="Century Schoolbook"/>
                <a:cs typeface="Century Schoolbook"/>
              </a:rPr>
              <a:t>h</a:t>
            </a:r>
            <a:r>
              <a:rPr sz="2400" spc="0" dirty="0" smtClean="0">
                <a:latin typeface="Century Schoolbook"/>
                <a:cs typeface="Century Schoolbook"/>
              </a:rPr>
              <a:t>o</a:t>
            </a:r>
            <a:r>
              <a:rPr sz="2400" spc="-4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lo</a:t>
            </a:r>
            <a:r>
              <a:rPr sz="2400" spc="-4" dirty="0" smtClean="0">
                <a:latin typeface="Century Schoolbook"/>
                <a:cs typeface="Century Schoolbook"/>
              </a:rPr>
              <a:t>g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903095" y="1607793"/>
            <a:ext cx="865742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(fr</a:t>
            </a:r>
            <a:r>
              <a:rPr sz="2400" spc="-4" dirty="0" smtClean="0">
                <a:latin typeface="Century Schoolbook"/>
                <a:cs typeface="Century Schoolbook"/>
              </a:rPr>
              <a:t>on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939415" y="1607793"/>
            <a:ext cx="1274951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montant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385310" y="1607793"/>
            <a:ext cx="40978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ou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964430" y="1607793"/>
            <a:ext cx="1762854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de</a:t>
            </a:r>
            <a:r>
              <a:rPr sz="2400" spc="-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4" dirty="0" smtClean="0">
                <a:latin typeface="Century Schoolbook"/>
                <a:cs typeface="Century Schoolbook"/>
              </a:rPr>
              <a:t>en</a:t>
            </a:r>
            <a:r>
              <a:rPr sz="2400" spc="0" dirty="0" smtClean="0">
                <a:latin typeface="Century Schoolbook"/>
                <a:cs typeface="Century Schoolbook"/>
              </a:rPr>
              <a:t>dant)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898005" y="1607793"/>
            <a:ext cx="110511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lorsque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8170926" y="1607793"/>
            <a:ext cx="549237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-19" dirty="0" smtClean="0">
                <a:latin typeface="Century Schoolbook"/>
                <a:cs typeface="Century Schoolbook"/>
              </a:rPr>
              <a:t>o</a:t>
            </a:r>
            <a:r>
              <a:rPr sz="2400" spc="0" dirty="0" smtClean="0">
                <a:latin typeface="Century Schoolbook"/>
                <a:cs typeface="Century Schoolbook"/>
              </a:rPr>
              <a:t>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88620" y="2156694"/>
            <a:ext cx="96840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entrée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366774" y="2156694"/>
            <a:ext cx="27441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653920" y="2156694"/>
            <a:ext cx="48417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152015" y="2156694"/>
            <a:ext cx="99171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act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-9" dirty="0" smtClean="0">
                <a:latin typeface="Century Schoolbook"/>
                <a:cs typeface="Century Schoolbook"/>
              </a:rPr>
              <a:t>v</a:t>
            </a:r>
            <a:r>
              <a:rPr sz="2400" spc="4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54990" y="2718293"/>
            <a:ext cx="212164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T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321294" y="2718293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639566" y="2736193"/>
            <a:ext cx="237796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321294" y="3339323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639566" y="3357096"/>
            <a:ext cx="237796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46417" y="3465046"/>
            <a:ext cx="250427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H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21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771775" y="4546854"/>
            <a:ext cx="983361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2329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T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755136" y="4546854"/>
            <a:ext cx="983234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2328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738370" y="4546854"/>
            <a:ext cx="1201801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2709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Q+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771775" y="5095494"/>
            <a:ext cx="983361" cy="5485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2329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755136" y="5095494"/>
            <a:ext cx="983234" cy="5485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2328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738370" y="5095494"/>
            <a:ext cx="1201801" cy="5485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2709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</a:t>
            </a:r>
            <a:r>
              <a:rPr sz="2000" spc="0" dirty="0" smtClean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771775" y="5644083"/>
            <a:ext cx="983361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"/>
              </a:spcBef>
            </a:pPr>
            <a:endParaRPr sz="1100"/>
          </a:p>
          <a:p>
            <a:pPr marL="92329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755136" y="5644083"/>
            <a:ext cx="983234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7"/>
              </a:spcBef>
            </a:pPr>
            <a:endParaRPr sz="1000"/>
          </a:p>
          <a:p>
            <a:pPr marL="92328">
              <a:lnSpc>
                <a:spcPct val="102091"/>
              </a:lnSpc>
            </a:pPr>
            <a:r>
              <a:rPr sz="2000" spc="9" dirty="0" smtClean="0">
                <a:latin typeface="Century Schoolbook"/>
                <a:cs typeface="Century Schoolbook"/>
              </a:rPr>
              <a:t>0</a:t>
            </a:r>
            <a:r>
              <a:rPr sz="2000" spc="4" dirty="0" smtClean="0">
                <a:latin typeface="Century Schoolbook"/>
                <a:cs typeface="Century Schoolbook"/>
              </a:rPr>
              <a:t>/</a:t>
            </a:r>
            <a:r>
              <a:rPr sz="2000" spc="9" dirty="0" smtClean="0">
                <a:latin typeface="Century Schoolbook"/>
                <a:cs typeface="Century Schoolbook"/>
              </a:rPr>
              <a:t>1</a:t>
            </a:r>
            <a:r>
              <a:rPr sz="2000" spc="0" dirty="0" smtClean="0">
                <a:latin typeface="Century Schoolbook"/>
                <a:cs typeface="Century Schoolbook"/>
              </a:rPr>
              <a:t>,</a:t>
            </a:r>
            <a:r>
              <a:rPr sz="2000" spc="-44" dirty="0" smtClean="0"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latin typeface="Symbol"/>
                <a:cs typeface="Symbol"/>
              </a:rPr>
              <a:t>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38370" y="5644083"/>
            <a:ext cx="1201801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"/>
              </a:spcBef>
            </a:pPr>
            <a:endParaRPr sz="1100"/>
          </a:p>
          <a:p>
            <a:pPr marL="92709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</a:t>
            </a:r>
            <a:r>
              <a:rPr sz="2000" spc="0" dirty="0" smtClean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771775" y="6192723"/>
            <a:ext cx="983361" cy="5486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7"/>
              </a:spcBef>
            </a:pPr>
            <a:endParaRPr sz="1100"/>
          </a:p>
          <a:p>
            <a:pPr marL="92329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755136" y="6192723"/>
            <a:ext cx="983234" cy="5486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70"/>
              </a:spcBef>
            </a:pPr>
            <a:endParaRPr sz="1000"/>
          </a:p>
          <a:p>
            <a:pPr marL="92328">
              <a:lnSpc>
                <a:spcPct val="102091"/>
              </a:lnSpc>
            </a:pPr>
            <a:r>
              <a:rPr sz="2000" spc="0" dirty="0" smtClean="0">
                <a:latin typeface="Symbol"/>
                <a:cs typeface="Symbol"/>
              </a:rPr>
              <a:t>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738370" y="6192723"/>
            <a:ext cx="1201801" cy="5486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7"/>
              </a:spcBef>
            </a:pPr>
            <a:endParaRPr sz="1100"/>
          </a:p>
          <a:p>
            <a:pPr marL="92709">
              <a:lnSpc>
                <a:spcPct val="100179"/>
              </a:lnSpc>
            </a:pPr>
            <a:r>
              <a:rPr sz="2000" b="1" spc="-4" dirty="0" smtClean="0">
                <a:latin typeface="Century Schoolbook"/>
                <a:cs typeface="Century Schoolbook"/>
              </a:rPr>
              <a:t>Q</a:t>
            </a:r>
            <a:r>
              <a:rPr sz="2000" b="1" spc="0" dirty="0" smtClean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608955" y="3977881"/>
            <a:ext cx="2672587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2091"/>
              </a:lnSpc>
              <a:spcBef>
                <a:spcPts val="34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Sur</a:t>
            </a:r>
            <a:r>
              <a:rPr sz="1800" spc="-14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front descen</a:t>
            </a:r>
            <a:r>
              <a:rPr sz="1800" spc="4" dirty="0" smtClean="0">
                <a:latin typeface="Century Schoolbook"/>
                <a:cs typeface="Century Schoolbook"/>
              </a:rPr>
              <a:t>d</a:t>
            </a:r>
            <a:r>
              <a:rPr sz="1800" spc="0" dirty="0" smtClean="0">
                <a:latin typeface="Century Schoolbook"/>
                <a:cs typeface="Century Schoolbook"/>
              </a:rPr>
              <a:t>ant </a:t>
            </a:r>
            <a:r>
              <a:rPr sz="1800" spc="0" dirty="0" smtClean="0">
                <a:latin typeface="Symbol"/>
                <a:cs typeface="Symbol"/>
              </a:rPr>
              <a:t>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28484" y="3995788"/>
            <a:ext cx="2375916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43">
              <a:lnSpc>
                <a:spcPct val="102091"/>
              </a:lnSpc>
              <a:spcBef>
                <a:spcPts val="340"/>
              </a:spcBef>
            </a:pP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ur</a:t>
            </a:r>
            <a:r>
              <a:rPr sz="1800" spc="-14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front montant</a:t>
            </a:r>
            <a:r>
              <a:rPr sz="1800" spc="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Symbol"/>
                <a:cs typeface="Symbol"/>
              </a:rPr>
              <a:t>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76063" y="2753626"/>
            <a:ext cx="673608" cy="9541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73482">
              <a:lnSpc>
                <a:spcPts val="1545"/>
              </a:lnSpc>
              <a:spcBef>
                <a:spcPts val="77"/>
              </a:spcBef>
            </a:pPr>
            <a:r>
              <a:rPr sz="2700" spc="0" baseline="3080" dirty="0" smtClean="0">
                <a:latin typeface="Century Schoolbook"/>
                <a:cs typeface="Century Schoolbook"/>
              </a:rPr>
              <a:t>T</a:t>
            </a:r>
            <a:endParaRPr sz="1800">
              <a:latin typeface="Century Schoolbook"/>
              <a:cs typeface="Century Schoolbook"/>
            </a:endParaRPr>
          </a:p>
          <a:p>
            <a:pPr marL="164846">
              <a:lnSpc>
                <a:spcPct val="100179"/>
              </a:lnSpc>
              <a:spcBef>
                <a:spcPts val="3641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H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749671" y="2753626"/>
            <a:ext cx="2088261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403225">
              <a:lnSpc>
                <a:spcPct val="100179"/>
              </a:lnSpc>
              <a:spcBef>
                <a:spcPts val="2334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Basc</a:t>
            </a:r>
            <a:r>
              <a:rPr sz="2000" b="1" spc="9" dirty="0" smtClean="0">
                <a:latin typeface="Century Schoolbook"/>
                <a:cs typeface="Century Schoolbook"/>
              </a:rPr>
              <a:t>u</a:t>
            </a:r>
            <a:r>
              <a:rPr sz="2000" b="1" spc="0" dirty="0" smtClean="0">
                <a:latin typeface="Century Schoolbook"/>
                <a:cs typeface="Century Schoolbook"/>
              </a:rPr>
              <a:t>le</a:t>
            </a:r>
            <a:r>
              <a:rPr sz="2000" b="1" spc="-50" dirty="0" smtClean="0">
                <a:latin typeface="Century Schoolbook"/>
                <a:cs typeface="Century Schoolbook"/>
              </a:rPr>
              <a:t> </a:t>
            </a:r>
            <a:r>
              <a:rPr sz="2000" b="1" spc="0" dirty="0" smtClean="0">
                <a:latin typeface="Century Schoolbook"/>
                <a:cs typeface="Century Schoolbook"/>
              </a:rPr>
              <a:t>T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76063" y="3707765"/>
            <a:ext cx="673608" cy="1979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1069149" y="2771660"/>
            <a:ext cx="2088261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401764">
              <a:lnSpc>
                <a:spcPct val="100179"/>
              </a:lnSpc>
              <a:spcBef>
                <a:spcPts val="2332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Bas</a:t>
            </a:r>
            <a:r>
              <a:rPr sz="2000" b="1" spc="9" dirty="0" smtClean="0">
                <a:latin typeface="Century Schoolbook"/>
                <a:cs typeface="Century Schoolbook"/>
              </a:rPr>
              <a:t>cu</a:t>
            </a:r>
            <a:r>
              <a:rPr sz="2000" b="1" spc="0" dirty="0" smtClean="0">
                <a:latin typeface="Century Schoolbook"/>
                <a:cs typeface="Century Schoolbook"/>
              </a:rPr>
              <a:t>le</a:t>
            </a:r>
            <a:r>
              <a:rPr sz="2000" b="1" spc="-44" dirty="0" smtClean="0">
                <a:latin typeface="Century Schoolbook"/>
                <a:cs typeface="Century Schoolbook"/>
              </a:rPr>
              <a:t> </a:t>
            </a:r>
            <a:r>
              <a:rPr sz="2000" b="1" spc="0" dirty="0" smtClean="0">
                <a:latin typeface="Century Schoolbook"/>
                <a:cs typeface="Century Schoolbook"/>
              </a:rPr>
              <a:t>T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31691" y="3225927"/>
            <a:ext cx="216027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8312277" y="3208020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4788027" y="6207302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object 97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827633" y="2156205"/>
            <a:ext cx="503961" cy="25400"/>
          </a:xfrm>
          <a:custGeom>
            <a:avLst/>
            <a:gdLst/>
            <a:ahLst/>
            <a:cxnLst/>
            <a:rect l="l" t="t" r="r" b="b"/>
            <a:pathLst>
              <a:path w="503961" h="25400">
                <a:moveTo>
                  <a:pt x="0" y="25400"/>
                </a:moveTo>
                <a:lnTo>
                  <a:pt x="503961" y="25400"/>
                </a:lnTo>
                <a:lnTo>
                  <a:pt x="50396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827633" y="2156205"/>
            <a:ext cx="503961" cy="25400"/>
          </a:xfrm>
          <a:custGeom>
            <a:avLst/>
            <a:gdLst/>
            <a:ahLst/>
            <a:cxnLst/>
            <a:rect l="l" t="t" r="r" b="b"/>
            <a:pathLst>
              <a:path w="503961" h="25400">
                <a:moveTo>
                  <a:pt x="0" y="25400"/>
                </a:moveTo>
                <a:lnTo>
                  <a:pt x="503961" y="25400"/>
                </a:lnTo>
                <a:lnTo>
                  <a:pt x="50396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1272667" y="1664842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21971" y="113919"/>
                </a:moveTo>
                <a:lnTo>
                  <a:pt x="25527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9" y="115951"/>
                </a:lnTo>
                <a:lnTo>
                  <a:pt x="109855" y="112395"/>
                </a:lnTo>
                <a:lnTo>
                  <a:pt x="115824" y="108839"/>
                </a:lnTo>
                <a:lnTo>
                  <a:pt x="117983" y="101092"/>
                </a:lnTo>
                <a:lnTo>
                  <a:pt x="114427" y="94996"/>
                </a:lnTo>
                <a:lnTo>
                  <a:pt x="71628" y="25273"/>
                </a:lnTo>
                <a:lnTo>
                  <a:pt x="69977" y="31623"/>
                </a:lnTo>
                <a:lnTo>
                  <a:pt x="48006" y="31623"/>
                </a:lnTo>
                <a:lnTo>
                  <a:pt x="46228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032" y="108839"/>
                </a:lnTo>
                <a:lnTo>
                  <a:pt x="8128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3" h="504063">
                <a:moveTo>
                  <a:pt x="71628" y="25273"/>
                </a:moveTo>
                <a:lnTo>
                  <a:pt x="114427" y="94996"/>
                </a:lnTo>
                <a:lnTo>
                  <a:pt x="58928" y="0"/>
                </a:lnTo>
                <a:lnTo>
                  <a:pt x="3556" y="94996"/>
                </a:lnTo>
                <a:lnTo>
                  <a:pt x="46228" y="25273"/>
                </a:lnTo>
                <a:lnTo>
                  <a:pt x="48006" y="31623"/>
                </a:lnTo>
                <a:lnTo>
                  <a:pt x="69977" y="31623"/>
                </a:lnTo>
                <a:lnTo>
                  <a:pt x="71628" y="25273"/>
                </a:lnTo>
                <a:close/>
              </a:path>
              <a:path w="117983" h="504063">
                <a:moveTo>
                  <a:pt x="71628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8" y="504063"/>
                </a:lnTo>
                <a:lnTo>
                  <a:pt x="71628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1272667" y="1664842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21971" y="113919"/>
                </a:moveTo>
                <a:lnTo>
                  <a:pt x="25527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9" y="115951"/>
                </a:lnTo>
                <a:lnTo>
                  <a:pt x="109855" y="112395"/>
                </a:lnTo>
                <a:lnTo>
                  <a:pt x="115824" y="108839"/>
                </a:lnTo>
                <a:lnTo>
                  <a:pt x="117983" y="101092"/>
                </a:lnTo>
                <a:lnTo>
                  <a:pt x="114427" y="94996"/>
                </a:lnTo>
                <a:lnTo>
                  <a:pt x="71628" y="25273"/>
                </a:lnTo>
                <a:lnTo>
                  <a:pt x="69977" y="31623"/>
                </a:lnTo>
                <a:lnTo>
                  <a:pt x="48006" y="31623"/>
                </a:lnTo>
                <a:lnTo>
                  <a:pt x="46228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032" y="108839"/>
                </a:lnTo>
                <a:lnTo>
                  <a:pt x="8128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3" h="504063">
                <a:moveTo>
                  <a:pt x="71628" y="25273"/>
                </a:moveTo>
                <a:lnTo>
                  <a:pt x="114427" y="94996"/>
                </a:lnTo>
                <a:lnTo>
                  <a:pt x="58928" y="0"/>
                </a:lnTo>
                <a:lnTo>
                  <a:pt x="3556" y="94996"/>
                </a:lnTo>
                <a:lnTo>
                  <a:pt x="46228" y="25273"/>
                </a:lnTo>
                <a:lnTo>
                  <a:pt x="48006" y="31623"/>
                </a:lnTo>
                <a:lnTo>
                  <a:pt x="69977" y="31623"/>
                </a:lnTo>
                <a:lnTo>
                  <a:pt x="71628" y="25273"/>
                </a:lnTo>
                <a:close/>
              </a:path>
              <a:path w="117983" h="504063">
                <a:moveTo>
                  <a:pt x="71628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8" y="504063"/>
                </a:lnTo>
                <a:lnTo>
                  <a:pt x="71628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1331595" y="1647380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1331595" y="1647380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1776730" y="1664842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0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982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982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8" y="388239"/>
                </a:lnTo>
                <a:lnTo>
                  <a:pt x="96012" y="390271"/>
                </a:lnTo>
                <a:close/>
              </a:path>
              <a:path w="117982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1776730" y="1664842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0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982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982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8" y="388239"/>
                </a:lnTo>
                <a:lnTo>
                  <a:pt x="96012" y="390271"/>
                </a:lnTo>
                <a:close/>
              </a:path>
              <a:path w="117982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1835785" y="2156205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1835785" y="2156205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2280793" y="1664842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21970" y="113919"/>
                </a:moveTo>
                <a:lnTo>
                  <a:pt x="25526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8" y="115951"/>
                </a:lnTo>
                <a:lnTo>
                  <a:pt x="109855" y="112395"/>
                </a:lnTo>
                <a:lnTo>
                  <a:pt x="115824" y="108839"/>
                </a:lnTo>
                <a:lnTo>
                  <a:pt x="117856" y="101092"/>
                </a:lnTo>
                <a:lnTo>
                  <a:pt x="114426" y="94996"/>
                </a:lnTo>
                <a:lnTo>
                  <a:pt x="71627" y="25273"/>
                </a:lnTo>
                <a:lnTo>
                  <a:pt x="69976" y="31623"/>
                </a:lnTo>
                <a:lnTo>
                  <a:pt x="48006" y="31623"/>
                </a:lnTo>
                <a:lnTo>
                  <a:pt x="46227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0" y="113919"/>
                </a:lnTo>
                <a:close/>
              </a:path>
              <a:path w="117856" h="504063">
                <a:moveTo>
                  <a:pt x="71627" y="25273"/>
                </a:moveTo>
                <a:lnTo>
                  <a:pt x="114426" y="94996"/>
                </a:lnTo>
                <a:lnTo>
                  <a:pt x="58927" y="0"/>
                </a:lnTo>
                <a:lnTo>
                  <a:pt x="3556" y="94996"/>
                </a:lnTo>
                <a:lnTo>
                  <a:pt x="46227" y="25273"/>
                </a:lnTo>
                <a:lnTo>
                  <a:pt x="48006" y="31623"/>
                </a:lnTo>
                <a:lnTo>
                  <a:pt x="69976" y="31623"/>
                </a:lnTo>
                <a:lnTo>
                  <a:pt x="71627" y="25273"/>
                </a:lnTo>
                <a:close/>
              </a:path>
              <a:path w="117856" h="504063">
                <a:moveTo>
                  <a:pt x="71627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2280793" y="1664842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21970" y="113919"/>
                </a:moveTo>
                <a:lnTo>
                  <a:pt x="25526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8" y="115951"/>
                </a:lnTo>
                <a:lnTo>
                  <a:pt x="109855" y="112395"/>
                </a:lnTo>
                <a:lnTo>
                  <a:pt x="115824" y="108839"/>
                </a:lnTo>
                <a:lnTo>
                  <a:pt x="117856" y="101092"/>
                </a:lnTo>
                <a:lnTo>
                  <a:pt x="114426" y="94996"/>
                </a:lnTo>
                <a:lnTo>
                  <a:pt x="71627" y="25273"/>
                </a:lnTo>
                <a:lnTo>
                  <a:pt x="69976" y="31623"/>
                </a:lnTo>
                <a:lnTo>
                  <a:pt x="48006" y="31623"/>
                </a:lnTo>
                <a:lnTo>
                  <a:pt x="46227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0" y="113919"/>
                </a:lnTo>
                <a:close/>
              </a:path>
              <a:path w="117856" h="504063">
                <a:moveTo>
                  <a:pt x="71627" y="25273"/>
                </a:moveTo>
                <a:lnTo>
                  <a:pt x="114426" y="94996"/>
                </a:lnTo>
                <a:lnTo>
                  <a:pt x="58927" y="0"/>
                </a:lnTo>
                <a:lnTo>
                  <a:pt x="3556" y="94996"/>
                </a:lnTo>
                <a:lnTo>
                  <a:pt x="46227" y="25273"/>
                </a:lnTo>
                <a:lnTo>
                  <a:pt x="48006" y="31623"/>
                </a:lnTo>
                <a:lnTo>
                  <a:pt x="69976" y="31623"/>
                </a:lnTo>
                <a:lnTo>
                  <a:pt x="71627" y="25273"/>
                </a:lnTo>
                <a:close/>
              </a:path>
              <a:path w="117856" h="504063">
                <a:moveTo>
                  <a:pt x="71627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2339721" y="1647380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2339721" y="1647380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2784856" y="1664842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0" y="390271"/>
                </a:lnTo>
                <a:lnTo>
                  <a:pt x="14096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856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8" y="388239"/>
                </a:lnTo>
                <a:lnTo>
                  <a:pt x="96012" y="390271"/>
                </a:lnTo>
                <a:close/>
              </a:path>
              <a:path w="117856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2784856" y="1664842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0" y="390271"/>
                </a:lnTo>
                <a:lnTo>
                  <a:pt x="14096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856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8" y="388239"/>
                </a:lnTo>
                <a:lnTo>
                  <a:pt x="96012" y="390271"/>
                </a:lnTo>
                <a:close/>
              </a:path>
              <a:path w="117856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2843784" y="2156205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2843784" y="2156205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3288791" y="1664842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21971" y="113919"/>
                </a:moveTo>
                <a:lnTo>
                  <a:pt x="25527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9" y="115951"/>
                </a:lnTo>
                <a:lnTo>
                  <a:pt x="109855" y="112395"/>
                </a:lnTo>
                <a:lnTo>
                  <a:pt x="115950" y="108839"/>
                </a:lnTo>
                <a:lnTo>
                  <a:pt x="117983" y="101092"/>
                </a:lnTo>
                <a:lnTo>
                  <a:pt x="114427" y="94996"/>
                </a:lnTo>
                <a:lnTo>
                  <a:pt x="71755" y="25273"/>
                </a:lnTo>
                <a:lnTo>
                  <a:pt x="69977" y="31623"/>
                </a:lnTo>
                <a:lnTo>
                  <a:pt x="48006" y="31623"/>
                </a:lnTo>
                <a:lnTo>
                  <a:pt x="46355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159" y="108839"/>
                </a:lnTo>
                <a:lnTo>
                  <a:pt x="8128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3" h="504063">
                <a:moveTo>
                  <a:pt x="71755" y="25273"/>
                </a:moveTo>
                <a:lnTo>
                  <a:pt x="114427" y="94996"/>
                </a:lnTo>
                <a:lnTo>
                  <a:pt x="59055" y="0"/>
                </a:lnTo>
                <a:lnTo>
                  <a:pt x="3556" y="94996"/>
                </a:lnTo>
                <a:lnTo>
                  <a:pt x="46355" y="25273"/>
                </a:lnTo>
                <a:lnTo>
                  <a:pt x="48006" y="31623"/>
                </a:lnTo>
                <a:lnTo>
                  <a:pt x="69977" y="31623"/>
                </a:lnTo>
                <a:lnTo>
                  <a:pt x="71755" y="25273"/>
                </a:lnTo>
                <a:close/>
              </a:path>
              <a:path w="117983" h="504063">
                <a:moveTo>
                  <a:pt x="71755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5" y="504063"/>
                </a:lnTo>
                <a:lnTo>
                  <a:pt x="71755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3288791" y="1664842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21971" y="113919"/>
                </a:moveTo>
                <a:lnTo>
                  <a:pt x="25527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9" y="115951"/>
                </a:lnTo>
                <a:lnTo>
                  <a:pt x="109855" y="112395"/>
                </a:lnTo>
                <a:lnTo>
                  <a:pt x="115950" y="108839"/>
                </a:lnTo>
                <a:lnTo>
                  <a:pt x="117983" y="101092"/>
                </a:lnTo>
                <a:lnTo>
                  <a:pt x="114427" y="94996"/>
                </a:lnTo>
                <a:lnTo>
                  <a:pt x="71755" y="25273"/>
                </a:lnTo>
                <a:lnTo>
                  <a:pt x="69977" y="31623"/>
                </a:lnTo>
                <a:lnTo>
                  <a:pt x="48006" y="31623"/>
                </a:lnTo>
                <a:lnTo>
                  <a:pt x="46355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159" y="108839"/>
                </a:lnTo>
                <a:lnTo>
                  <a:pt x="8128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3" h="504063">
                <a:moveTo>
                  <a:pt x="71755" y="25273"/>
                </a:moveTo>
                <a:lnTo>
                  <a:pt x="114427" y="94996"/>
                </a:lnTo>
                <a:lnTo>
                  <a:pt x="59055" y="0"/>
                </a:lnTo>
                <a:lnTo>
                  <a:pt x="3556" y="94996"/>
                </a:lnTo>
                <a:lnTo>
                  <a:pt x="46355" y="25273"/>
                </a:lnTo>
                <a:lnTo>
                  <a:pt x="48006" y="31623"/>
                </a:lnTo>
                <a:lnTo>
                  <a:pt x="69977" y="31623"/>
                </a:lnTo>
                <a:lnTo>
                  <a:pt x="71755" y="25273"/>
                </a:lnTo>
                <a:close/>
              </a:path>
              <a:path w="117983" h="504063">
                <a:moveTo>
                  <a:pt x="71755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5" y="504063"/>
                </a:lnTo>
                <a:lnTo>
                  <a:pt x="71755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3347847" y="1647380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3347847" y="1647380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3792854" y="1664842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7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8" y="391795"/>
                </a:lnTo>
                <a:lnTo>
                  <a:pt x="2159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7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7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7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7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3792854" y="1664842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7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8" y="391795"/>
                </a:lnTo>
                <a:lnTo>
                  <a:pt x="2159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7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7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7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7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3852037" y="2156205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3852037" y="2156205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4297045" y="1664842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21970" y="113919"/>
                </a:moveTo>
                <a:lnTo>
                  <a:pt x="25400" y="107823"/>
                </a:lnTo>
                <a:lnTo>
                  <a:pt x="46228" y="72117"/>
                </a:lnTo>
                <a:lnTo>
                  <a:pt x="58928" y="50346"/>
                </a:lnTo>
                <a:lnTo>
                  <a:pt x="71628" y="72117"/>
                </a:lnTo>
                <a:lnTo>
                  <a:pt x="92455" y="107823"/>
                </a:lnTo>
                <a:lnTo>
                  <a:pt x="95884" y="113919"/>
                </a:lnTo>
                <a:lnTo>
                  <a:pt x="103758" y="115951"/>
                </a:lnTo>
                <a:lnTo>
                  <a:pt x="109727" y="112395"/>
                </a:lnTo>
                <a:lnTo>
                  <a:pt x="115824" y="108839"/>
                </a:lnTo>
                <a:lnTo>
                  <a:pt x="117855" y="101092"/>
                </a:lnTo>
                <a:lnTo>
                  <a:pt x="114300" y="94996"/>
                </a:lnTo>
                <a:lnTo>
                  <a:pt x="71627" y="25273"/>
                </a:lnTo>
                <a:lnTo>
                  <a:pt x="69850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096" y="115951"/>
                </a:lnTo>
                <a:lnTo>
                  <a:pt x="21970" y="113919"/>
                </a:lnTo>
                <a:close/>
              </a:path>
              <a:path w="117855" h="504063">
                <a:moveTo>
                  <a:pt x="71627" y="25273"/>
                </a:moveTo>
                <a:lnTo>
                  <a:pt x="114300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850" y="31623"/>
                </a:lnTo>
                <a:lnTo>
                  <a:pt x="71627" y="25273"/>
                </a:lnTo>
                <a:close/>
              </a:path>
              <a:path w="117855" h="504063">
                <a:moveTo>
                  <a:pt x="71627" y="504063"/>
                </a:moveTo>
                <a:lnTo>
                  <a:pt x="71628" y="72117"/>
                </a:lnTo>
                <a:lnTo>
                  <a:pt x="58928" y="50346"/>
                </a:lnTo>
                <a:lnTo>
                  <a:pt x="46228" y="72117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4297045" y="1664842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21970" y="113919"/>
                </a:moveTo>
                <a:lnTo>
                  <a:pt x="25400" y="107823"/>
                </a:lnTo>
                <a:lnTo>
                  <a:pt x="46228" y="72117"/>
                </a:lnTo>
                <a:lnTo>
                  <a:pt x="58928" y="50346"/>
                </a:lnTo>
                <a:lnTo>
                  <a:pt x="71628" y="72117"/>
                </a:lnTo>
                <a:lnTo>
                  <a:pt x="92455" y="107823"/>
                </a:lnTo>
                <a:lnTo>
                  <a:pt x="95884" y="113919"/>
                </a:lnTo>
                <a:lnTo>
                  <a:pt x="103758" y="115951"/>
                </a:lnTo>
                <a:lnTo>
                  <a:pt x="109727" y="112395"/>
                </a:lnTo>
                <a:lnTo>
                  <a:pt x="115824" y="108839"/>
                </a:lnTo>
                <a:lnTo>
                  <a:pt x="117855" y="101092"/>
                </a:lnTo>
                <a:lnTo>
                  <a:pt x="114300" y="94996"/>
                </a:lnTo>
                <a:lnTo>
                  <a:pt x="71627" y="25273"/>
                </a:lnTo>
                <a:lnTo>
                  <a:pt x="69850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096" y="115951"/>
                </a:lnTo>
                <a:lnTo>
                  <a:pt x="21970" y="113919"/>
                </a:lnTo>
                <a:close/>
              </a:path>
              <a:path w="117855" h="504063">
                <a:moveTo>
                  <a:pt x="71627" y="25273"/>
                </a:moveTo>
                <a:lnTo>
                  <a:pt x="114300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850" y="31623"/>
                </a:lnTo>
                <a:lnTo>
                  <a:pt x="71627" y="25273"/>
                </a:lnTo>
                <a:close/>
              </a:path>
              <a:path w="117855" h="504063">
                <a:moveTo>
                  <a:pt x="71627" y="504063"/>
                </a:moveTo>
                <a:lnTo>
                  <a:pt x="71628" y="72117"/>
                </a:lnTo>
                <a:lnTo>
                  <a:pt x="58928" y="50346"/>
                </a:lnTo>
                <a:lnTo>
                  <a:pt x="46228" y="72117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4355973" y="1647380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4355973" y="1647380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4801108" y="1664842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46227" y="478917"/>
                </a:moveTo>
                <a:lnTo>
                  <a:pt x="46227" y="432072"/>
                </a:lnTo>
                <a:lnTo>
                  <a:pt x="25400" y="396367"/>
                </a:lnTo>
                <a:lnTo>
                  <a:pt x="21970" y="390271"/>
                </a:lnTo>
                <a:lnTo>
                  <a:pt x="14096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5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8005" y="472567"/>
                </a:lnTo>
                <a:lnTo>
                  <a:pt x="46227" y="432072"/>
                </a:lnTo>
                <a:lnTo>
                  <a:pt x="46227" y="478917"/>
                </a:lnTo>
                <a:close/>
              </a:path>
              <a:path w="117855" h="504063">
                <a:moveTo>
                  <a:pt x="95884" y="390271"/>
                </a:moveTo>
                <a:lnTo>
                  <a:pt x="92455" y="396367"/>
                </a:lnTo>
                <a:lnTo>
                  <a:pt x="71628" y="432072"/>
                </a:lnTo>
                <a:lnTo>
                  <a:pt x="69850" y="472567"/>
                </a:lnTo>
                <a:lnTo>
                  <a:pt x="58928" y="453843"/>
                </a:lnTo>
                <a:lnTo>
                  <a:pt x="46227" y="0"/>
                </a:lnTo>
                <a:lnTo>
                  <a:pt x="46227" y="432072"/>
                </a:lnTo>
                <a:lnTo>
                  <a:pt x="48005" y="472567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5" y="403098"/>
                </a:lnTo>
                <a:lnTo>
                  <a:pt x="115824" y="395224"/>
                </a:lnTo>
                <a:lnTo>
                  <a:pt x="109727" y="391795"/>
                </a:lnTo>
                <a:lnTo>
                  <a:pt x="103758" y="388239"/>
                </a:lnTo>
                <a:lnTo>
                  <a:pt x="95884" y="390271"/>
                </a:lnTo>
                <a:close/>
              </a:path>
              <a:path w="117855" h="504063">
                <a:moveTo>
                  <a:pt x="58928" y="453843"/>
                </a:moveTo>
                <a:lnTo>
                  <a:pt x="69850" y="472567"/>
                </a:lnTo>
                <a:lnTo>
                  <a:pt x="71628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28" y="45384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4801108" y="1664842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46227" y="478917"/>
                </a:moveTo>
                <a:lnTo>
                  <a:pt x="46227" y="432072"/>
                </a:lnTo>
                <a:lnTo>
                  <a:pt x="25400" y="396367"/>
                </a:lnTo>
                <a:lnTo>
                  <a:pt x="21970" y="390271"/>
                </a:lnTo>
                <a:lnTo>
                  <a:pt x="14096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5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8005" y="472567"/>
                </a:lnTo>
                <a:lnTo>
                  <a:pt x="46227" y="432072"/>
                </a:lnTo>
                <a:lnTo>
                  <a:pt x="46227" y="478917"/>
                </a:lnTo>
                <a:close/>
              </a:path>
              <a:path w="117855" h="504063">
                <a:moveTo>
                  <a:pt x="95884" y="390271"/>
                </a:moveTo>
                <a:lnTo>
                  <a:pt x="92455" y="396367"/>
                </a:lnTo>
                <a:lnTo>
                  <a:pt x="71628" y="432072"/>
                </a:lnTo>
                <a:lnTo>
                  <a:pt x="69850" y="472567"/>
                </a:lnTo>
                <a:lnTo>
                  <a:pt x="58928" y="453843"/>
                </a:lnTo>
                <a:lnTo>
                  <a:pt x="46227" y="0"/>
                </a:lnTo>
                <a:lnTo>
                  <a:pt x="46227" y="432072"/>
                </a:lnTo>
                <a:lnTo>
                  <a:pt x="48005" y="472567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5" y="403098"/>
                </a:lnTo>
                <a:lnTo>
                  <a:pt x="115824" y="395224"/>
                </a:lnTo>
                <a:lnTo>
                  <a:pt x="109727" y="391795"/>
                </a:lnTo>
                <a:lnTo>
                  <a:pt x="103758" y="388239"/>
                </a:lnTo>
                <a:lnTo>
                  <a:pt x="95884" y="390271"/>
                </a:lnTo>
                <a:close/>
              </a:path>
              <a:path w="117855" h="504063">
                <a:moveTo>
                  <a:pt x="58928" y="453843"/>
                </a:moveTo>
                <a:lnTo>
                  <a:pt x="69850" y="472567"/>
                </a:lnTo>
                <a:lnTo>
                  <a:pt x="71628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28" y="45384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4860036" y="2156205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4860036" y="2156205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5305171" y="1664842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21843" y="113919"/>
                </a:moveTo>
                <a:lnTo>
                  <a:pt x="25400" y="107823"/>
                </a:lnTo>
                <a:lnTo>
                  <a:pt x="46228" y="72117"/>
                </a:lnTo>
                <a:lnTo>
                  <a:pt x="58928" y="50346"/>
                </a:lnTo>
                <a:lnTo>
                  <a:pt x="71628" y="72117"/>
                </a:lnTo>
                <a:lnTo>
                  <a:pt x="92455" y="107823"/>
                </a:lnTo>
                <a:lnTo>
                  <a:pt x="95884" y="113919"/>
                </a:lnTo>
                <a:lnTo>
                  <a:pt x="103758" y="115951"/>
                </a:lnTo>
                <a:lnTo>
                  <a:pt x="109727" y="112395"/>
                </a:lnTo>
                <a:lnTo>
                  <a:pt x="115824" y="108839"/>
                </a:lnTo>
                <a:lnTo>
                  <a:pt x="117855" y="101092"/>
                </a:lnTo>
                <a:lnTo>
                  <a:pt x="114300" y="94996"/>
                </a:lnTo>
                <a:lnTo>
                  <a:pt x="71627" y="25273"/>
                </a:lnTo>
                <a:lnTo>
                  <a:pt x="69850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096" y="115951"/>
                </a:lnTo>
                <a:lnTo>
                  <a:pt x="21843" y="113919"/>
                </a:lnTo>
                <a:close/>
              </a:path>
              <a:path w="117855" h="504063">
                <a:moveTo>
                  <a:pt x="71627" y="25273"/>
                </a:moveTo>
                <a:lnTo>
                  <a:pt x="114300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850" y="31623"/>
                </a:lnTo>
                <a:lnTo>
                  <a:pt x="71627" y="25273"/>
                </a:lnTo>
                <a:close/>
              </a:path>
              <a:path w="117855" h="504063">
                <a:moveTo>
                  <a:pt x="71627" y="504063"/>
                </a:moveTo>
                <a:lnTo>
                  <a:pt x="71628" y="72117"/>
                </a:lnTo>
                <a:lnTo>
                  <a:pt x="58928" y="50346"/>
                </a:lnTo>
                <a:lnTo>
                  <a:pt x="46228" y="72117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5305171" y="1664842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21843" y="113919"/>
                </a:moveTo>
                <a:lnTo>
                  <a:pt x="25400" y="107823"/>
                </a:lnTo>
                <a:lnTo>
                  <a:pt x="46228" y="72117"/>
                </a:lnTo>
                <a:lnTo>
                  <a:pt x="58928" y="50346"/>
                </a:lnTo>
                <a:lnTo>
                  <a:pt x="71628" y="72117"/>
                </a:lnTo>
                <a:lnTo>
                  <a:pt x="92455" y="107823"/>
                </a:lnTo>
                <a:lnTo>
                  <a:pt x="95884" y="113919"/>
                </a:lnTo>
                <a:lnTo>
                  <a:pt x="103758" y="115951"/>
                </a:lnTo>
                <a:lnTo>
                  <a:pt x="109727" y="112395"/>
                </a:lnTo>
                <a:lnTo>
                  <a:pt x="115824" y="108839"/>
                </a:lnTo>
                <a:lnTo>
                  <a:pt x="117855" y="101092"/>
                </a:lnTo>
                <a:lnTo>
                  <a:pt x="114300" y="94996"/>
                </a:lnTo>
                <a:lnTo>
                  <a:pt x="71627" y="25273"/>
                </a:lnTo>
                <a:lnTo>
                  <a:pt x="69850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096" y="115951"/>
                </a:lnTo>
                <a:lnTo>
                  <a:pt x="21843" y="113919"/>
                </a:lnTo>
                <a:close/>
              </a:path>
              <a:path w="117855" h="504063">
                <a:moveTo>
                  <a:pt x="71627" y="25273"/>
                </a:moveTo>
                <a:lnTo>
                  <a:pt x="114300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850" y="31623"/>
                </a:lnTo>
                <a:lnTo>
                  <a:pt x="71627" y="25273"/>
                </a:lnTo>
                <a:close/>
              </a:path>
              <a:path w="117855" h="504063">
                <a:moveTo>
                  <a:pt x="71627" y="504063"/>
                </a:moveTo>
                <a:lnTo>
                  <a:pt x="71628" y="72117"/>
                </a:lnTo>
                <a:lnTo>
                  <a:pt x="58928" y="50346"/>
                </a:lnTo>
                <a:lnTo>
                  <a:pt x="46228" y="72117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5364099" y="1647380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5364099" y="1647380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5809234" y="1664842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46227" y="478917"/>
                </a:moveTo>
                <a:lnTo>
                  <a:pt x="46227" y="432072"/>
                </a:lnTo>
                <a:lnTo>
                  <a:pt x="25400" y="396367"/>
                </a:lnTo>
                <a:lnTo>
                  <a:pt x="21843" y="390271"/>
                </a:lnTo>
                <a:lnTo>
                  <a:pt x="14096" y="388239"/>
                </a:lnTo>
                <a:lnTo>
                  <a:pt x="8000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428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7878" y="472567"/>
                </a:lnTo>
                <a:lnTo>
                  <a:pt x="46227" y="432072"/>
                </a:lnTo>
                <a:lnTo>
                  <a:pt x="46227" y="478917"/>
                </a:lnTo>
                <a:close/>
              </a:path>
              <a:path w="117855" h="504063">
                <a:moveTo>
                  <a:pt x="95885" y="390271"/>
                </a:moveTo>
                <a:lnTo>
                  <a:pt x="92328" y="396367"/>
                </a:lnTo>
                <a:lnTo>
                  <a:pt x="71628" y="431854"/>
                </a:lnTo>
                <a:lnTo>
                  <a:pt x="69850" y="472567"/>
                </a:lnTo>
                <a:lnTo>
                  <a:pt x="58864" y="453734"/>
                </a:lnTo>
                <a:lnTo>
                  <a:pt x="46227" y="0"/>
                </a:lnTo>
                <a:lnTo>
                  <a:pt x="46227" y="432072"/>
                </a:lnTo>
                <a:lnTo>
                  <a:pt x="47878" y="472567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5" y="403098"/>
                </a:lnTo>
                <a:lnTo>
                  <a:pt x="115824" y="395224"/>
                </a:lnTo>
                <a:lnTo>
                  <a:pt x="109727" y="391795"/>
                </a:lnTo>
                <a:lnTo>
                  <a:pt x="103758" y="388239"/>
                </a:lnTo>
                <a:lnTo>
                  <a:pt x="95885" y="390271"/>
                </a:lnTo>
                <a:close/>
              </a:path>
              <a:path w="117855" h="504063">
                <a:moveTo>
                  <a:pt x="58864" y="453734"/>
                </a:moveTo>
                <a:lnTo>
                  <a:pt x="69850" y="472567"/>
                </a:lnTo>
                <a:lnTo>
                  <a:pt x="71628" y="431854"/>
                </a:lnTo>
                <a:lnTo>
                  <a:pt x="71627" y="0"/>
                </a:lnTo>
                <a:lnTo>
                  <a:pt x="46227" y="0"/>
                </a:lnTo>
                <a:lnTo>
                  <a:pt x="58864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5809234" y="1664842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46227" y="478917"/>
                </a:moveTo>
                <a:lnTo>
                  <a:pt x="46227" y="432072"/>
                </a:lnTo>
                <a:lnTo>
                  <a:pt x="25400" y="396367"/>
                </a:lnTo>
                <a:lnTo>
                  <a:pt x="21843" y="390271"/>
                </a:lnTo>
                <a:lnTo>
                  <a:pt x="14096" y="388239"/>
                </a:lnTo>
                <a:lnTo>
                  <a:pt x="8000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428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7878" y="472567"/>
                </a:lnTo>
                <a:lnTo>
                  <a:pt x="46227" y="432072"/>
                </a:lnTo>
                <a:lnTo>
                  <a:pt x="46227" y="478917"/>
                </a:lnTo>
                <a:close/>
              </a:path>
              <a:path w="117855" h="504063">
                <a:moveTo>
                  <a:pt x="95885" y="390271"/>
                </a:moveTo>
                <a:lnTo>
                  <a:pt x="92328" y="396367"/>
                </a:lnTo>
                <a:lnTo>
                  <a:pt x="71628" y="431854"/>
                </a:lnTo>
                <a:lnTo>
                  <a:pt x="69850" y="472567"/>
                </a:lnTo>
                <a:lnTo>
                  <a:pt x="58864" y="453734"/>
                </a:lnTo>
                <a:lnTo>
                  <a:pt x="46227" y="0"/>
                </a:lnTo>
                <a:lnTo>
                  <a:pt x="46227" y="432072"/>
                </a:lnTo>
                <a:lnTo>
                  <a:pt x="47878" y="472567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5" y="403098"/>
                </a:lnTo>
                <a:lnTo>
                  <a:pt x="115824" y="395224"/>
                </a:lnTo>
                <a:lnTo>
                  <a:pt x="109727" y="391795"/>
                </a:lnTo>
                <a:lnTo>
                  <a:pt x="103758" y="388239"/>
                </a:lnTo>
                <a:lnTo>
                  <a:pt x="95885" y="390271"/>
                </a:lnTo>
                <a:close/>
              </a:path>
              <a:path w="117855" h="504063">
                <a:moveTo>
                  <a:pt x="58864" y="453734"/>
                </a:moveTo>
                <a:lnTo>
                  <a:pt x="69850" y="472567"/>
                </a:lnTo>
                <a:lnTo>
                  <a:pt x="71628" y="431854"/>
                </a:lnTo>
                <a:lnTo>
                  <a:pt x="71627" y="0"/>
                </a:lnTo>
                <a:lnTo>
                  <a:pt x="46227" y="0"/>
                </a:lnTo>
                <a:lnTo>
                  <a:pt x="58864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5868162" y="2156205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5868162" y="2156205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6313170" y="1664842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0" y="113919"/>
                </a:moveTo>
                <a:lnTo>
                  <a:pt x="25526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5" y="107823"/>
                </a:lnTo>
                <a:lnTo>
                  <a:pt x="96012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824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627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0" y="113919"/>
                </a:lnTo>
                <a:close/>
              </a:path>
              <a:path w="117982" h="504063">
                <a:moveTo>
                  <a:pt x="71627" y="25273"/>
                </a:moveTo>
                <a:lnTo>
                  <a:pt x="114426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627" y="25273"/>
                </a:lnTo>
                <a:close/>
              </a:path>
              <a:path w="117982" h="504063">
                <a:moveTo>
                  <a:pt x="71627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6313170" y="1664842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0" y="113919"/>
                </a:moveTo>
                <a:lnTo>
                  <a:pt x="25526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5" y="107823"/>
                </a:lnTo>
                <a:lnTo>
                  <a:pt x="96012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824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627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0" y="113919"/>
                </a:lnTo>
                <a:close/>
              </a:path>
              <a:path w="117982" h="504063">
                <a:moveTo>
                  <a:pt x="71627" y="25273"/>
                </a:moveTo>
                <a:lnTo>
                  <a:pt x="114426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627" y="25273"/>
                </a:lnTo>
                <a:close/>
              </a:path>
              <a:path w="117982" h="504063">
                <a:moveTo>
                  <a:pt x="71627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6372098" y="1647380"/>
            <a:ext cx="504062" cy="34925"/>
          </a:xfrm>
          <a:custGeom>
            <a:avLst/>
            <a:gdLst/>
            <a:ahLst/>
            <a:cxnLst/>
            <a:rect l="l" t="t" r="r" b="b"/>
            <a:pathLst>
              <a:path w="504062" h="34925">
                <a:moveTo>
                  <a:pt x="0" y="34925"/>
                </a:moveTo>
                <a:lnTo>
                  <a:pt x="504062" y="34925"/>
                </a:lnTo>
                <a:lnTo>
                  <a:pt x="504062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6372098" y="1647380"/>
            <a:ext cx="504062" cy="34925"/>
          </a:xfrm>
          <a:custGeom>
            <a:avLst/>
            <a:gdLst/>
            <a:ahLst/>
            <a:cxnLst/>
            <a:rect l="l" t="t" r="r" b="b"/>
            <a:pathLst>
              <a:path w="504062" h="34925">
                <a:moveTo>
                  <a:pt x="0" y="34925"/>
                </a:moveTo>
                <a:lnTo>
                  <a:pt x="504062" y="34925"/>
                </a:lnTo>
                <a:lnTo>
                  <a:pt x="504062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6817233" y="1664842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856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856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6817233" y="1664842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856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856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6876288" y="2156205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6876288" y="2156205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7321296" y="1664842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1" y="113919"/>
                </a:moveTo>
                <a:lnTo>
                  <a:pt x="25526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5" y="107823"/>
                </a:lnTo>
                <a:lnTo>
                  <a:pt x="96011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950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754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354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158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2" h="504063">
                <a:moveTo>
                  <a:pt x="71754" y="25273"/>
                </a:moveTo>
                <a:lnTo>
                  <a:pt x="114426" y="94996"/>
                </a:lnTo>
                <a:lnTo>
                  <a:pt x="59054" y="0"/>
                </a:lnTo>
                <a:lnTo>
                  <a:pt x="3555" y="94996"/>
                </a:lnTo>
                <a:lnTo>
                  <a:pt x="46354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754" y="25273"/>
                </a:lnTo>
                <a:close/>
              </a:path>
              <a:path w="117982" h="504063">
                <a:moveTo>
                  <a:pt x="71754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4" y="504063"/>
                </a:lnTo>
                <a:lnTo>
                  <a:pt x="71754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7321296" y="1664842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1" y="113919"/>
                </a:moveTo>
                <a:lnTo>
                  <a:pt x="25526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5" y="107823"/>
                </a:lnTo>
                <a:lnTo>
                  <a:pt x="96011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950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754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354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158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2" h="504063">
                <a:moveTo>
                  <a:pt x="71754" y="25273"/>
                </a:moveTo>
                <a:lnTo>
                  <a:pt x="114426" y="94996"/>
                </a:lnTo>
                <a:lnTo>
                  <a:pt x="59054" y="0"/>
                </a:lnTo>
                <a:lnTo>
                  <a:pt x="3555" y="94996"/>
                </a:lnTo>
                <a:lnTo>
                  <a:pt x="46354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754" y="25273"/>
                </a:lnTo>
                <a:close/>
              </a:path>
              <a:path w="117982" h="504063">
                <a:moveTo>
                  <a:pt x="71754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4" y="504063"/>
                </a:lnTo>
                <a:lnTo>
                  <a:pt x="71754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7380351" y="1647380"/>
            <a:ext cx="503935" cy="34925"/>
          </a:xfrm>
          <a:custGeom>
            <a:avLst/>
            <a:gdLst/>
            <a:ahLst/>
            <a:cxnLst/>
            <a:rect l="l" t="t" r="r" b="b"/>
            <a:pathLst>
              <a:path w="503935" h="34925">
                <a:moveTo>
                  <a:pt x="0" y="34925"/>
                </a:moveTo>
                <a:lnTo>
                  <a:pt x="503935" y="34925"/>
                </a:lnTo>
                <a:lnTo>
                  <a:pt x="503935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7380351" y="1647380"/>
            <a:ext cx="503935" cy="34925"/>
          </a:xfrm>
          <a:custGeom>
            <a:avLst/>
            <a:gdLst/>
            <a:ahLst/>
            <a:cxnLst/>
            <a:rect l="l" t="t" r="r" b="b"/>
            <a:pathLst>
              <a:path w="503935" h="34925">
                <a:moveTo>
                  <a:pt x="0" y="34925"/>
                </a:moveTo>
                <a:lnTo>
                  <a:pt x="503935" y="34925"/>
                </a:lnTo>
                <a:lnTo>
                  <a:pt x="503935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7825358" y="1664842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159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6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6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6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7825358" y="1664842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159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6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6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6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7884414" y="2156205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7884414" y="2156205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8329422" y="1664842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1" y="113919"/>
                </a:moveTo>
                <a:lnTo>
                  <a:pt x="25526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5" y="107823"/>
                </a:lnTo>
                <a:lnTo>
                  <a:pt x="96011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950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754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354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2" h="504063">
                <a:moveTo>
                  <a:pt x="71754" y="25273"/>
                </a:moveTo>
                <a:lnTo>
                  <a:pt x="114426" y="94996"/>
                </a:lnTo>
                <a:lnTo>
                  <a:pt x="59054" y="0"/>
                </a:lnTo>
                <a:lnTo>
                  <a:pt x="3555" y="94996"/>
                </a:lnTo>
                <a:lnTo>
                  <a:pt x="46354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754" y="25273"/>
                </a:lnTo>
                <a:close/>
              </a:path>
              <a:path w="117982" h="504063">
                <a:moveTo>
                  <a:pt x="71754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4" y="504063"/>
                </a:lnTo>
                <a:lnTo>
                  <a:pt x="71754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8329422" y="1664842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1" y="113919"/>
                </a:moveTo>
                <a:lnTo>
                  <a:pt x="25526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5" y="107823"/>
                </a:lnTo>
                <a:lnTo>
                  <a:pt x="96011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950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754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354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2" h="504063">
                <a:moveTo>
                  <a:pt x="71754" y="25273"/>
                </a:moveTo>
                <a:lnTo>
                  <a:pt x="114426" y="94996"/>
                </a:lnTo>
                <a:lnTo>
                  <a:pt x="59054" y="0"/>
                </a:lnTo>
                <a:lnTo>
                  <a:pt x="3555" y="94996"/>
                </a:lnTo>
                <a:lnTo>
                  <a:pt x="46354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754" y="25273"/>
                </a:lnTo>
                <a:close/>
              </a:path>
              <a:path w="117982" h="504063">
                <a:moveTo>
                  <a:pt x="71754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4" y="504063"/>
                </a:lnTo>
                <a:lnTo>
                  <a:pt x="71754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8388477" y="1647380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8388477" y="1647380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8833485" y="1664842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8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6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6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6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8833485" y="1664842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8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6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6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6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4811395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4811395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4824095" y="2660269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400"/>
                </a:moveTo>
                <a:lnTo>
                  <a:pt x="540003" y="25400"/>
                </a:lnTo>
                <a:lnTo>
                  <a:pt x="54000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4824095" y="2660269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400"/>
                </a:moveTo>
                <a:lnTo>
                  <a:pt x="540003" y="25400"/>
                </a:lnTo>
                <a:lnTo>
                  <a:pt x="54000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5364226" y="3164332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5364226" y="3164332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5351145" y="2672969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5351145" y="2672969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6359525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6359525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6372225" y="2660269"/>
            <a:ext cx="972057" cy="25400"/>
          </a:xfrm>
          <a:custGeom>
            <a:avLst/>
            <a:gdLst/>
            <a:ahLst/>
            <a:cxnLst/>
            <a:rect l="l" t="t" r="r" b="b"/>
            <a:pathLst>
              <a:path w="972057" h="25400">
                <a:moveTo>
                  <a:pt x="0" y="25400"/>
                </a:moveTo>
                <a:lnTo>
                  <a:pt x="972057" y="25400"/>
                </a:lnTo>
                <a:lnTo>
                  <a:pt x="97205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6372225" y="2660269"/>
            <a:ext cx="972057" cy="25400"/>
          </a:xfrm>
          <a:custGeom>
            <a:avLst/>
            <a:gdLst/>
            <a:ahLst/>
            <a:cxnLst/>
            <a:rect l="l" t="t" r="r" b="b"/>
            <a:pathLst>
              <a:path w="972057" h="25400">
                <a:moveTo>
                  <a:pt x="0" y="25400"/>
                </a:moveTo>
                <a:lnTo>
                  <a:pt x="972057" y="25400"/>
                </a:lnTo>
                <a:lnTo>
                  <a:pt x="97205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7331583" y="2672969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7331583" y="2672969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7380351" y="3164332"/>
            <a:ext cx="1692021" cy="25400"/>
          </a:xfrm>
          <a:custGeom>
            <a:avLst/>
            <a:gdLst/>
            <a:ahLst/>
            <a:cxnLst/>
            <a:rect l="l" t="t" r="r" b="b"/>
            <a:pathLst>
              <a:path w="1692021" h="25400">
                <a:moveTo>
                  <a:pt x="0" y="25400"/>
                </a:moveTo>
                <a:lnTo>
                  <a:pt x="1692021" y="25400"/>
                </a:lnTo>
                <a:lnTo>
                  <a:pt x="169202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7380351" y="3164332"/>
            <a:ext cx="1692021" cy="25400"/>
          </a:xfrm>
          <a:custGeom>
            <a:avLst/>
            <a:gdLst/>
            <a:ahLst/>
            <a:cxnLst/>
            <a:rect l="l" t="t" r="r" b="b"/>
            <a:pathLst>
              <a:path w="1692021" h="25400">
                <a:moveTo>
                  <a:pt x="0" y="25400"/>
                </a:moveTo>
                <a:lnTo>
                  <a:pt x="1692021" y="25400"/>
                </a:lnTo>
                <a:lnTo>
                  <a:pt x="169202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755980" y="4653026"/>
            <a:ext cx="540054" cy="0"/>
          </a:xfrm>
          <a:custGeom>
            <a:avLst/>
            <a:gdLst/>
            <a:ahLst/>
            <a:cxnLst/>
            <a:rect l="l" t="t" r="r" b="b"/>
            <a:pathLst>
              <a:path w="540054">
                <a:moveTo>
                  <a:pt x="0" y="0"/>
                </a:moveTo>
                <a:lnTo>
                  <a:pt x="540054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2339721" y="4149090"/>
            <a:ext cx="0" cy="503936"/>
          </a:xfrm>
          <a:custGeom>
            <a:avLst/>
            <a:gdLst/>
            <a:ahLst/>
            <a:cxnLst/>
            <a:rect l="l" t="t" r="r" b="b"/>
            <a:pathLst>
              <a:path h="503936">
                <a:moveTo>
                  <a:pt x="0" y="0"/>
                </a:moveTo>
                <a:lnTo>
                  <a:pt x="0" y="503936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755573" y="3164332"/>
            <a:ext cx="683971" cy="25400"/>
          </a:xfrm>
          <a:custGeom>
            <a:avLst/>
            <a:gdLst/>
            <a:ahLst/>
            <a:cxnLst/>
            <a:rect l="l" t="t" r="r" b="b"/>
            <a:pathLst>
              <a:path w="683971" h="25400">
                <a:moveTo>
                  <a:pt x="0" y="25400"/>
                </a:moveTo>
                <a:lnTo>
                  <a:pt x="683971" y="25400"/>
                </a:lnTo>
                <a:lnTo>
                  <a:pt x="68397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755573" y="3164332"/>
            <a:ext cx="683971" cy="25400"/>
          </a:xfrm>
          <a:custGeom>
            <a:avLst/>
            <a:gdLst/>
            <a:ahLst/>
            <a:cxnLst/>
            <a:rect l="l" t="t" r="r" b="b"/>
            <a:pathLst>
              <a:path w="683971" h="25400">
                <a:moveTo>
                  <a:pt x="0" y="25400"/>
                </a:moveTo>
                <a:lnTo>
                  <a:pt x="683971" y="25400"/>
                </a:lnTo>
                <a:lnTo>
                  <a:pt x="68397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1463040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1463040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1475613" y="2660269"/>
            <a:ext cx="1188085" cy="25400"/>
          </a:xfrm>
          <a:custGeom>
            <a:avLst/>
            <a:gdLst/>
            <a:ahLst/>
            <a:cxnLst/>
            <a:rect l="l" t="t" r="r" b="b"/>
            <a:pathLst>
              <a:path w="1188085" h="25400">
                <a:moveTo>
                  <a:pt x="0" y="25400"/>
                </a:moveTo>
                <a:lnTo>
                  <a:pt x="1188085" y="25400"/>
                </a:lnTo>
                <a:lnTo>
                  <a:pt x="118808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1475613" y="2660269"/>
            <a:ext cx="1188085" cy="25400"/>
          </a:xfrm>
          <a:custGeom>
            <a:avLst/>
            <a:gdLst/>
            <a:ahLst/>
            <a:cxnLst/>
            <a:rect l="l" t="t" r="r" b="b"/>
            <a:pathLst>
              <a:path w="1188085" h="25400">
                <a:moveTo>
                  <a:pt x="0" y="25400"/>
                </a:moveTo>
                <a:lnTo>
                  <a:pt x="1188085" y="25400"/>
                </a:lnTo>
                <a:lnTo>
                  <a:pt x="118808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2615057" y="2672969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2615057" y="2672969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2591816" y="3164332"/>
            <a:ext cx="756031" cy="25400"/>
          </a:xfrm>
          <a:custGeom>
            <a:avLst/>
            <a:gdLst/>
            <a:ahLst/>
            <a:cxnLst/>
            <a:rect l="l" t="t" r="r" b="b"/>
            <a:pathLst>
              <a:path w="756031" h="25400">
                <a:moveTo>
                  <a:pt x="0" y="25400"/>
                </a:moveTo>
                <a:lnTo>
                  <a:pt x="756031" y="25400"/>
                </a:lnTo>
                <a:lnTo>
                  <a:pt x="75603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2591816" y="3164332"/>
            <a:ext cx="756031" cy="25400"/>
          </a:xfrm>
          <a:custGeom>
            <a:avLst/>
            <a:gdLst/>
            <a:ahLst/>
            <a:cxnLst/>
            <a:rect l="l" t="t" r="r" b="b"/>
            <a:pathLst>
              <a:path w="756031" h="25400">
                <a:moveTo>
                  <a:pt x="0" y="25400"/>
                </a:moveTo>
                <a:lnTo>
                  <a:pt x="756031" y="25400"/>
                </a:lnTo>
                <a:lnTo>
                  <a:pt x="75603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1331595" y="1665351"/>
            <a:ext cx="0" cy="4787988"/>
          </a:xfrm>
          <a:custGeom>
            <a:avLst/>
            <a:gdLst/>
            <a:ahLst/>
            <a:cxnLst/>
            <a:rect l="l" t="t" r="r" b="b"/>
            <a:pathLst>
              <a:path h="4787988">
                <a:moveTo>
                  <a:pt x="0" y="0"/>
                </a:moveTo>
                <a:lnTo>
                  <a:pt x="0" y="4787988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2339721" y="1664842"/>
            <a:ext cx="0" cy="4788052"/>
          </a:xfrm>
          <a:custGeom>
            <a:avLst/>
            <a:gdLst/>
            <a:ahLst/>
            <a:cxnLst/>
            <a:rect l="l" t="t" r="r" b="b"/>
            <a:pathLst>
              <a:path h="4788052">
                <a:moveTo>
                  <a:pt x="0" y="0"/>
                </a:moveTo>
                <a:lnTo>
                  <a:pt x="0" y="4788052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3347847" y="1665351"/>
            <a:ext cx="0" cy="4787988"/>
          </a:xfrm>
          <a:custGeom>
            <a:avLst/>
            <a:gdLst/>
            <a:ahLst/>
            <a:cxnLst/>
            <a:rect l="l" t="t" r="r" b="b"/>
            <a:pathLst>
              <a:path h="4787988">
                <a:moveTo>
                  <a:pt x="0" y="0"/>
                </a:moveTo>
                <a:lnTo>
                  <a:pt x="0" y="4787988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1295781" y="4653026"/>
            <a:ext cx="1043939" cy="0"/>
          </a:xfrm>
          <a:custGeom>
            <a:avLst/>
            <a:gdLst/>
            <a:ahLst/>
            <a:cxnLst/>
            <a:rect l="l" t="t" r="r" b="b"/>
            <a:pathLst>
              <a:path w="1043939">
                <a:moveTo>
                  <a:pt x="1043939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2339721" y="4149090"/>
            <a:ext cx="1007999" cy="0"/>
          </a:xfrm>
          <a:custGeom>
            <a:avLst/>
            <a:gdLst/>
            <a:ahLst/>
            <a:cxnLst/>
            <a:rect l="l" t="t" r="r" b="b"/>
            <a:pathLst>
              <a:path w="1007999">
                <a:moveTo>
                  <a:pt x="1007999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4355973" y="1664842"/>
            <a:ext cx="0" cy="4788052"/>
          </a:xfrm>
          <a:custGeom>
            <a:avLst/>
            <a:gdLst/>
            <a:ahLst/>
            <a:cxnLst/>
            <a:rect l="l" t="t" r="r" b="b"/>
            <a:pathLst>
              <a:path h="4788052">
                <a:moveTo>
                  <a:pt x="0" y="0"/>
                </a:moveTo>
                <a:lnTo>
                  <a:pt x="0" y="4788052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5364099" y="4653153"/>
            <a:ext cx="1007999" cy="0"/>
          </a:xfrm>
          <a:custGeom>
            <a:avLst/>
            <a:gdLst/>
            <a:ahLst/>
            <a:cxnLst/>
            <a:rect l="l" t="t" r="r" b="b"/>
            <a:pathLst>
              <a:path w="1007999">
                <a:moveTo>
                  <a:pt x="1007999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5364099" y="4149090"/>
            <a:ext cx="0" cy="503936"/>
          </a:xfrm>
          <a:custGeom>
            <a:avLst/>
            <a:gdLst/>
            <a:ahLst/>
            <a:cxnLst/>
            <a:rect l="l" t="t" r="r" b="b"/>
            <a:pathLst>
              <a:path h="503936">
                <a:moveTo>
                  <a:pt x="0" y="0"/>
                </a:moveTo>
                <a:lnTo>
                  <a:pt x="0" y="503936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5364099" y="1664842"/>
            <a:ext cx="0" cy="4788052"/>
          </a:xfrm>
          <a:custGeom>
            <a:avLst/>
            <a:gdLst/>
            <a:ahLst/>
            <a:cxnLst/>
            <a:rect l="l" t="t" r="r" b="b"/>
            <a:pathLst>
              <a:path h="4788052">
                <a:moveTo>
                  <a:pt x="0" y="0"/>
                </a:moveTo>
                <a:lnTo>
                  <a:pt x="0" y="4788052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6372225" y="1664842"/>
            <a:ext cx="0" cy="4788052"/>
          </a:xfrm>
          <a:custGeom>
            <a:avLst/>
            <a:gdLst/>
            <a:ahLst/>
            <a:cxnLst/>
            <a:rect l="l" t="t" r="r" b="b"/>
            <a:pathLst>
              <a:path h="4788052">
                <a:moveTo>
                  <a:pt x="0" y="0"/>
                </a:moveTo>
                <a:lnTo>
                  <a:pt x="0" y="4788052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7380351" y="4149090"/>
            <a:ext cx="0" cy="504063"/>
          </a:xfrm>
          <a:custGeom>
            <a:avLst/>
            <a:gdLst/>
            <a:ahLst/>
            <a:cxnLst/>
            <a:rect l="l" t="t" r="r" b="b"/>
            <a:pathLst>
              <a:path h="504063">
                <a:moveTo>
                  <a:pt x="0" y="0"/>
                </a:moveTo>
                <a:lnTo>
                  <a:pt x="0" y="504063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7380351" y="1664842"/>
            <a:ext cx="0" cy="4788052"/>
          </a:xfrm>
          <a:custGeom>
            <a:avLst/>
            <a:gdLst/>
            <a:ahLst/>
            <a:cxnLst/>
            <a:rect l="l" t="t" r="r" b="b"/>
            <a:pathLst>
              <a:path h="4788052">
                <a:moveTo>
                  <a:pt x="0" y="0"/>
                </a:moveTo>
                <a:lnTo>
                  <a:pt x="0" y="4788052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8388477" y="1665351"/>
            <a:ext cx="0" cy="4787988"/>
          </a:xfrm>
          <a:custGeom>
            <a:avLst/>
            <a:gdLst/>
            <a:ahLst/>
            <a:cxnLst/>
            <a:rect l="l" t="t" r="r" b="b"/>
            <a:pathLst>
              <a:path h="4787988">
                <a:moveTo>
                  <a:pt x="0" y="0"/>
                </a:moveTo>
                <a:lnTo>
                  <a:pt x="0" y="4787988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6336284" y="4653153"/>
            <a:ext cx="1044066" cy="0"/>
          </a:xfrm>
          <a:custGeom>
            <a:avLst/>
            <a:gdLst/>
            <a:ahLst/>
            <a:cxnLst/>
            <a:rect l="l" t="t" r="r" b="b"/>
            <a:pathLst>
              <a:path w="1044067">
                <a:moveTo>
                  <a:pt x="1044066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7380351" y="4149090"/>
            <a:ext cx="1007999" cy="0"/>
          </a:xfrm>
          <a:custGeom>
            <a:avLst/>
            <a:gdLst/>
            <a:ahLst/>
            <a:cxnLst/>
            <a:rect l="l" t="t" r="r" b="b"/>
            <a:pathLst>
              <a:path w="1007999">
                <a:moveTo>
                  <a:pt x="0" y="0"/>
                </a:moveTo>
                <a:lnTo>
                  <a:pt x="1007999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8388477" y="4149090"/>
            <a:ext cx="503936" cy="0"/>
          </a:xfrm>
          <a:custGeom>
            <a:avLst/>
            <a:gdLst/>
            <a:ahLst/>
            <a:cxnLst/>
            <a:rect l="l" t="t" r="r" b="b"/>
            <a:pathLst>
              <a:path w="503936">
                <a:moveTo>
                  <a:pt x="0" y="0"/>
                </a:moveTo>
                <a:lnTo>
                  <a:pt x="503936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3335147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3335147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3347847" y="2660269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400"/>
                </a:moveTo>
                <a:lnTo>
                  <a:pt x="540003" y="25400"/>
                </a:lnTo>
                <a:lnTo>
                  <a:pt x="54000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3347847" y="2660269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400"/>
                </a:moveTo>
                <a:lnTo>
                  <a:pt x="540003" y="25400"/>
                </a:lnTo>
                <a:lnTo>
                  <a:pt x="54000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3874897" y="2672969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3874897" y="2672969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3923919" y="3164332"/>
            <a:ext cx="900048" cy="25400"/>
          </a:xfrm>
          <a:custGeom>
            <a:avLst/>
            <a:gdLst/>
            <a:ahLst/>
            <a:cxnLst/>
            <a:rect l="l" t="t" r="r" b="b"/>
            <a:pathLst>
              <a:path w="900048" h="25400">
                <a:moveTo>
                  <a:pt x="0" y="25400"/>
                </a:moveTo>
                <a:lnTo>
                  <a:pt x="900048" y="25400"/>
                </a:lnTo>
                <a:lnTo>
                  <a:pt x="90004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3923919" y="3164332"/>
            <a:ext cx="900048" cy="25400"/>
          </a:xfrm>
          <a:custGeom>
            <a:avLst/>
            <a:gdLst/>
            <a:ahLst/>
            <a:cxnLst/>
            <a:rect l="l" t="t" r="r" b="b"/>
            <a:pathLst>
              <a:path w="900048" h="25400">
                <a:moveTo>
                  <a:pt x="0" y="25400"/>
                </a:moveTo>
                <a:lnTo>
                  <a:pt x="900048" y="25400"/>
                </a:lnTo>
                <a:lnTo>
                  <a:pt x="90004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3263773" y="4025011"/>
            <a:ext cx="397255" cy="1119886"/>
          </a:xfrm>
          <a:custGeom>
            <a:avLst/>
            <a:gdLst/>
            <a:ahLst/>
            <a:cxnLst/>
            <a:rect l="l" t="t" r="r" b="b"/>
            <a:pathLst>
              <a:path w="397255" h="1119886">
                <a:moveTo>
                  <a:pt x="372872" y="90677"/>
                </a:moveTo>
                <a:lnTo>
                  <a:pt x="356678" y="76144"/>
                </a:lnTo>
                <a:lnTo>
                  <a:pt x="352043" y="97408"/>
                </a:lnTo>
                <a:lnTo>
                  <a:pt x="372872" y="90677"/>
                </a:lnTo>
                <a:close/>
              </a:path>
              <a:path w="397255" h="1119886">
                <a:moveTo>
                  <a:pt x="290194" y="50672"/>
                </a:moveTo>
                <a:lnTo>
                  <a:pt x="372110" y="124078"/>
                </a:lnTo>
                <a:lnTo>
                  <a:pt x="376427" y="96265"/>
                </a:lnTo>
                <a:lnTo>
                  <a:pt x="362024" y="51618"/>
                </a:lnTo>
                <a:lnTo>
                  <a:pt x="24129" y="-995807"/>
                </a:lnTo>
                <a:lnTo>
                  <a:pt x="0" y="-988060"/>
                </a:lnTo>
                <a:lnTo>
                  <a:pt x="337859" y="59254"/>
                </a:lnTo>
                <a:lnTo>
                  <a:pt x="352298" y="104012"/>
                </a:lnTo>
                <a:lnTo>
                  <a:pt x="372872" y="90677"/>
                </a:lnTo>
                <a:lnTo>
                  <a:pt x="352043" y="97408"/>
                </a:lnTo>
                <a:lnTo>
                  <a:pt x="356678" y="76144"/>
                </a:lnTo>
                <a:lnTo>
                  <a:pt x="372872" y="90677"/>
                </a:lnTo>
                <a:lnTo>
                  <a:pt x="352298" y="104012"/>
                </a:lnTo>
                <a:lnTo>
                  <a:pt x="290194" y="50672"/>
                </a:lnTo>
                <a:close/>
              </a:path>
              <a:path w="397255" h="1119886">
                <a:moveTo>
                  <a:pt x="376427" y="96265"/>
                </a:moveTo>
                <a:lnTo>
                  <a:pt x="372110" y="124078"/>
                </a:lnTo>
                <a:lnTo>
                  <a:pt x="395731" y="16637"/>
                </a:lnTo>
                <a:lnTo>
                  <a:pt x="397255" y="9778"/>
                </a:lnTo>
                <a:lnTo>
                  <a:pt x="392938" y="3047"/>
                </a:lnTo>
                <a:lnTo>
                  <a:pt x="386079" y="1524"/>
                </a:lnTo>
                <a:lnTo>
                  <a:pt x="379222" y="0"/>
                </a:lnTo>
                <a:lnTo>
                  <a:pt x="372363" y="4318"/>
                </a:lnTo>
                <a:lnTo>
                  <a:pt x="370839" y="11175"/>
                </a:lnTo>
                <a:lnTo>
                  <a:pt x="362024" y="51618"/>
                </a:lnTo>
                <a:lnTo>
                  <a:pt x="376427" y="96265"/>
                </a:lnTo>
                <a:close/>
              </a:path>
              <a:path w="397255" h="1119886">
                <a:moveTo>
                  <a:pt x="352298" y="104012"/>
                </a:moveTo>
                <a:lnTo>
                  <a:pt x="337859" y="59254"/>
                </a:lnTo>
                <a:lnTo>
                  <a:pt x="307213" y="31750"/>
                </a:lnTo>
                <a:lnTo>
                  <a:pt x="302005" y="27050"/>
                </a:lnTo>
                <a:lnTo>
                  <a:pt x="293877" y="27558"/>
                </a:lnTo>
                <a:lnTo>
                  <a:pt x="289305" y="32765"/>
                </a:lnTo>
                <a:lnTo>
                  <a:pt x="284606" y="37972"/>
                </a:lnTo>
                <a:lnTo>
                  <a:pt x="284988" y="45974"/>
                </a:lnTo>
                <a:lnTo>
                  <a:pt x="290194" y="50672"/>
                </a:lnTo>
                <a:lnTo>
                  <a:pt x="352298" y="104012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3263773" y="4025011"/>
            <a:ext cx="397255" cy="1119886"/>
          </a:xfrm>
          <a:custGeom>
            <a:avLst/>
            <a:gdLst/>
            <a:ahLst/>
            <a:cxnLst/>
            <a:rect l="l" t="t" r="r" b="b"/>
            <a:pathLst>
              <a:path w="397255" h="1119886">
                <a:moveTo>
                  <a:pt x="372872" y="90677"/>
                </a:moveTo>
                <a:lnTo>
                  <a:pt x="356678" y="76144"/>
                </a:lnTo>
                <a:lnTo>
                  <a:pt x="352043" y="97408"/>
                </a:lnTo>
                <a:lnTo>
                  <a:pt x="372872" y="90677"/>
                </a:lnTo>
                <a:close/>
              </a:path>
              <a:path w="397255" h="1119886">
                <a:moveTo>
                  <a:pt x="290194" y="50672"/>
                </a:moveTo>
                <a:lnTo>
                  <a:pt x="372110" y="124078"/>
                </a:lnTo>
                <a:lnTo>
                  <a:pt x="376427" y="96265"/>
                </a:lnTo>
                <a:lnTo>
                  <a:pt x="362024" y="51618"/>
                </a:lnTo>
                <a:lnTo>
                  <a:pt x="24129" y="-995807"/>
                </a:lnTo>
                <a:lnTo>
                  <a:pt x="0" y="-988060"/>
                </a:lnTo>
                <a:lnTo>
                  <a:pt x="337859" y="59254"/>
                </a:lnTo>
                <a:lnTo>
                  <a:pt x="352298" y="104012"/>
                </a:lnTo>
                <a:lnTo>
                  <a:pt x="372872" y="90677"/>
                </a:lnTo>
                <a:lnTo>
                  <a:pt x="352043" y="97408"/>
                </a:lnTo>
                <a:lnTo>
                  <a:pt x="356678" y="76144"/>
                </a:lnTo>
                <a:lnTo>
                  <a:pt x="372872" y="90677"/>
                </a:lnTo>
                <a:lnTo>
                  <a:pt x="352298" y="104012"/>
                </a:lnTo>
                <a:lnTo>
                  <a:pt x="290194" y="50672"/>
                </a:lnTo>
                <a:close/>
              </a:path>
              <a:path w="397255" h="1119886">
                <a:moveTo>
                  <a:pt x="376427" y="96265"/>
                </a:moveTo>
                <a:lnTo>
                  <a:pt x="372110" y="124078"/>
                </a:lnTo>
                <a:lnTo>
                  <a:pt x="395731" y="16637"/>
                </a:lnTo>
                <a:lnTo>
                  <a:pt x="397255" y="9778"/>
                </a:lnTo>
                <a:lnTo>
                  <a:pt x="392938" y="3047"/>
                </a:lnTo>
                <a:lnTo>
                  <a:pt x="386079" y="1524"/>
                </a:lnTo>
                <a:lnTo>
                  <a:pt x="379222" y="0"/>
                </a:lnTo>
                <a:lnTo>
                  <a:pt x="372363" y="4318"/>
                </a:lnTo>
                <a:lnTo>
                  <a:pt x="370839" y="11175"/>
                </a:lnTo>
                <a:lnTo>
                  <a:pt x="362024" y="51618"/>
                </a:lnTo>
                <a:lnTo>
                  <a:pt x="376427" y="96265"/>
                </a:lnTo>
                <a:close/>
              </a:path>
              <a:path w="397255" h="1119886">
                <a:moveTo>
                  <a:pt x="352298" y="104012"/>
                </a:moveTo>
                <a:lnTo>
                  <a:pt x="337859" y="59254"/>
                </a:lnTo>
                <a:lnTo>
                  <a:pt x="307213" y="31750"/>
                </a:lnTo>
                <a:lnTo>
                  <a:pt x="302005" y="27050"/>
                </a:lnTo>
                <a:lnTo>
                  <a:pt x="293877" y="27558"/>
                </a:lnTo>
                <a:lnTo>
                  <a:pt x="289305" y="32765"/>
                </a:lnTo>
                <a:lnTo>
                  <a:pt x="284606" y="37972"/>
                </a:lnTo>
                <a:lnTo>
                  <a:pt x="284988" y="45974"/>
                </a:lnTo>
                <a:lnTo>
                  <a:pt x="290194" y="50672"/>
                </a:lnTo>
                <a:lnTo>
                  <a:pt x="352298" y="104012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5207635" y="2778379"/>
            <a:ext cx="409575" cy="1730629"/>
          </a:xfrm>
          <a:custGeom>
            <a:avLst/>
            <a:gdLst/>
            <a:ahLst/>
            <a:cxnLst/>
            <a:rect l="l" t="t" r="r" b="b"/>
            <a:pathLst>
              <a:path w="409575" h="1730628">
                <a:moveTo>
                  <a:pt x="345399" y="1662627"/>
                </a:moveTo>
                <a:lnTo>
                  <a:pt x="362230" y="1681304"/>
                </a:lnTo>
                <a:lnTo>
                  <a:pt x="370181" y="1657488"/>
                </a:lnTo>
                <a:lnTo>
                  <a:pt x="24891" y="0"/>
                </a:lnTo>
                <a:lnTo>
                  <a:pt x="0" y="5080"/>
                </a:lnTo>
                <a:lnTo>
                  <a:pt x="345399" y="1662627"/>
                </a:lnTo>
                <a:close/>
              </a:path>
              <a:path w="409575" h="1730628">
                <a:moveTo>
                  <a:pt x="407415" y="1626235"/>
                </a:moveTo>
                <a:lnTo>
                  <a:pt x="379729" y="1703324"/>
                </a:lnTo>
                <a:lnTo>
                  <a:pt x="376809" y="1697482"/>
                </a:lnTo>
                <a:lnTo>
                  <a:pt x="355345" y="1701927"/>
                </a:lnTo>
                <a:lnTo>
                  <a:pt x="354964" y="1708531"/>
                </a:lnTo>
                <a:lnTo>
                  <a:pt x="299847" y="1630934"/>
                </a:lnTo>
                <a:lnTo>
                  <a:pt x="294513" y="1635633"/>
                </a:lnTo>
                <a:lnTo>
                  <a:pt x="294131" y="1643634"/>
                </a:lnTo>
                <a:lnTo>
                  <a:pt x="298830" y="1648841"/>
                </a:lnTo>
                <a:lnTo>
                  <a:pt x="372490" y="1730629"/>
                </a:lnTo>
                <a:lnTo>
                  <a:pt x="407415" y="1626235"/>
                </a:lnTo>
                <a:close/>
              </a:path>
              <a:path w="409575" h="1730628">
                <a:moveTo>
                  <a:pt x="392684" y="1607947"/>
                </a:moveTo>
                <a:lnTo>
                  <a:pt x="385444" y="1611630"/>
                </a:lnTo>
                <a:lnTo>
                  <a:pt x="383286" y="1618234"/>
                </a:lnTo>
                <a:lnTo>
                  <a:pt x="370181" y="1657488"/>
                </a:lnTo>
                <a:lnTo>
                  <a:pt x="362230" y="1681304"/>
                </a:lnTo>
                <a:lnTo>
                  <a:pt x="345399" y="1662627"/>
                </a:lnTo>
                <a:lnTo>
                  <a:pt x="317753" y="1631950"/>
                </a:lnTo>
                <a:lnTo>
                  <a:pt x="313054" y="1626743"/>
                </a:lnTo>
                <a:lnTo>
                  <a:pt x="305053" y="1626235"/>
                </a:lnTo>
                <a:lnTo>
                  <a:pt x="299847" y="1630934"/>
                </a:lnTo>
                <a:lnTo>
                  <a:pt x="354964" y="1708531"/>
                </a:lnTo>
                <a:lnTo>
                  <a:pt x="355345" y="1701927"/>
                </a:lnTo>
                <a:lnTo>
                  <a:pt x="376809" y="1697482"/>
                </a:lnTo>
                <a:lnTo>
                  <a:pt x="379729" y="1703324"/>
                </a:lnTo>
                <a:lnTo>
                  <a:pt x="407415" y="1626235"/>
                </a:lnTo>
                <a:lnTo>
                  <a:pt x="409575" y="1619631"/>
                </a:lnTo>
                <a:lnTo>
                  <a:pt x="406018" y="1612392"/>
                </a:lnTo>
                <a:lnTo>
                  <a:pt x="399288" y="1610233"/>
                </a:lnTo>
                <a:lnTo>
                  <a:pt x="392684" y="1607947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5207635" y="2778379"/>
            <a:ext cx="409575" cy="1730629"/>
          </a:xfrm>
          <a:custGeom>
            <a:avLst/>
            <a:gdLst/>
            <a:ahLst/>
            <a:cxnLst/>
            <a:rect l="l" t="t" r="r" b="b"/>
            <a:pathLst>
              <a:path w="409575" h="1730628">
                <a:moveTo>
                  <a:pt x="345399" y="1662627"/>
                </a:moveTo>
                <a:lnTo>
                  <a:pt x="362230" y="1681304"/>
                </a:lnTo>
                <a:lnTo>
                  <a:pt x="370181" y="1657488"/>
                </a:lnTo>
                <a:lnTo>
                  <a:pt x="24891" y="0"/>
                </a:lnTo>
                <a:lnTo>
                  <a:pt x="0" y="5080"/>
                </a:lnTo>
                <a:lnTo>
                  <a:pt x="345399" y="1662627"/>
                </a:lnTo>
                <a:close/>
              </a:path>
              <a:path w="409575" h="1730628">
                <a:moveTo>
                  <a:pt x="407415" y="1626235"/>
                </a:moveTo>
                <a:lnTo>
                  <a:pt x="379729" y="1703324"/>
                </a:lnTo>
                <a:lnTo>
                  <a:pt x="376809" y="1697482"/>
                </a:lnTo>
                <a:lnTo>
                  <a:pt x="355345" y="1701927"/>
                </a:lnTo>
                <a:lnTo>
                  <a:pt x="354964" y="1708531"/>
                </a:lnTo>
                <a:lnTo>
                  <a:pt x="299847" y="1630934"/>
                </a:lnTo>
                <a:lnTo>
                  <a:pt x="294513" y="1635633"/>
                </a:lnTo>
                <a:lnTo>
                  <a:pt x="294131" y="1643634"/>
                </a:lnTo>
                <a:lnTo>
                  <a:pt x="298830" y="1648841"/>
                </a:lnTo>
                <a:lnTo>
                  <a:pt x="372490" y="1730629"/>
                </a:lnTo>
                <a:lnTo>
                  <a:pt x="407415" y="1626235"/>
                </a:lnTo>
                <a:close/>
              </a:path>
              <a:path w="409575" h="1730628">
                <a:moveTo>
                  <a:pt x="392684" y="1607947"/>
                </a:moveTo>
                <a:lnTo>
                  <a:pt x="385444" y="1611630"/>
                </a:lnTo>
                <a:lnTo>
                  <a:pt x="383286" y="1618234"/>
                </a:lnTo>
                <a:lnTo>
                  <a:pt x="370181" y="1657488"/>
                </a:lnTo>
                <a:lnTo>
                  <a:pt x="362230" y="1681304"/>
                </a:lnTo>
                <a:lnTo>
                  <a:pt x="345399" y="1662627"/>
                </a:lnTo>
                <a:lnTo>
                  <a:pt x="317753" y="1631950"/>
                </a:lnTo>
                <a:lnTo>
                  <a:pt x="313054" y="1626743"/>
                </a:lnTo>
                <a:lnTo>
                  <a:pt x="305053" y="1626235"/>
                </a:lnTo>
                <a:lnTo>
                  <a:pt x="299847" y="1630934"/>
                </a:lnTo>
                <a:lnTo>
                  <a:pt x="354964" y="1708531"/>
                </a:lnTo>
                <a:lnTo>
                  <a:pt x="355345" y="1701927"/>
                </a:lnTo>
                <a:lnTo>
                  <a:pt x="376809" y="1697482"/>
                </a:lnTo>
                <a:lnTo>
                  <a:pt x="379729" y="1703324"/>
                </a:lnTo>
                <a:lnTo>
                  <a:pt x="407415" y="1626235"/>
                </a:lnTo>
                <a:lnTo>
                  <a:pt x="409575" y="1619631"/>
                </a:lnTo>
                <a:lnTo>
                  <a:pt x="406018" y="1612392"/>
                </a:lnTo>
                <a:lnTo>
                  <a:pt x="399288" y="1610233"/>
                </a:lnTo>
                <a:lnTo>
                  <a:pt x="392684" y="1607947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6215888" y="3209544"/>
            <a:ext cx="402082" cy="1299590"/>
          </a:xfrm>
          <a:custGeom>
            <a:avLst/>
            <a:gdLst/>
            <a:ahLst/>
            <a:cxnLst/>
            <a:rect l="l" t="t" r="r" b="b"/>
            <a:pathLst>
              <a:path w="402082" h="1299590">
                <a:moveTo>
                  <a:pt x="377570" y="1179956"/>
                </a:moveTo>
                <a:lnTo>
                  <a:pt x="375792" y="1186814"/>
                </a:lnTo>
                <a:lnTo>
                  <a:pt x="365277" y="1226736"/>
                </a:lnTo>
                <a:lnTo>
                  <a:pt x="358888" y="1250995"/>
                </a:lnTo>
                <a:lnTo>
                  <a:pt x="340686" y="1233304"/>
                </a:lnTo>
                <a:lnTo>
                  <a:pt x="311277" y="1204721"/>
                </a:lnTo>
                <a:lnTo>
                  <a:pt x="306196" y="1199768"/>
                </a:lnTo>
                <a:lnTo>
                  <a:pt x="298195" y="1199895"/>
                </a:lnTo>
                <a:lnTo>
                  <a:pt x="293242" y="1204975"/>
                </a:lnTo>
                <a:lnTo>
                  <a:pt x="288416" y="1209928"/>
                </a:lnTo>
                <a:lnTo>
                  <a:pt x="288543" y="1218056"/>
                </a:lnTo>
                <a:lnTo>
                  <a:pt x="293496" y="1222882"/>
                </a:lnTo>
                <a:lnTo>
                  <a:pt x="353313" y="1278762"/>
                </a:lnTo>
                <a:lnTo>
                  <a:pt x="353313" y="1272158"/>
                </a:lnTo>
                <a:lnTo>
                  <a:pt x="374522" y="1266189"/>
                </a:lnTo>
                <a:lnTo>
                  <a:pt x="377825" y="1271904"/>
                </a:lnTo>
                <a:lnTo>
                  <a:pt x="377570" y="1179956"/>
                </a:lnTo>
                <a:close/>
              </a:path>
              <a:path w="402082" h="1299590">
                <a:moveTo>
                  <a:pt x="340686" y="1233304"/>
                </a:moveTo>
                <a:lnTo>
                  <a:pt x="358888" y="1250995"/>
                </a:lnTo>
                <a:lnTo>
                  <a:pt x="365277" y="1226736"/>
                </a:lnTo>
                <a:lnTo>
                  <a:pt x="24511" y="0"/>
                </a:lnTo>
                <a:lnTo>
                  <a:pt x="0" y="6857"/>
                </a:lnTo>
                <a:lnTo>
                  <a:pt x="340686" y="1233304"/>
                </a:lnTo>
                <a:close/>
              </a:path>
              <a:path w="402082" h="1299590">
                <a:moveTo>
                  <a:pt x="377825" y="1271904"/>
                </a:moveTo>
                <a:lnTo>
                  <a:pt x="374522" y="1266189"/>
                </a:lnTo>
                <a:lnTo>
                  <a:pt x="353313" y="1272158"/>
                </a:lnTo>
                <a:lnTo>
                  <a:pt x="353313" y="1278762"/>
                </a:lnTo>
                <a:lnTo>
                  <a:pt x="293496" y="1222882"/>
                </a:lnTo>
                <a:lnTo>
                  <a:pt x="372363" y="1299590"/>
                </a:lnTo>
                <a:lnTo>
                  <a:pt x="400304" y="1193291"/>
                </a:lnTo>
                <a:lnTo>
                  <a:pt x="402082" y="1186433"/>
                </a:lnTo>
                <a:lnTo>
                  <a:pt x="398017" y="1179575"/>
                </a:lnTo>
                <a:lnTo>
                  <a:pt x="391287" y="1177797"/>
                </a:lnTo>
                <a:lnTo>
                  <a:pt x="384429" y="1176019"/>
                </a:lnTo>
                <a:lnTo>
                  <a:pt x="377570" y="1179956"/>
                </a:lnTo>
                <a:lnTo>
                  <a:pt x="377825" y="1271904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6215888" y="3209544"/>
            <a:ext cx="402082" cy="1299590"/>
          </a:xfrm>
          <a:custGeom>
            <a:avLst/>
            <a:gdLst/>
            <a:ahLst/>
            <a:cxnLst/>
            <a:rect l="l" t="t" r="r" b="b"/>
            <a:pathLst>
              <a:path w="402082" h="1299590">
                <a:moveTo>
                  <a:pt x="377570" y="1179956"/>
                </a:moveTo>
                <a:lnTo>
                  <a:pt x="375792" y="1186814"/>
                </a:lnTo>
                <a:lnTo>
                  <a:pt x="365277" y="1226736"/>
                </a:lnTo>
                <a:lnTo>
                  <a:pt x="358888" y="1250995"/>
                </a:lnTo>
                <a:lnTo>
                  <a:pt x="340686" y="1233304"/>
                </a:lnTo>
                <a:lnTo>
                  <a:pt x="311277" y="1204721"/>
                </a:lnTo>
                <a:lnTo>
                  <a:pt x="306196" y="1199768"/>
                </a:lnTo>
                <a:lnTo>
                  <a:pt x="298195" y="1199895"/>
                </a:lnTo>
                <a:lnTo>
                  <a:pt x="293242" y="1204975"/>
                </a:lnTo>
                <a:lnTo>
                  <a:pt x="288416" y="1209928"/>
                </a:lnTo>
                <a:lnTo>
                  <a:pt x="288543" y="1218056"/>
                </a:lnTo>
                <a:lnTo>
                  <a:pt x="293496" y="1222882"/>
                </a:lnTo>
                <a:lnTo>
                  <a:pt x="353313" y="1278762"/>
                </a:lnTo>
                <a:lnTo>
                  <a:pt x="353313" y="1272158"/>
                </a:lnTo>
                <a:lnTo>
                  <a:pt x="374522" y="1266189"/>
                </a:lnTo>
                <a:lnTo>
                  <a:pt x="377825" y="1271904"/>
                </a:lnTo>
                <a:lnTo>
                  <a:pt x="377570" y="1179956"/>
                </a:lnTo>
                <a:close/>
              </a:path>
              <a:path w="402082" h="1299590">
                <a:moveTo>
                  <a:pt x="340686" y="1233304"/>
                </a:moveTo>
                <a:lnTo>
                  <a:pt x="358888" y="1250995"/>
                </a:lnTo>
                <a:lnTo>
                  <a:pt x="365277" y="1226736"/>
                </a:lnTo>
                <a:lnTo>
                  <a:pt x="24511" y="0"/>
                </a:lnTo>
                <a:lnTo>
                  <a:pt x="0" y="6857"/>
                </a:lnTo>
                <a:lnTo>
                  <a:pt x="340686" y="1233304"/>
                </a:lnTo>
                <a:close/>
              </a:path>
              <a:path w="402082" h="1299590">
                <a:moveTo>
                  <a:pt x="377825" y="1271904"/>
                </a:moveTo>
                <a:lnTo>
                  <a:pt x="374522" y="1266189"/>
                </a:lnTo>
                <a:lnTo>
                  <a:pt x="353313" y="1272158"/>
                </a:lnTo>
                <a:lnTo>
                  <a:pt x="353313" y="1278762"/>
                </a:lnTo>
                <a:lnTo>
                  <a:pt x="293496" y="1222882"/>
                </a:lnTo>
                <a:lnTo>
                  <a:pt x="372363" y="1299590"/>
                </a:lnTo>
                <a:lnTo>
                  <a:pt x="400304" y="1193291"/>
                </a:lnTo>
                <a:lnTo>
                  <a:pt x="402082" y="1186433"/>
                </a:lnTo>
                <a:lnTo>
                  <a:pt x="398017" y="1179575"/>
                </a:lnTo>
                <a:lnTo>
                  <a:pt x="391287" y="1177797"/>
                </a:lnTo>
                <a:lnTo>
                  <a:pt x="384429" y="1176019"/>
                </a:lnTo>
                <a:lnTo>
                  <a:pt x="377570" y="1179956"/>
                </a:lnTo>
                <a:lnTo>
                  <a:pt x="377825" y="1271904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2183511" y="2777490"/>
            <a:ext cx="402081" cy="1299591"/>
          </a:xfrm>
          <a:custGeom>
            <a:avLst/>
            <a:gdLst/>
            <a:ahLst/>
            <a:cxnLst/>
            <a:rect l="l" t="t" r="r" b="b"/>
            <a:pathLst>
              <a:path w="402081" h="1299590">
                <a:moveTo>
                  <a:pt x="377444" y="1180084"/>
                </a:moveTo>
                <a:lnTo>
                  <a:pt x="375665" y="1186815"/>
                </a:lnTo>
                <a:lnTo>
                  <a:pt x="365243" y="1226611"/>
                </a:lnTo>
                <a:lnTo>
                  <a:pt x="358837" y="1251068"/>
                </a:lnTo>
                <a:lnTo>
                  <a:pt x="340733" y="1233473"/>
                </a:lnTo>
                <a:lnTo>
                  <a:pt x="311150" y="1204722"/>
                </a:lnTo>
                <a:lnTo>
                  <a:pt x="306196" y="1199896"/>
                </a:lnTo>
                <a:lnTo>
                  <a:pt x="298069" y="1199896"/>
                </a:lnTo>
                <a:lnTo>
                  <a:pt x="293243" y="1204976"/>
                </a:lnTo>
                <a:lnTo>
                  <a:pt x="288289" y="1210056"/>
                </a:lnTo>
                <a:lnTo>
                  <a:pt x="288416" y="1218057"/>
                </a:lnTo>
                <a:lnTo>
                  <a:pt x="293496" y="1222883"/>
                </a:lnTo>
                <a:lnTo>
                  <a:pt x="353313" y="1278763"/>
                </a:lnTo>
                <a:lnTo>
                  <a:pt x="353313" y="1272159"/>
                </a:lnTo>
                <a:lnTo>
                  <a:pt x="374395" y="1266190"/>
                </a:lnTo>
                <a:lnTo>
                  <a:pt x="377825" y="1271905"/>
                </a:lnTo>
                <a:lnTo>
                  <a:pt x="377444" y="1180084"/>
                </a:lnTo>
                <a:close/>
              </a:path>
              <a:path w="402081" h="1299590">
                <a:moveTo>
                  <a:pt x="340733" y="1233473"/>
                </a:moveTo>
                <a:lnTo>
                  <a:pt x="358837" y="1251068"/>
                </a:lnTo>
                <a:lnTo>
                  <a:pt x="365243" y="1226611"/>
                </a:lnTo>
                <a:lnTo>
                  <a:pt x="24511" y="0"/>
                </a:lnTo>
                <a:lnTo>
                  <a:pt x="0" y="6858"/>
                </a:lnTo>
                <a:lnTo>
                  <a:pt x="340733" y="1233473"/>
                </a:lnTo>
                <a:close/>
              </a:path>
              <a:path w="402081" h="1299590">
                <a:moveTo>
                  <a:pt x="377825" y="1271905"/>
                </a:moveTo>
                <a:lnTo>
                  <a:pt x="374395" y="1266190"/>
                </a:lnTo>
                <a:lnTo>
                  <a:pt x="353313" y="1272159"/>
                </a:lnTo>
                <a:lnTo>
                  <a:pt x="353313" y="1278763"/>
                </a:lnTo>
                <a:lnTo>
                  <a:pt x="293496" y="1222883"/>
                </a:lnTo>
                <a:lnTo>
                  <a:pt x="372237" y="1299591"/>
                </a:lnTo>
                <a:lnTo>
                  <a:pt x="400303" y="1193292"/>
                </a:lnTo>
                <a:lnTo>
                  <a:pt x="402081" y="1186434"/>
                </a:lnTo>
                <a:lnTo>
                  <a:pt x="398018" y="1179576"/>
                </a:lnTo>
                <a:lnTo>
                  <a:pt x="391159" y="1177798"/>
                </a:lnTo>
                <a:lnTo>
                  <a:pt x="384428" y="1176020"/>
                </a:lnTo>
                <a:lnTo>
                  <a:pt x="377444" y="1180084"/>
                </a:lnTo>
                <a:lnTo>
                  <a:pt x="377825" y="1271905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2183511" y="2777490"/>
            <a:ext cx="402081" cy="1299591"/>
          </a:xfrm>
          <a:custGeom>
            <a:avLst/>
            <a:gdLst/>
            <a:ahLst/>
            <a:cxnLst/>
            <a:rect l="l" t="t" r="r" b="b"/>
            <a:pathLst>
              <a:path w="402081" h="1299590">
                <a:moveTo>
                  <a:pt x="377444" y="1180084"/>
                </a:moveTo>
                <a:lnTo>
                  <a:pt x="375665" y="1186815"/>
                </a:lnTo>
                <a:lnTo>
                  <a:pt x="365243" y="1226611"/>
                </a:lnTo>
                <a:lnTo>
                  <a:pt x="358837" y="1251068"/>
                </a:lnTo>
                <a:lnTo>
                  <a:pt x="340733" y="1233473"/>
                </a:lnTo>
                <a:lnTo>
                  <a:pt x="311150" y="1204722"/>
                </a:lnTo>
                <a:lnTo>
                  <a:pt x="306196" y="1199896"/>
                </a:lnTo>
                <a:lnTo>
                  <a:pt x="298069" y="1199896"/>
                </a:lnTo>
                <a:lnTo>
                  <a:pt x="293243" y="1204976"/>
                </a:lnTo>
                <a:lnTo>
                  <a:pt x="288289" y="1210056"/>
                </a:lnTo>
                <a:lnTo>
                  <a:pt x="288416" y="1218057"/>
                </a:lnTo>
                <a:lnTo>
                  <a:pt x="293496" y="1222883"/>
                </a:lnTo>
                <a:lnTo>
                  <a:pt x="353313" y="1278763"/>
                </a:lnTo>
                <a:lnTo>
                  <a:pt x="353313" y="1272159"/>
                </a:lnTo>
                <a:lnTo>
                  <a:pt x="374395" y="1266190"/>
                </a:lnTo>
                <a:lnTo>
                  <a:pt x="377825" y="1271905"/>
                </a:lnTo>
                <a:lnTo>
                  <a:pt x="377444" y="1180084"/>
                </a:lnTo>
                <a:close/>
              </a:path>
              <a:path w="402081" h="1299590">
                <a:moveTo>
                  <a:pt x="340733" y="1233473"/>
                </a:moveTo>
                <a:lnTo>
                  <a:pt x="358837" y="1251068"/>
                </a:lnTo>
                <a:lnTo>
                  <a:pt x="365243" y="1226611"/>
                </a:lnTo>
                <a:lnTo>
                  <a:pt x="24511" y="0"/>
                </a:lnTo>
                <a:lnTo>
                  <a:pt x="0" y="6858"/>
                </a:lnTo>
                <a:lnTo>
                  <a:pt x="340733" y="1233473"/>
                </a:lnTo>
                <a:close/>
              </a:path>
              <a:path w="402081" h="1299590">
                <a:moveTo>
                  <a:pt x="377825" y="1271905"/>
                </a:moveTo>
                <a:lnTo>
                  <a:pt x="374395" y="1266190"/>
                </a:lnTo>
                <a:lnTo>
                  <a:pt x="353313" y="1272159"/>
                </a:lnTo>
                <a:lnTo>
                  <a:pt x="353313" y="1278763"/>
                </a:lnTo>
                <a:lnTo>
                  <a:pt x="293496" y="1222883"/>
                </a:lnTo>
                <a:lnTo>
                  <a:pt x="372237" y="1299591"/>
                </a:lnTo>
                <a:lnTo>
                  <a:pt x="400303" y="1193292"/>
                </a:lnTo>
                <a:lnTo>
                  <a:pt x="402081" y="1186434"/>
                </a:lnTo>
                <a:lnTo>
                  <a:pt x="398018" y="1179576"/>
                </a:lnTo>
                <a:lnTo>
                  <a:pt x="391159" y="1177798"/>
                </a:lnTo>
                <a:lnTo>
                  <a:pt x="384428" y="1176020"/>
                </a:lnTo>
                <a:lnTo>
                  <a:pt x="377444" y="1180084"/>
                </a:lnTo>
                <a:lnTo>
                  <a:pt x="377825" y="1271905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1103376" y="3209544"/>
            <a:ext cx="402082" cy="1299590"/>
          </a:xfrm>
          <a:custGeom>
            <a:avLst/>
            <a:gdLst/>
            <a:ahLst/>
            <a:cxnLst/>
            <a:rect l="l" t="t" r="r" b="b"/>
            <a:pathLst>
              <a:path w="402082" h="1299590">
                <a:moveTo>
                  <a:pt x="377444" y="1179956"/>
                </a:moveTo>
                <a:lnTo>
                  <a:pt x="375666" y="1186814"/>
                </a:lnTo>
                <a:lnTo>
                  <a:pt x="365242" y="1226613"/>
                </a:lnTo>
                <a:lnTo>
                  <a:pt x="358837" y="1251068"/>
                </a:lnTo>
                <a:lnTo>
                  <a:pt x="340733" y="1233473"/>
                </a:lnTo>
                <a:lnTo>
                  <a:pt x="311150" y="1204721"/>
                </a:lnTo>
                <a:lnTo>
                  <a:pt x="306197" y="1199768"/>
                </a:lnTo>
                <a:lnTo>
                  <a:pt x="298069" y="1199895"/>
                </a:lnTo>
                <a:lnTo>
                  <a:pt x="293243" y="1204975"/>
                </a:lnTo>
                <a:lnTo>
                  <a:pt x="288290" y="1209928"/>
                </a:lnTo>
                <a:lnTo>
                  <a:pt x="288417" y="1218056"/>
                </a:lnTo>
                <a:lnTo>
                  <a:pt x="293497" y="1222882"/>
                </a:lnTo>
                <a:lnTo>
                  <a:pt x="353314" y="1278762"/>
                </a:lnTo>
                <a:lnTo>
                  <a:pt x="353314" y="1272158"/>
                </a:lnTo>
                <a:lnTo>
                  <a:pt x="374396" y="1266189"/>
                </a:lnTo>
                <a:lnTo>
                  <a:pt x="377825" y="1271904"/>
                </a:lnTo>
                <a:lnTo>
                  <a:pt x="377444" y="1179956"/>
                </a:lnTo>
                <a:close/>
              </a:path>
              <a:path w="402082" h="1299590">
                <a:moveTo>
                  <a:pt x="340733" y="1233473"/>
                </a:moveTo>
                <a:lnTo>
                  <a:pt x="358837" y="1251068"/>
                </a:lnTo>
                <a:lnTo>
                  <a:pt x="365242" y="1226613"/>
                </a:lnTo>
                <a:lnTo>
                  <a:pt x="24472" y="0"/>
                </a:lnTo>
                <a:lnTo>
                  <a:pt x="0" y="6857"/>
                </a:lnTo>
                <a:lnTo>
                  <a:pt x="340733" y="1233473"/>
                </a:lnTo>
                <a:close/>
              </a:path>
              <a:path w="402082" h="1299590">
                <a:moveTo>
                  <a:pt x="377825" y="1271904"/>
                </a:moveTo>
                <a:lnTo>
                  <a:pt x="374396" y="1266189"/>
                </a:lnTo>
                <a:lnTo>
                  <a:pt x="353314" y="1272158"/>
                </a:lnTo>
                <a:lnTo>
                  <a:pt x="353314" y="1278762"/>
                </a:lnTo>
                <a:lnTo>
                  <a:pt x="293497" y="1222882"/>
                </a:lnTo>
                <a:lnTo>
                  <a:pt x="372237" y="1299590"/>
                </a:lnTo>
                <a:lnTo>
                  <a:pt x="400304" y="1193291"/>
                </a:lnTo>
                <a:lnTo>
                  <a:pt x="402082" y="1186433"/>
                </a:lnTo>
                <a:lnTo>
                  <a:pt x="398018" y="1179575"/>
                </a:lnTo>
                <a:lnTo>
                  <a:pt x="391160" y="1177797"/>
                </a:lnTo>
                <a:lnTo>
                  <a:pt x="384429" y="1176019"/>
                </a:lnTo>
                <a:lnTo>
                  <a:pt x="377444" y="1179956"/>
                </a:lnTo>
                <a:lnTo>
                  <a:pt x="377825" y="1271904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1103376" y="3209544"/>
            <a:ext cx="402082" cy="1299590"/>
          </a:xfrm>
          <a:custGeom>
            <a:avLst/>
            <a:gdLst/>
            <a:ahLst/>
            <a:cxnLst/>
            <a:rect l="l" t="t" r="r" b="b"/>
            <a:pathLst>
              <a:path w="402082" h="1299590">
                <a:moveTo>
                  <a:pt x="377444" y="1179956"/>
                </a:moveTo>
                <a:lnTo>
                  <a:pt x="375666" y="1186814"/>
                </a:lnTo>
                <a:lnTo>
                  <a:pt x="365242" y="1226613"/>
                </a:lnTo>
                <a:lnTo>
                  <a:pt x="358837" y="1251068"/>
                </a:lnTo>
                <a:lnTo>
                  <a:pt x="340733" y="1233473"/>
                </a:lnTo>
                <a:lnTo>
                  <a:pt x="311150" y="1204721"/>
                </a:lnTo>
                <a:lnTo>
                  <a:pt x="306197" y="1199768"/>
                </a:lnTo>
                <a:lnTo>
                  <a:pt x="298069" y="1199895"/>
                </a:lnTo>
                <a:lnTo>
                  <a:pt x="293243" y="1204975"/>
                </a:lnTo>
                <a:lnTo>
                  <a:pt x="288290" y="1209928"/>
                </a:lnTo>
                <a:lnTo>
                  <a:pt x="288417" y="1218056"/>
                </a:lnTo>
                <a:lnTo>
                  <a:pt x="293497" y="1222882"/>
                </a:lnTo>
                <a:lnTo>
                  <a:pt x="353314" y="1278762"/>
                </a:lnTo>
                <a:lnTo>
                  <a:pt x="353314" y="1272158"/>
                </a:lnTo>
                <a:lnTo>
                  <a:pt x="374396" y="1266189"/>
                </a:lnTo>
                <a:lnTo>
                  <a:pt x="377825" y="1271904"/>
                </a:lnTo>
                <a:lnTo>
                  <a:pt x="377444" y="1179956"/>
                </a:lnTo>
                <a:close/>
              </a:path>
              <a:path w="402082" h="1299590">
                <a:moveTo>
                  <a:pt x="340733" y="1233473"/>
                </a:moveTo>
                <a:lnTo>
                  <a:pt x="358837" y="1251068"/>
                </a:lnTo>
                <a:lnTo>
                  <a:pt x="365242" y="1226613"/>
                </a:lnTo>
                <a:lnTo>
                  <a:pt x="24472" y="0"/>
                </a:lnTo>
                <a:lnTo>
                  <a:pt x="0" y="6857"/>
                </a:lnTo>
                <a:lnTo>
                  <a:pt x="340733" y="1233473"/>
                </a:lnTo>
                <a:close/>
              </a:path>
              <a:path w="402082" h="1299590">
                <a:moveTo>
                  <a:pt x="377825" y="1271904"/>
                </a:moveTo>
                <a:lnTo>
                  <a:pt x="374396" y="1266189"/>
                </a:lnTo>
                <a:lnTo>
                  <a:pt x="353314" y="1272158"/>
                </a:lnTo>
                <a:lnTo>
                  <a:pt x="353314" y="1278762"/>
                </a:lnTo>
                <a:lnTo>
                  <a:pt x="293497" y="1222882"/>
                </a:lnTo>
                <a:lnTo>
                  <a:pt x="372237" y="1299590"/>
                </a:lnTo>
                <a:lnTo>
                  <a:pt x="400304" y="1193291"/>
                </a:lnTo>
                <a:lnTo>
                  <a:pt x="402082" y="1186433"/>
                </a:lnTo>
                <a:lnTo>
                  <a:pt x="398018" y="1179575"/>
                </a:lnTo>
                <a:lnTo>
                  <a:pt x="391160" y="1177797"/>
                </a:lnTo>
                <a:lnTo>
                  <a:pt x="384429" y="1176019"/>
                </a:lnTo>
                <a:lnTo>
                  <a:pt x="377444" y="1179956"/>
                </a:lnTo>
                <a:lnTo>
                  <a:pt x="377825" y="1271904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7152005" y="2777490"/>
            <a:ext cx="402081" cy="1299591"/>
          </a:xfrm>
          <a:custGeom>
            <a:avLst/>
            <a:gdLst/>
            <a:ahLst/>
            <a:cxnLst/>
            <a:rect l="l" t="t" r="r" b="b"/>
            <a:pathLst>
              <a:path w="402081" h="1299590">
                <a:moveTo>
                  <a:pt x="377571" y="1180084"/>
                </a:moveTo>
                <a:lnTo>
                  <a:pt x="375793" y="1186815"/>
                </a:lnTo>
                <a:lnTo>
                  <a:pt x="365278" y="1226736"/>
                </a:lnTo>
                <a:lnTo>
                  <a:pt x="358868" y="1251069"/>
                </a:lnTo>
                <a:lnTo>
                  <a:pt x="340708" y="1233383"/>
                </a:lnTo>
                <a:lnTo>
                  <a:pt x="311276" y="1204722"/>
                </a:lnTo>
                <a:lnTo>
                  <a:pt x="306197" y="1199896"/>
                </a:lnTo>
                <a:lnTo>
                  <a:pt x="298196" y="1199896"/>
                </a:lnTo>
                <a:lnTo>
                  <a:pt x="293243" y="1204976"/>
                </a:lnTo>
                <a:lnTo>
                  <a:pt x="288417" y="1210056"/>
                </a:lnTo>
                <a:lnTo>
                  <a:pt x="288544" y="1218057"/>
                </a:lnTo>
                <a:lnTo>
                  <a:pt x="293497" y="1222883"/>
                </a:lnTo>
                <a:lnTo>
                  <a:pt x="353314" y="1278763"/>
                </a:lnTo>
                <a:lnTo>
                  <a:pt x="353314" y="1272159"/>
                </a:lnTo>
                <a:lnTo>
                  <a:pt x="374396" y="1266190"/>
                </a:lnTo>
                <a:lnTo>
                  <a:pt x="377825" y="1271905"/>
                </a:lnTo>
                <a:lnTo>
                  <a:pt x="377571" y="1180084"/>
                </a:lnTo>
                <a:close/>
              </a:path>
              <a:path w="402081" h="1299590">
                <a:moveTo>
                  <a:pt x="340708" y="1233383"/>
                </a:moveTo>
                <a:lnTo>
                  <a:pt x="358868" y="1251069"/>
                </a:lnTo>
                <a:lnTo>
                  <a:pt x="365278" y="1226736"/>
                </a:lnTo>
                <a:lnTo>
                  <a:pt x="24511" y="0"/>
                </a:lnTo>
                <a:lnTo>
                  <a:pt x="0" y="6858"/>
                </a:lnTo>
                <a:lnTo>
                  <a:pt x="340708" y="1233383"/>
                </a:lnTo>
                <a:close/>
              </a:path>
              <a:path w="402081" h="1299590">
                <a:moveTo>
                  <a:pt x="377825" y="1271905"/>
                </a:moveTo>
                <a:lnTo>
                  <a:pt x="374396" y="1266190"/>
                </a:lnTo>
                <a:lnTo>
                  <a:pt x="353314" y="1272159"/>
                </a:lnTo>
                <a:lnTo>
                  <a:pt x="353314" y="1278763"/>
                </a:lnTo>
                <a:lnTo>
                  <a:pt x="293497" y="1222883"/>
                </a:lnTo>
                <a:lnTo>
                  <a:pt x="372364" y="1299591"/>
                </a:lnTo>
                <a:lnTo>
                  <a:pt x="400303" y="1193292"/>
                </a:lnTo>
                <a:lnTo>
                  <a:pt x="402081" y="1186434"/>
                </a:lnTo>
                <a:lnTo>
                  <a:pt x="398018" y="1179576"/>
                </a:lnTo>
                <a:lnTo>
                  <a:pt x="391287" y="1177798"/>
                </a:lnTo>
                <a:lnTo>
                  <a:pt x="384428" y="1176020"/>
                </a:lnTo>
                <a:lnTo>
                  <a:pt x="377571" y="1180084"/>
                </a:lnTo>
                <a:lnTo>
                  <a:pt x="377825" y="1271905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7152005" y="2777490"/>
            <a:ext cx="402081" cy="1299591"/>
          </a:xfrm>
          <a:custGeom>
            <a:avLst/>
            <a:gdLst/>
            <a:ahLst/>
            <a:cxnLst/>
            <a:rect l="l" t="t" r="r" b="b"/>
            <a:pathLst>
              <a:path w="402081" h="1299590">
                <a:moveTo>
                  <a:pt x="377571" y="1180084"/>
                </a:moveTo>
                <a:lnTo>
                  <a:pt x="375793" y="1186815"/>
                </a:lnTo>
                <a:lnTo>
                  <a:pt x="365278" y="1226736"/>
                </a:lnTo>
                <a:lnTo>
                  <a:pt x="358868" y="1251069"/>
                </a:lnTo>
                <a:lnTo>
                  <a:pt x="340708" y="1233383"/>
                </a:lnTo>
                <a:lnTo>
                  <a:pt x="311276" y="1204722"/>
                </a:lnTo>
                <a:lnTo>
                  <a:pt x="306197" y="1199896"/>
                </a:lnTo>
                <a:lnTo>
                  <a:pt x="298196" y="1199896"/>
                </a:lnTo>
                <a:lnTo>
                  <a:pt x="293243" y="1204976"/>
                </a:lnTo>
                <a:lnTo>
                  <a:pt x="288417" y="1210056"/>
                </a:lnTo>
                <a:lnTo>
                  <a:pt x="288544" y="1218057"/>
                </a:lnTo>
                <a:lnTo>
                  <a:pt x="293497" y="1222883"/>
                </a:lnTo>
                <a:lnTo>
                  <a:pt x="353314" y="1278763"/>
                </a:lnTo>
                <a:lnTo>
                  <a:pt x="353314" y="1272159"/>
                </a:lnTo>
                <a:lnTo>
                  <a:pt x="374396" y="1266190"/>
                </a:lnTo>
                <a:lnTo>
                  <a:pt x="377825" y="1271905"/>
                </a:lnTo>
                <a:lnTo>
                  <a:pt x="377571" y="1180084"/>
                </a:lnTo>
                <a:close/>
              </a:path>
              <a:path w="402081" h="1299590">
                <a:moveTo>
                  <a:pt x="340708" y="1233383"/>
                </a:moveTo>
                <a:lnTo>
                  <a:pt x="358868" y="1251069"/>
                </a:lnTo>
                <a:lnTo>
                  <a:pt x="365278" y="1226736"/>
                </a:lnTo>
                <a:lnTo>
                  <a:pt x="24511" y="0"/>
                </a:lnTo>
                <a:lnTo>
                  <a:pt x="0" y="6858"/>
                </a:lnTo>
                <a:lnTo>
                  <a:pt x="340708" y="1233383"/>
                </a:lnTo>
                <a:close/>
              </a:path>
              <a:path w="402081" h="1299590">
                <a:moveTo>
                  <a:pt x="377825" y="1271905"/>
                </a:moveTo>
                <a:lnTo>
                  <a:pt x="374396" y="1266190"/>
                </a:lnTo>
                <a:lnTo>
                  <a:pt x="353314" y="1272159"/>
                </a:lnTo>
                <a:lnTo>
                  <a:pt x="353314" y="1278763"/>
                </a:lnTo>
                <a:lnTo>
                  <a:pt x="293497" y="1222883"/>
                </a:lnTo>
                <a:lnTo>
                  <a:pt x="372364" y="1299591"/>
                </a:lnTo>
                <a:lnTo>
                  <a:pt x="400303" y="1193292"/>
                </a:lnTo>
                <a:lnTo>
                  <a:pt x="402081" y="1186434"/>
                </a:lnTo>
                <a:lnTo>
                  <a:pt x="398018" y="1179576"/>
                </a:lnTo>
                <a:lnTo>
                  <a:pt x="391287" y="1177798"/>
                </a:lnTo>
                <a:lnTo>
                  <a:pt x="384428" y="1176020"/>
                </a:lnTo>
                <a:lnTo>
                  <a:pt x="377571" y="1180084"/>
                </a:lnTo>
                <a:lnTo>
                  <a:pt x="377825" y="1271905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8232013" y="3210179"/>
            <a:ext cx="263143" cy="938911"/>
          </a:xfrm>
          <a:custGeom>
            <a:avLst/>
            <a:gdLst/>
            <a:ahLst/>
            <a:cxnLst/>
            <a:rect l="l" t="t" r="r" b="b"/>
            <a:pathLst>
              <a:path w="263143" h="938911">
                <a:moveTo>
                  <a:pt x="199901" y="871551"/>
                </a:moveTo>
                <a:lnTo>
                  <a:pt x="217139" y="889840"/>
                </a:lnTo>
                <a:lnTo>
                  <a:pt x="224552" y="865985"/>
                </a:lnTo>
                <a:lnTo>
                  <a:pt x="24764" y="0"/>
                </a:lnTo>
                <a:lnTo>
                  <a:pt x="0" y="5715"/>
                </a:lnTo>
                <a:lnTo>
                  <a:pt x="199901" y="871551"/>
                </a:lnTo>
                <a:close/>
              </a:path>
              <a:path w="263143" h="938911">
                <a:moveTo>
                  <a:pt x="261111" y="833882"/>
                </a:moveTo>
                <a:lnTo>
                  <a:pt x="235076" y="911606"/>
                </a:lnTo>
                <a:lnTo>
                  <a:pt x="232028" y="905637"/>
                </a:lnTo>
                <a:lnTo>
                  <a:pt x="210692" y="910590"/>
                </a:lnTo>
                <a:lnTo>
                  <a:pt x="210438" y="917194"/>
                </a:lnTo>
                <a:lnTo>
                  <a:pt x="153669" y="840867"/>
                </a:lnTo>
                <a:lnTo>
                  <a:pt x="148462" y="845693"/>
                </a:lnTo>
                <a:lnTo>
                  <a:pt x="148208" y="853694"/>
                </a:lnTo>
                <a:lnTo>
                  <a:pt x="153034" y="858901"/>
                </a:lnTo>
                <a:lnTo>
                  <a:pt x="228472" y="938911"/>
                </a:lnTo>
                <a:lnTo>
                  <a:pt x="261111" y="833882"/>
                </a:lnTo>
                <a:close/>
              </a:path>
              <a:path w="263143" h="938911">
                <a:moveTo>
                  <a:pt x="245998" y="815975"/>
                </a:moveTo>
                <a:lnTo>
                  <a:pt x="238886" y="819658"/>
                </a:lnTo>
                <a:lnTo>
                  <a:pt x="236854" y="826389"/>
                </a:lnTo>
                <a:lnTo>
                  <a:pt x="224552" y="865985"/>
                </a:lnTo>
                <a:lnTo>
                  <a:pt x="217139" y="889840"/>
                </a:lnTo>
                <a:lnTo>
                  <a:pt x="199901" y="871551"/>
                </a:lnTo>
                <a:lnTo>
                  <a:pt x="171576" y="841502"/>
                </a:lnTo>
                <a:lnTo>
                  <a:pt x="166750" y="836295"/>
                </a:lnTo>
                <a:lnTo>
                  <a:pt x="158750" y="836041"/>
                </a:lnTo>
                <a:lnTo>
                  <a:pt x="153669" y="840867"/>
                </a:lnTo>
                <a:lnTo>
                  <a:pt x="210438" y="917194"/>
                </a:lnTo>
                <a:lnTo>
                  <a:pt x="210692" y="910590"/>
                </a:lnTo>
                <a:lnTo>
                  <a:pt x="232028" y="905637"/>
                </a:lnTo>
                <a:lnTo>
                  <a:pt x="235076" y="911606"/>
                </a:lnTo>
                <a:lnTo>
                  <a:pt x="261111" y="833882"/>
                </a:lnTo>
                <a:lnTo>
                  <a:pt x="263143" y="827278"/>
                </a:lnTo>
                <a:lnTo>
                  <a:pt x="259460" y="820166"/>
                </a:lnTo>
                <a:lnTo>
                  <a:pt x="252729" y="818007"/>
                </a:lnTo>
                <a:lnTo>
                  <a:pt x="245998" y="815975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8232013" y="3210179"/>
            <a:ext cx="263143" cy="938911"/>
          </a:xfrm>
          <a:custGeom>
            <a:avLst/>
            <a:gdLst/>
            <a:ahLst/>
            <a:cxnLst/>
            <a:rect l="l" t="t" r="r" b="b"/>
            <a:pathLst>
              <a:path w="263143" h="938911">
                <a:moveTo>
                  <a:pt x="199901" y="871551"/>
                </a:moveTo>
                <a:lnTo>
                  <a:pt x="217139" y="889840"/>
                </a:lnTo>
                <a:lnTo>
                  <a:pt x="224552" y="865985"/>
                </a:lnTo>
                <a:lnTo>
                  <a:pt x="24764" y="0"/>
                </a:lnTo>
                <a:lnTo>
                  <a:pt x="0" y="5715"/>
                </a:lnTo>
                <a:lnTo>
                  <a:pt x="199901" y="871551"/>
                </a:lnTo>
                <a:close/>
              </a:path>
              <a:path w="263143" h="938911">
                <a:moveTo>
                  <a:pt x="261111" y="833882"/>
                </a:moveTo>
                <a:lnTo>
                  <a:pt x="235076" y="911606"/>
                </a:lnTo>
                <a:lnTo>
                  <a:pt x="232028" y="905637"/>
                </a:lnTo>
                <a:lnTo>
                  <a:pt x="210692" y="910590"/>
                </a:lnTo>
                <a:lnTo>
                  <a:pt x="210438" y="917194"/>
                </a:lnTo>
                <a:lnTo>
                  <a:pt x="153669" y="840867"/>
                </a:lnTo>
                <a:lnTo>
                  <a:pt x="148462" y="845693"/>
                </a:lnTo>
                <a:lnTo>
                  <a:pt x="148208" y="853694"/>
                </a:lnTo>
                <a:lnTo>
                  <a:pt x="153034" y="858901"/>
                </a:lnTo>
                <a:lnTo>
                  <a:pt x="228472" y="938911"/>
                </a:lnTo>
                <a:lnTo>
                  <a:pt x="261111" y="833882"/>
                </a:lnTo>
                <a:close/>
              </a:path>
              <a:path w="263143" h="938911">
                <a:moveTo>
                  <a:pt x="245998" y="815975"/>
                </a:moveTo>
                <a:lnTo>
                  <a:pt x="238886" y="819658"/>
                </a:lnTo>
                <a:lnTo>
                  <a:pt x="236854" y="826389"/>
                </a:lnTo>
                <a:lnTo>
                  <a:pt x="224552" y="865985"/>
                </a:lnTo>
                <a:lnTo>
                  <a:pt x="217139" y="889840"/>
                </a:lnTo>
                <a:lnTo>
                  <a:pt x="199901" y="871551"/>
                </a:lnTo>
                <a:lnTo>
                  <a:pt x="171576" y="841502"/>
                </a:lnTo>
                <a:lnTo>
                  <a:pt x="166750" y="836295"/>
                </a:lnTo>
                <a:lnTo>
                  <a:pt x="158750" y="836041"/>
                </a:lnTo>
                <a:lnTo>
                  <a:pt x="153669" y="840867"/>
                </a:lnTo>
                <a:lnTo>
                  <a:pt x="210438" y="917194"/>
                </a:lnTo>
                <a:lnTo>
                  <a:pt x="210692" y="910590"/>
                </a:lnTo>
                <a:lnTo>
                  <a:pt x="232028" y="905637"/>
                </a:lnTo>
                <a:lnTo>
                  <a:pt x="235076" y="911606"/>
                </a:lnTo>
                <a:lnTo>
                  <a:pt x="261111" y="833882"/>
                </a:lnTo>
                <a:lnTo>
                  <a:pt x="263143" y="827278"/>
                </a:lnTo>
                <a:lnTo>
                  <a:pt x="259460" y="820166"/>
                </a:lnTo>
                <a:lnTo>
                  <a:pt x="252729" y="818007"/>
                </a:lnTo>
                <a:lnTo>
                  <a:pt x="245998" y="815975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4271899" y="4025011"/>
            <a:ext cx="397255" cy="1119886"/>
          </a:xfrm>
          <a:custGeom>
            <a:avLst/>
            <a:gdLst/>
            <a:ahLst/>
            <a:cxnLst/>
            <a:rect l="l" t="t" r="r" b="b"/>
            <a:pathLst>
              <a:path w="397255" h="1119886">
                <a:moveTo>
                  <a:pt x="372872" y="90677"/>
                </a:moveTo>
                <a:lnTo>
                  <a:pt x="356678" y="76144"/>
                </a:lnTo>
                <a:lnTo>
                  <a:pt x="352043" y="97408"/>
                </a:lnTo>
                <a:lnTo>
                  <a:pt x="372872" y="90677"/>
                </a:lnTo>
                <a:close/>
              </a:path>
              <a:path w="397255" h="1119886">
                <a:moveTo>
                  <a:pt x="290195" y="50672"/>
                </a:moveTo>
                <a:lnTo>
                  <a:pt x="372110" y="124078"/>
                </a:lnTo>
                <a:lnTo>
                  <a:pt x="376427" y="96265"/>
                </a:lnTo>
                <a:lnTo>
                  <a:pt x="362024" y="51618"/>
                </a:lnTo>
                <a:lnTo>
                  <a:pt x="24129" y="-995807"/>
                </a:lnTo>
                <a:lnTo>
                  <a:pt x="0" y="-988060"/>
                </a:lnTo>
                <a:lnTo>
                  <a:pt x="337858" y="59254"/>
                </a:lnTo>
                <a:lnTo>
                  <a:pt x="352298" y="104012"/>
                </a:lnTo>
                <a:lnTo>
                  <a:pt x="372872" y="90677"/>
                </a:lnTo>
                <a:lnTo>
                  <a:pt x="352043" y="97408"/>
                </a:lnTo>
                <a:lnTo>
                  <a:pt x="356678" y="76144"/>
                </a:lnTo>
                <a:lnTo>
                  <a:pt x="372872" y="90677"/>
                </a:lnTo>
                <a:lnTo>
                  <a:pt x="352298" y="104012"/>
                </a:lnTo>
                <a:lnTo>
                  <a:pt x="290195" y="50672"/>
                </a:lnTo>
                <a:close/>
              </a:path>
              <a:path w="397255" h="1119886">
                <a:moveTo>
                  <a:pt x="376427" y="96265"/>
                </a:moveTo>
                <a:lnTo>
                  <a:pt x="372110" y="124078"/>
                </a:lnTo>
                <a:lnTo>
                  <a:pt x="395731" y="16637"/>
                </a:lnTo>
                <a:lnTo>
                  <a:pt x="397255" y="9778"/>
                </a:lnTo>
                <a:lnTo>
                  <a:pt x="392811" y="3047"/>
                </a:lnTo>
                <a:lnTo>
                  <a:pt x="385952" y="1524"/>
                </a:lnTo>
                <a:lnTo>
                  <a:pt x="379222" y="0"/>
                </a:lnTo>
                <a:lnTo>
                  <a:pt x="372363" y="4318"/>
                </a:lnTo>
                <a:lnTo>
                  <a:pt x="370839" y="11175"/>
                </a:lnTo>
                <a:lnTo>
                  <a:pt x="362024" y="51618"/>
                </a:lnTo>
                <a:lnTo>
                  <a:pt x="376427" y="96265"/>
                </a:lnTo>
                <a:close/>
              </a:path>
              <a:path w="397255" h="1119886">
                <a:moveTo>
                  <a:pt x="352298" y="104012"/>
                </a:moveTo>
                <a:lnTo>
                  <a:pt x="337858" y="59254"/>
                </a:lnTo>
                <a:lnTo>
                  <a:pt x="307213" y="31750"/>
                </a:lnTo>
                <a:lnTo>
                  <a:pt x="301878" y="27050"/>
                </a:lnTo>
                <a:lnTo>
                  <a:pt x="293877" y="27558"/>
                </a:lnTo>
                <a:lnTo>
                  <a:pt x="289178" y="32765"/>
                </a:lnTo>
                <a:lnTo>
                  <a:pt x="284606" y="37972"/>
                </a:lnTo>
                <a:lnTo>
                  <a:pt x="284988" y="45974"/>
                </a:lnTo>
                <a:lnTo>
                  <a:pt x="290195" y="50672"/>
                </a:lnTo>
                <a:lnTo>
                  <a:pt x="352298" y="104012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4271899" y="4025011"/>
            <a:ext cx="397255" cy="1119886"/>
          </a:xfrm>
          <a:custGeom>
            <a:avLst/>
            <a:gdLst/>
            <a:ahLst/>
            <a:cxnLst/>
            <a:rect l="l" t="t" r="r" b="b"/>
            <a:pathLst>
              <a:path w="397255" h="1119886">
                <a:moveTo>
                  <a:pt x="372872" y="90677"/>
                </a:moveTo>
                <a:lnTo>
                  <a:pt x="356678" y="76144"/>
                </a:lnTo>
                <a:lnTo>
                  <a:pt x="352043" y="97408"/>
                </a:lnTo>
                <a:lnTo>
                  <a:pt x="372872" y="90677"/>
                </a:lnTo>
                <a:close/>
              </a:path>
              <a:path w="397255" h="1119886">
                <a:moveTo>
                  <a:pt x="290195" y="50672"/>
                </a:moveTo>
                <a:lnTo>
                  <a:pt x="372110" y="124078"/>
                </a:lnTo>
                <a:lnTo>
                  <a:pt x="376427" y="96265"/>
                </a:lnTo>
                <a:lnTo>
                  <a:pt x="362024" y="51618"/>
                </a:lnTo>
                <a:lnTo>
                  <a:pt x="24129" y="-995807"/>
                </a:lnTo>
                <a:lnTo>
                  <a:pt x="0" y="-988060"/>
                </a:lnTo>
                <a:lnTo>
                  <a:pt x="337858" y="59254"/>
                </a:lnTo>
                <a:lnTo>
                  <a:pt x="352298" y="104012"/>
                </a:lnTo>
                <a:lnTo>
                  <a:pt x="372872" y="90677"/>
                </a:lnTo>
                <a:lnTo>
                  <a:pt x="352043" y="97408"/>
                </a:lnTo>
                <a:lnTo>
                  <a:pt x="356678" y="76144"/>
                </a:lnTo>
                <a:lnTo>
                  <a:pt x="372872" y="90677"/>
                </a:lnTo>
                <a:lnTo>
                  <a:pt x="352298" y="104012"/>
                </a:lnTo>
                <a:lnTo>
                  <a:pt x="290195" y="50672"/>
                </a:lnTo>
                <a:close/>
              </a:path>
              <a:path w="397255" h="1119886">
                <a:moveTo>
                  <a:pt x="376427" y="96265"/>
                </a:moveTo>
                <a:lnTo>
                  <a:pt x="372110" y="124078"/>
                </a:lnTo>
                <a:lnTo>
                  <a:pt x="395731" y="16637"/>
                </a:lnTo>
                <a:lnTo>
                  <a:pt x="397255" y="9778"/>
                </a:lnTo>
                <a:lnTo>
                  <a:pt x="392811" y="3047"/>
                </a:lnTo>
                <a:lnTo>
                  <a:pt x="385952" y="1524"/>
                </a:lnTo>
                <a:lnTo>
                  <a:pt x="379222" y="0"/>
                </a:lnTo>
                <a:lnTo>
                  <a:pt x="372363" y="4318"/>
                </a:lnTo>
                <a:lnTo>
                  <a:pt x="370839" y="11175"/>
                </a:lnTo>
                <a:lnTo>
                  <a:pt x="362024" y="51618"/>
                </a:lnTo>
                <a:lnTo>
                  <a:pt x="376427" y="96265"/>
                </a:lnTo>
                <a:close/>
              </a:path>
              <a:path w="397255" h="1119886">
                <a:moveTo>
                  <a:pt x="352298" y="104012"/>
                </a:moveTo>
                <a:lnTo>
                  <a:pt x="337858" y="59254"/>
                </a:lnTo>
                <a:lnTo>
                  <a:pt x="307213" y="31750"/>
                </a:lnTo>
                <a:lnTo>
                  <a:pt x="301878" y="27050"/>
                </a:lnTo>
                <a:lnTo>
                  <a:pt x="293877" y="27558"/>
                </a:lnTo>
                <a:lnTo>
                  <a:pt x="289178" y="32765"/>
                </a:lnTo>
                <a:lnTo>
                  <a:pt x="284606" y="37972"/>
                </a:lnTo>
                <a:lnTo>
                  <a:pt x="284988" y="45974"/>
                </a:lnTo>
                <a:lnTo>
                  <a:pt x="290195" y="50672"/>
                </a:lnTo>
                <a:lnTo>
                  <a:pt x="352298" y="104012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3347974" y="4149090"/>
            <a:ext cx="1007999" cy="0"/>
          </a:xfrm>
          <a:custGeom>
            <a:avLst/>
            <a:gdLst/>
            <a:ahLst/>
            <a:cxnLst/>
            <a:rect l="l" t="t" r="r" b="b"/>
            <a:pathLst>
              <a:path w="1007999">
                <a:moveTo>
                  <a:pt x="1007999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4356100" y="4149090"/>
            <a:ext cx="1007999" cy="0"/>
          </a:xfrm>
          <a:custGeom>
            <a:avLst/>
            <a:gdLst/>
            <a:ahLst/>
            <a:cxnLst/>
            <a:rect l="l" t="t" r="r" b="b"/>
            <a:pathLst>
              <a:path w="1007999">
                <a:moveTo>
                  <a:pt x="1007999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756031" y="5504434"/>
            <a:ext cx="540004" cy="25400"/>
          </a:xfrm>
          <a:custGeom>
            <a:avLst/>
            <a:gdLst/>
            <a:ahLst/>
            <a:cxnLst/>
            <a:rect l="l" t="t" r="r" b="b"/>
            <a:pathLst>
              <a:path w="540004" h="25400">
                <a:moveTo>
                  <a:pt x="0" y="25399"/>
                </a:moveTo>
                <a:lnTo>
                  <a:pt x="540004" y="25399"/>
                </a:lnTo>
                <a:lnTo>
                  <a:pt x="540004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756031" y="5504434"/>
            <a:ext cx="540004" cy="25400"/>
          </a:xfrm>
          <a:custGeom>
            <a:avLst/>
            <a:gdLst/>
            <a:ahLst/>
            <a:cxnLst/>
            <a:rect l="l" t="t" r="r" b="b"/>
            <a:pathLst>
              <a:path w="540004" h="25400">
                <a:moveTo>
                  <a:pt x="0" y="25399"/>
                </a:moveTo>
                <a:lnTo>
                  <a:pt x="540004" y="25399"/>
                </a:lnTo>
                <a:lnTo>
                  <a:pt x="540004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2327148" y="5517261"/>
            <a:ext cx="25400" cy="503974"/>
          </a:xfrm>
          <a:custGeom>
            <a:avLst/>
            <a:gdLst/>
            <a:ahLst/>
            <a:cxnLst/>
            <a:rect l="l" t="t" r="r" b="b"/>
            <a:pathLst>
              <a:path w="25400" h="503974">
                <a:moveTo>
                  <a:pt x="0" y="503974"/>
                </a:moveTo>
                <a:lnTo>
                  <a:pt x="25400" y="503974"/>
                </a:lnTo>
                <a:lnTo>
                  <a:pt x="25400" y="0"/>
                </a:lnTo>
                <a:lnTo>
                  <a:pt x="0" y="0"/>
                </a:lnTo>
                <a:lnTo>
                  <a:pt x="0" y="503974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2327148" y="5517261"/>
            <a:ext cx="25400" cy="503974"/>
          </a:xfrm>
          <a:custGeom>
            <a:avLst/>
            <a:gdLst/>
            <a:ahLst/>
            <a:cxnLst/>
            <a:rect l="l" t="t" r="r" b="b"/>
            <a:pathLst>
              <a:path w="25400" h="503974">
                <a:moveTo>
                  <a:pt x="0" y="503974"/>
                </a:moveTo>
                <a:lnTo>
                  <a:pt x="25400" y="503974"/>
                </a:lnTo>
                <a:lnTo>
                  <a:pt x="25400" y="0"/>
                </a:lnTo>
                <a:lnTo>
                  <a:pt x="0" y="0"/>
                </a:lnTo>
                <a:lnTo>
                  <a:pt x="0" y="503974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1295781" y="5504434"/>
            <a:ext cx="1044067" cy="25400"/>
          </a:xfrm>
          <a:custGeom>
            <a:avLst/>
            <a:gdLst/>
            <a:ahLst/>
            <a:cxnLst/>
            <a:rect l="l" t="t" r="r" b="b"/>
            <a:pathLst>
              <a:path w="1044067" h="25400">
                <a:moveTo>
                  <a:pt x="0" y="25399"/>
                </a:moveTo>
                <a:lnTo>
                  <a:pt x="1044067" y="25399"/>
                </a:lnTo>
                <a:lnTo>
                  <a:pt x="1044067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1295781" y="5504434"/>
            <a:ext cx="1044067" cy="25400"/>
          </a:xfrm>
          <a:custGeom>
            <a:avLst/>
            <a:gdLst/>
            <a:ahLst/>
            <a:cxnLst/>
            <a:rect l="l" t="t" r="r" b="b"/>
            <a:pathLst>
              <a:path w="1044067" h="25400">
                <a:moveTo>
                  <a:pt x="0" y="25399"/>
                </a:moveTo>
                <a:lnTo>
                  <a:pt x="1044067" y="25399"/>
                </a:lnTo>
                <a:lnTo>
                  <a:pt x="1044067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2339848" y="6008585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399"/>
                </a:moveTo>
                <a:lnTo>
                  <a:pt x="1007999" y="25399"/>
                </a:lnTo>
                <a:lnTo>
                  <a:pt x="1007999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2339848" y="6008585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399"/>
                </a:moveTo>
                <a:lnTo>
                  <a:pt x="1007999" y="25399"/>
                </a:lnTo>
                <a:lnTo>
                  <a:pt x="1007999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5364226" y="5504561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5364226" y="5504561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5351399" y="5517261"/>
            <a:ext cx="25400" cy="503974"/>
          </a:xfrm>
          <a:custGeom>
            <a:avLst/>
            <a:gdLst/>
            <a:ahLst/>
            <a:cxnLst/>
            <a:rect l="l" t="t" r="r" b="b"/>
            <a:pathLst>
              <a:path w="25400" h="503974">
                <a:moveTo>
                  <a:pt x="0" y="503974"/>
                </a:moveTo>
                <a:lnTo>
                  <a:pt x="25400" y="503974"/>
                </a:lnTo>
                <a:lnTo>
                  <a:pt x="25400" y="0"/>
                </a:lnTo>
                <a:lnTo>
                  <a:pt x="0" y="0"/>
                </a:lnTo>
                <a:lnTo>
                  <a:pt x="0" y="503974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5351399" y="5517261"/>
            <a:ext cx="25400" cy="503974"/>
          </a:xfrm>
          <a:custGeom>
            <a:avLst/>
            <a:gdLst/>
            <a:ahLst/>
            <a:cxnLst/>
            <a:rect l="l" t="t" r="r" b="b"/>
            <a:pathLst>
              <a:path w="25400" h="503974">
                <a:moveTo>
                  <a:pt x="0" y="503974"/>
                </a:moveTo>
                <a:lnTo>
                  <a:pt x="25400" y="503974"/>
                </a:lnTo>
                <a:lnTo>
                  <a:pt x="25400" y="0"/>
                </a:lnTo>
                <a:lnTo>
                  <a:pt x="0" y="0"/>
                </a:lnTo>
                <a:lnTo>
                  <a:pt x="0" y="503974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7367651" y="5517261"/>
            <a:ext cx="25400" cy="504024"/>
          </a:xfrm>
          <a:custGeom>
            <a:avLst/>
            <a:gdLst/>
            <a:ahLst/>
            <a:cxnLst/>
            <a:rect l="l" t="t" r="r" b="b"/>
            <a:pathLst>
              <a:path w="25400" h="504024">
                <a:moveTo>
                  <a:pt x="0" y="504024"/>
                </a:moveTo>
                <a:lnTo>
                  <a:pt x="25400" y="504024"/>
                </a:lnTo>
                <a:lnTo>
                  <a:pt x="25400" y="0"/>
                </a:lnTo>
                <a:lnTo>
                  <a:pt x="0" y="0"/>
                </a:lnTo>
                <a:lnTo>
                  <a:pt x="0" y="504024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7367651" y="5517261"/>
            <a:ext cx="25400" cy="504024"/>
          </a:xfrm>
          <a:custGeom>
            <a:avLst/>
            <a:gdLst/>
            <a:ahLst/>
            <a:cxnLst/>
            <a:rect l="l" t="t" r="r" b="b"/>
            <a:pathLst>
              <a:path w="25400" h="504024">
                <a:moveTo>
                  <a:pt x="0" y="504024"/>
                </a:moveTo>
                <a:lnTo>
                  <a:pt x="25400" y="504024"/>
                </a:lnTo>
                <a:lnTo>
                  <a:pt x="25400" y="0"/>
                </a:lnTo>
                <a:lnTo>
                  <a:pt x="0" y="0"/>
                </a:lnTo>
                <a:lnTo>
                  <a:pt x="0" y="504024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6336411" y="5504561"/>
            <a:ext cx="1043939" cy="25400"/>
          </a:xfrm>
          <a:custGeom>
            <a:avLst/>
            <a:gdLst/>
            <a:ahLst/>
            <a:cxnLst/>
            <a:rect l="l" t="t" r="r" b="b"/>
            <a:pathLst>
              <a:path w="1043940" h="25400">
                <a:moveTo>
                  <a:pt x="0" y="25400"/>
                </a:moveTo>
                <a:lnTo>
                  <a:pt x="1043939" y="25400"/>
                </a:lnTo>
                <a:lnTo>
                  <a:pt x="104393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6336411" y="5504561"/>
            <a:ext cx="1043939" cy="25400"/>
          </a:xfrm>
          <a:custGeom>
            <a:avLst/>
            <a:gdLst/>
            <a:ahLst/>
            <a:cxnLst/>
            <a:rect l="l" t="t" r="r" b="b"/>
            <a:pathLst>
              <a:path w="1043940" h="25400">
                <a:moveTo>
                  <a:pt x="0" y="25400"/>
                </a:moveTo>
                <a:lnTo>
                  <a:pt x="1043939" y="25400"/>
                </a:lnTo>
                <a:lnTo>
                  <a:pt x="104393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7380351" y="6008585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399"/>
                </a:moveTo>
                <a:lnTo>
                  <a:pt x="1007999" y="25399"/>
                </a:lnTo>
                <a:lnTo>
                  <a:pt x="1007999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7380351" y="6008585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399"/>
                </a:moveTo>
                <a:lnTo>
                  <a:pt x="1007999" y="25399"/>
                </a:lnTo>
                <a:lnTo>
                  <a:pt x="1007999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8388477" y="6008585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399"/>
                </a:moveTo>
                <a:lnTo>
                  <a:pt x="504063" y="25399"/>
                </a:lnTo>
                <a:lnTo>
                  <a:pt x="504063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8388477" y="6008585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399"/>
                </a:moveTo>
                <a:lnTo>
                  <a:pt x="504063" y="25399"/>
                </a:lnTo>
                <a:lnTo>
                  <a:pt x="504063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3347974" y="6008585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399"/>
                </a:moveTo>
                <a:lnTo>
                  <a:pt x="1007999" y="25399"/>
                </a:lnTo>
                <a:lnTo>
                  <a:pt x="1007999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3347974" y="6008585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399"/>
                </a:moveTo>
                <a:lnTo>
                  <a:pt x="1007999" y="25399"/>
                </a:lnTo>
                <a:lnTo>
                  <a:pt x="1007999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4356100" y="6008585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399"/>
                </a:moveTo>
                <a:lnTo>
                  <a:pt x="1007999" y="25399"/>
                </a:lnTo>
                <a:lnTo>
                  <a:pt x="1007999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4356100" y="6008585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399"/>
                </a:moveTo>
                <a:lnTo>
                  <a:pt x="1007999" y="25399"/>
                </a:lnTo>
                <a:lnTo>
                  <a:pt x="1007999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260184" y="1808975"/>
            <a:ext cx="377024" cy="369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260184" y="1808975"/>
            <a:ext cx="377024" cy="369328"/>
          </a:xfrm>
          <a:custGeom>
            <a:avLst/>
            <a:gdLst/>
            <a:ahLst/>
            <a:cxnLst/>
            <a:rect l="l" t="t" r="r" b="b"/>
            <a:pathLst>
              <a:path w="377024" h="369328">
                <a:moveTo>
                  <a:pt x="0" y="369328"/>
                </a:moveTo>
                <a:lnTo>
                  <a:pt x="377024" y="369328"/>
                </a:lnTo>
                <a:lnTo>
                  <a:pt x="377024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251523" y="2807703"/>
            <a:ext cx="338556" cy="369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51523" y="2807703"/>
            <a:ext cx="338556" cy="369328"/>
          </a:xfrm>
          <a:custGeom>
            <a:avLst/>
            <a:gdLst/>
            <a:ahLst/>
            <a:cxnLst/>
            <a:rect l="l" t="t" r="r" b="b"/>
            <a:pathLst>
              <a:path w="338556" h="369328">
                <a:moveTo>
                  <a:pt x="338556" y="0"/>
                </a:moveTo>
                <a:lnTo>
                  <a:pt x="0" y="0"/>
                </a:lnTo>
                <a:lnTo>
                  <a:pt x="338556" y="12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251523" y="2807703"/>
            <a:ext cx="338556" cy="369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251523" y="2807703"/>
            <a:ext cx="338556" cy="369328"/>
          </a:xfrm>
          <a:custGeom>
            <a:avLst/>
            <a:gdLst/>
            <a:ahLst/>
            <a:cxnLst/>
            <a:rect l="l" t="t" r="r" b="b"/>
            <a:pathLst>
              <a:path w="338556" h="369328">
                <a:moveTo>
                  <a:pt x="0" y="369328"/>
                </a:moveTo>
                <a:lnTo>
                  <a:pt x="338556" y="369328"/>
                </a:lnTo>
                <a:lnTo>
                  <a:pt x="338556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323532" y="5301234"/>
            <a:ext cx="216001" cy="0"/>
          </a:xfrm>
          <a:custGeom>
            <a:avLst/>
            <a:gdLst/>
            <a:ahLst/>
            <a:cxnLst/>
            <a:rect l="l" t="t" r="r" b="b"/>
            <a:pathLst>
              <a:path w="216001">
                <a:moveTo>
                  <a:pt x="0" y="0"/>
                </a:moveTo>
                <a:lnTo>
                  <a:pt x="21600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 txBox="1"/>
          <p:nvPr/>
        </p:nvSpPr>
        <p:spPr>
          <a:xfrm>
            <a:off x="3395091" y="165700"/>
            <a:ext cx="1986577" cy="457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604"/>
              </a:lnSpc>
              <a:spcBef>
                <a:spcPts val="180"/>
              </a:spcBef>
            </a:pPr>
            <a:r>
              <a:rPr sz="34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7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ASC</a:t>
            </a:r>
            <a:r>
              <a:rPr sz="27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27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LE</a:t>
            </a:r>
            <a:endParaRPr sz="2700">
              <a:latin typeface="Century Schoolbook"/>
              <a:cs typeface="Century Schoolbook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5412359" y="165700"/>
            <a:ext cx="402279" cy="457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604"/>
              </a:lnSpc>
              <a:spcBef>
                <a:spcPts val="180"/>
              </a:spcBef>
            </a:pPr>
            <a:r>
              <a:rPr sz="3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endParaRPr sz="3400">
              <a:latin typeface="Century Schoolbook"/>
              <a:cs typeface="Century Schoolbook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1413129" y="822293"/>
            <a:ext cx="3026136" cy="406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204"/>
              </a:lnSpc>
              <a:spcBef>
                <a:spcPts val="160"/>
              </a:spcBef>
            </a:pPr>
            <a:r>
              <a:rPr sz="3000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H</a:t>
            </a:r>
            <a:r>
              <a:rPr sz="24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ON</a:t>
            </a:r>
            <a:r>
              <a:rPr sz="24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GRAMME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4462145" y="822293"/>
            <a:ext cx="463957" cy="406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204"/>
              </a:lnSpc>
              <a:spcBef>
                <a:spcPts val="160"/>
              </a:spcBef>
            </a:pPr>
            <a:r>
              <a:rPr sz="30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(F</a:t>
            </a:r>
            <a:endParaRPr sz="3000">
              <a:latin typeface="Century Schoolbook"/>
              <a:cs typeface="Century Schoolbook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5856859" y="822293"/>
            <a:ext cx="1932461" cy="406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204"/>
              </a:lnSpc>
              <a:spcBef>
                <a:spcPts val="160"/>
              </a:spcBef>
            </a:pPr>
            <a:r>
              <a:rPr sz="30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ONTA</a:t>
            </a:r>
            <a:r>
              <a:rPr sz="24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NT</a:t>
            </a:r>
            <a:r>
              <a:rPr sz="30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)</a:t>
            </a:r>
            <a:endParaRPr sz="3000">
              <a:latin typeface="Century Schoolbook"/>
              <a:cs typeface="Century Schoolbook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330835" y="4428983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330517" y="5329667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22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251523" y="2807703"/>
            <a:ext cx="338556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9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T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260184" y="1808975"/>
            <a:ext cx="377024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05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H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755573" y="0"/>
            <a:ext cx="1080084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670255">
              <a:lnSpc>
                <a:spcPct val="100179"/>
              </a:lnSpc>
              <a:spcBef>
                <a:spcPts val="5078"/>
              </a:spcBef>
            </a:pPr>
            <a:r>
              <a:rPr sz="30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endParaRPr sz="3000">
              <a:latin typeface="Century Schoolbook"/>
              <a:cs typeface="Century Schoolbook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1835658" y="0"/>
            <a:ext cx="1008126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5" name="object 75"/>
          <p:cNvSpPr txBox="1"/>
          <p:nvPr/>
        </p:nvSpPr>
        <p:spPr>
          <a:xfrm>
            <a:off x="2843784" y="0"/>
            <a:ext cx="1007999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800"/>
              </a:lnSpc>
              <a:spcBef>
                <a:spcPts val="39"/>
              </a:spcBef>
            </a:pPr>
            <a:endParaRPr sz="800"/>
          </a:p>
          <a:p>
            <a:pPr marL="564007">
              <a:lnSpc>
                <a:spcPct val="100179"/>
              </a:lnSpc>
            </a:pPr>
            <a:r>
              <a:rPr sz="3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endParaRPr sz="3400">
              <a:latin typeface="Century Schoolbook"/>
              <a:cs typeface="Century Schoolbook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3851783" y="0"/>
            <a:ext cx="1008252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3" name="object 73"/>
          <p:cNvSpPr txBox="1"/>
          <p:nvPr/>
        </p:nvSpPr>
        <p:spPr>
          <a:xfrm>
            <a:off x="4860036" y="0"/>
            <a:ext cx="1007999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50"/>
              </a:lnSpc>
              <a:spcBef>
                <a:spcPts val="19"/>
              </a:spcBef>
            </a:pPr>
            <a:endParaRPr sz="650"/>
          </a:p>
          <a:p>
            <a:pPr>
              <a:lnSpc>
                <a:spcPct val="100179"/>
              </a:lnSpc>
              <a:spcBef>
                <a:spcPts val="6000"/>
              </a:spcBef>
            </a:pP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RONT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5868035" y="0"/>
            <a:ext cx="1008125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1524">
              <a:lnSpc>
                <a:spcPct val="100179"/>
              </a:lnSpc>
              <a:spcBef>
                <a:spcPts val="5078"/>
              </a:spcBef>
            </a:pPr>
            <a:r>
              <a:rPr sz="30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endParaRPr sz="3000">
              <a:latin typeface="Century Schoolbook"/>
              <a:cs typeface="Century Schoolbook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6876160" y="0"/>
            <a:ext cx="1008126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0" name="object 70"/>
          <p:cNvSpPr txBox="1"/>
          <p:nvPr/>
        </p:nvSpPr>
        <p:spPr>
          <a:xfrm>
            <a:off x="7884286" y="0"/>
            <a:ext cx="878713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9" name="object 69"/>
          <p:cNvSpPr txBox="1"/>
          <p:nvPr/>
        </p:nvSpPr>
        <p:spPr>
          <a:xfrm>
            <a:off x="8763000" y="0"/>
            <a:ext cx="152400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8" name="object 68"/>
          <p:cNvSpPr txBox="1"/>
          <p:nvPr/>
        </p:nvSpPr>
        <p:spPr>
          <a:xfrm>
            <a:off x="8915400" y="0"/>
            <a:ext cx="156972" cy="31770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7" name="object 67"/>
          <p:cNvSpPr txBox="1"/>
          <p:nvPr/>
        </p:nvSpPr>
        <p:spPr>
          <a:xfrm>
            <a:off x="755573" y="1664842"/>
            <a:ext cx="57602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6" name="object 66"/>
          <p:cNvSpPr txBox="1"/>
          <p:nvPr/>
        </p:nvSpPr>
        <p:spPr>
          <a:xfrm>
            <a:off x="1331595" y="1664842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5" name="object 65"/>
          <p:cNvSpPr txBox="1"/>
          <p:nvPr/>
        </p:nvSpPr>
        <p:spPr>
          <a:xfrm>
            <a:off x="1835658" y="1664842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4" name="object 64"/>
          <p:cNvSpPr txBox="1"/>
          <p:nvPr/>
        </p:nvSpPr>
        <p:spPr>
          <a:xfrm>
            <a:off x="2339721" y="1664842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3" name="object 63"/>
          <p:cNvSpPr txBox="1"/>
          <p:nvPr/>
        </p:nvSpPr>
        <p:spPr>
          <a:xfrm>
            <a:off x="2843784" y="1664842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2" name="object 62"/>
          <p:cNvSpPr txBox="1"/>
          <p:nvPr/>
        </p:nvSpPr>
        <p:spPr>
          <a:xfrm>
            <a:off x="3347847" y="1664842"/>
            <a:ext cx="503936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1" name="object 61"/>
          <p:cNvSpPr txBox="1"/>
          <p:nvPr/>
        </p:nvSpPr>
        <p:spPr>
          <a:xfrm>
            <a:off x="3851783" y="1664842"/>
            <a:ext cx="504189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0" name="object 60"/>
          <p:cNvSpPr txBox="1"/>
          <p:nvPr/>
        </p:nvSpPr>
        <p:spPr>
          <a:xfrm>
            <a:off x="4355973" y="1664842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9" name="object 59"/>
          <p:cNvSpPr txBox="1"/>
          <p:nvPr/>
        </p:nvSpPr>
        <p:spPr>
          <a:xfrm>
            <a:off x="4860036" y="1664842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8" name="object 58"/>
          <p:cNvSpPr txBox="1"/>
          <p:nvPr/>
        </p:nvSpPr>
        <p:spPr>
          <a:xfrm>
            <a:off x="5364099" y="1664842"/>
            <a:ext cx="503936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7" name="object 57"/>
          <p:cNvSpPr txBox="1"/>
          <p:nvPr/>
        </p:nvSpPr>
        <p:spPr>
          <a:xfrm>
            <a:off x="5868035" y="1664842"/>
            <a:ext cx="504189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6" name="object 56"/>
          <p:cNvSpPr txBox="1"/>
          <p:nvPr/>
        </p:nvSpPr>
        <p:spPr>
          <a:xfrm>
            <a:off x="6372225" y="1664842"/>
            <a:ext cx="503935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5" name="object 55"/>
          <p:cNvSpPr txBox="1"/>
          <p:nvPr/>
        </p:nvSpPr>
        <p:spPr>
          <a:xfrm>
            <a:off x="6876160" y="1664842"/>
            <a:ext cx="504190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4" name="object 54"/>
          <p:cNvSpPr txBox="1"/>
          <p:nvPr/>
        </p:nvSpPr>
        <p:spPr>
          <a:xfrm>
            <a:off x="7380351" y="1664842"/>
            <a:ext cx="503935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3" name="object 53"/>
          <p:cNvSpPr txBox="1"/>
          <p:nvPr/>
        </p:nvSpPr>
        <p:spPr>
          <a:xfrm>
            <a:off x="7884286" y="1664842"/>
            <a:ext cx="504190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2" name="object 52"/>
          <p:cNvSpPr txBox="1"/>
          <p:nvPr/>
        </p:nvSpPr>
        <p:spPr>
          <a:xfrm>
            <a:off x="8388477" y="1664842"/>
            <a:ext cx="374523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1" name="object 51"/>
          <p:cNvSpPr txBox="1"/>
          <p:nvPr/>
        </p:nvSpPr>
        <p:spPr>
          <a:xfrm>
            <a:off x="8763000" y="1664842"/>
            <a:ext cx="152400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0" name="object 50"/>
          <p:cNvSpPr txBox="1"/>
          <p:nvPr/>
        </p:nvSpPr>
        <p:spPr>
          <a:xfrm>
            <a:off x="755573" y="2168905"/>
            <a:ext cx="576021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9" name="object 49"/>
          <p:cNvSpPr txBox="1"/>
          <p:nvPr/>
        </p:nvSpPr>
        <p:spPr>
          <a:xfrm>
            <a:off x="1835658" y="2168905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8" name="object 48"/>
          <p:cNvSpPr txBox="1"/>
          <p:nvPr/>
        </p:nvSpPr>
        <p:spPr>
          <a:xfrm>
            <a:off x="2843784" y="2168905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7" name="object 47"/>
          <p:cNvSpPr txBox="1"/>
          <p:nvPr/>
        </p:nvSpPr>
        <p:spPr>
          <a:xfrm>
            <a:off x="3851783" y="2168905"/>
            <a:ext cx="504189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6" name="object 46"/>
          <p:cNvSpPr txBox="1"/>
          <p:nvPr/>
        </p:nvSpPr>
        <p:spPr>
          <a:xfrm>
            <a:off x="4860036" y="2168905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5" name="object 45"/>
          <p:cNvSpPr txBox="1"/>
          <p:nvPr/>
        </p:nvSpPr>
        <p:spPr>
          <a:xfrm>
            <a:off x="5868035" y="2168905"/>
            <a:ext cx="504189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4" name="object 44"/>
          <p:cNvSpPr txBox="1"/>
          <p:nvPr/>
        </p:nvSpPr>
        <p:spPr>
          <a:xfrm>
            <a:off x="6876160" y="2168905"/>
            <a:ext cx="504190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3" name="object 43"/>
          <p:cNvSpPr txBox="1"/>
          <p:nvPr/>
        </p:nvSpPr>
        <p:spPr>
          <a:xfrm>
            <a:off x="7884286" y="2168905"/>
            <a:ext cx="504190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" name="object 42"/>
          <p:cNvSpPr txBox="1"/>
          <p:nvPr/>
        </p:nvSpPr>
        <p:spPr>
          <a:xfrm>
            <a:off x="1331595" y="2672969"/>
            <a:ext cx="144145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1" name="object 41"/>
          <p:cNvSpPr txBox="1"/>
          <p:nvPr/>
        </p:nvSpPr>
        <p:spPr>
          <a:xfrm>
            <a:off x="1475740" y="2672969"/>
            <a:ext cx="863980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" name="object 40"/>
          <p:cNvSpPr txBox="1"/>
          <p:nvPr/>
        </p:nvSpPr>
        <p:spPr>
          <a:xfrm>
            <a:off x="2339721" y="2672969"/>
            <a:ext cx="28803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9" name="object 39"/>
          <p:cNvSpPr txBox="1"/>
          <p:nvPr/>
        </p:nvSpPr>
        <p:spPr>
          <a:xfrm>
            <a:off x="2627757" y="2672969"/>
            <a:ext cx="21602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8" name="object 38"/>
          <p:cNvSpPr txBox="1"/>
          <p:nvPr/>
        </p:nvSpPr>
        <p:spPr>
          <a:xfrm>
            <a:off x="3347847" y="2672969"/>
            <a:ext cx="50393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7" name="object 37"/>
          <p:cNvSpPr txBox="1"/>
          <p:nvPr/>
        </p:nvSpPr>
        <p:spPr>
          <a:xfrm>
            <a:off x="3851783" y="2672969"/>
            <a:ext cx="504189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" name="object 36"/>
          <p:cNvSpPr txBox="1"/>
          <p:nvPr/>
        </p:nvSpPr>
        <p:spPr>
          <a:xfrm>
            <a:off x="4355973" y="2672969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5" name="object 35"/>
          <p:cNvSpPr txBox="1"/>
          <p:nvPr/>
        </p:nvSpPr>
        <p:spPr>
          <a:xfrm>
            <a:off x="4860036" y="2672969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4" name="object 34"/>
          <p:cNvSpPr txBox="1"/>
          <p:nvPr/>
        </p:nvSpPr>
        <p:spPr>
          <a:xfrm>
            <a:off x="6372225" y="2672969"/>
            <a:ext cx="1008126" cy="19801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" name="object 33"/>
          <p:cNvSpPr txBox="1"/>
          <p:nvPr/>
        </p:nvSpPr>
        <p:spPr>
          <a:xfrm>
            <a:off x="755573" y="3177032"/>
            <a:ext cx="576021" cy="14759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2" name="object 32"/>
          <p:cNvSpPr txBox="1"/>
          <p:nvPr/>
        </p:nvSpPr>
        <p:spPr>
          <a:xfrm>
            <a:off x="1331595" y="3177032"/>
            <a:ext cx="1008126" cy="14759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" name="object 31"/>
          <p:cNvSpPr txBox="1"/>
          <p:nvPr/>
        </p:nvSpPr>
        <p:spPr>
          <a:xfrm>
            <a:off x="2339721" y="3177032"/>
            <a:ext cx="1008126" cy="97205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" name="object 30"/>
          <p:cNvSpPr txBox="1"/>
          <p:nvPr/>
        </p:nvSpPr>
        <p:spPr>
          <a:xfrm>
            <a:off x="3347847" y="3177032"/>
            <a:ext cx="1008126" cy="97205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" name="object 29"/>
          <p:cNvSpPr txBox="1"/>
          <p:nvPr/>
        </p:nvSpPr>
        <p:spPr>
          <a:xfrm>
            <a:off x="4355973" y="3177032"/>
            <a:ext cx="1008126" cy="97205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" name="object 28"/>
          <p:cNvSpPr txBox="1"/>
          <p:nvPr/>
        </p:nvSpPr>
        <p:spPr>
          <a:xfrm>
            <a:off x="5364099" y="3177032"/>
            <a:ext cx="1008126" cy="14761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" name="object 27"/>
          <p:cNvSpPr txBox="1"/>
          <p:nvPr/>
        </p:nvSpPr>
        <p:spPr>
          <a:xfrm>
            <a:off x="7380351" y="3177032"/>
            <a:ext cx="1008126" cy="97205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8388477" y="3177032"/>
            <a:ext cx="374523" cy="97205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8763000" y="3177032"/>
            <a:ext cx="152400" cy="97205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8915400" y="3177032"/>
            <a:ext cx="156972" cy="368096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2339721" y="4149090"/>
            <a:ext cx="1008126" cy="18721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3347847" y="4149090"/>
            <a:ext cx="1008126" cy="18721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4355973" y="4149090"/>
            <a:ext cx="1008126" cy="18721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7380351" y="4149090"/>
            <a:ext cx="1008126" cy="18721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8388477" y="4149090"/>
            <a:ext cx="374523" cy="18721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8763000" y="4149090"/>
            <a:ext cx="152400" cy="18721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755573" y="4653026"/>
            <a:ext cx="576021" cy="8641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1331595" y="4653026"/>
            <a:ext cx="1008126" cy="8641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5364099" y="4653153"/>
            <a:ext cx="1008126" cy="8641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6372225" y="4653153"/>
            <a:ext cx="1008126" cy="8641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755573" y="5517134"/>
            <a:ext cx="576021" cy="9362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1331595" y="5517134"/>
            <a:ext cx="1008126" cy="9362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5364099" y="5517261"/>
            <a:ext cx="1008126" cy="9360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6372225" y="5517261"/>
            <a:ext cx="1008126" cy="9360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2339721" y="6021285"/>
            <a:ext cx="1008126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3347847" y="6021285"/>
            <a:ext cx="1008126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4355973" y="6021285"/>
            <a:ext cx="1008126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7380351" y="6021285"/>
            <a:ext cx="1008126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8388477" y="6021285"/>
            <a:ext cx="374523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8763000" y="6021285"/>
            <a:ext cx="152400" cy="8367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755573" y="6453339"/>
            <a:ext cx="8007426" cy="4046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323532" y="5161534"/>
            <a:ext cx="216001" cy="152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object 87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5467604" y="5026279"/>
            <a:ext cx="648081" cy="117856"/>
          </a:xfrm>
          <a:custGeom>
            <a:avLst/>
            <a:gdLst/>
            <a:ahLst/>
            <a:cxnLst/>
            <a:rect l="l" t="t" r="r" b="b"/>
            <a:pathLst>
              <a:path w="648081" h="117855">
                <a:moveTo>
                  <a:pt x="535686" y="109728"/>
                </a:moveTo>
                <a:lnTo>
                  <a:pt x="539242" y="115824"/>
                </a:lnTo>
                <a:lnTo>
                  <a:pt x="546988" y="117856"/>
                </a:lnTo>
                <a:lnTo>
                  <a:pt x="553085" y="114300"/>
                </a:lnTo>
                <a:lnTo>
                  <a:pt x="648081" y="58928"/>
                </a:lnTo>
                <a:lnTo>
                  <a:pt x="553085" y="3429"/>
                </a:lnTo>
                <a:lnTo>
                  <a:pt x="546988" y="0"/>
                </a:lnTo>
                <a:lnTo>
                  <a:pt x="539242" y="2032"/>
                </a:lnTo>
                <a:lnTo>
                  <a:pt x="535686" y="8001"/>
                </a:lnTo>
                <a:lnTo>
                  <a:pt x="532130" y="14097"/>
                </a:lnTo>
                <a:lnTo>
                  <a:pt x="534288" y="21844"/>
                </a:lnTo>
                <a:lnTo>
                  <a:pt x="540258" y="25400"/>
                </a:lnTo>
                <a:lnTo>
                  <a:pt x="575963" y="46227"/>
                </a:lnTo>
                <a:lnTo>
                  <a:pt x="622935" y="46228"/>
                </a:lnTo>
                <a:lnTo>
                  <a:pt x="622935" y="71628"/>
                </a:lnTo>
                <a:lnTo>
                  <a:pt x="575745" y="71628"/>
                </a:lnTo>
                <a:lnTo>
                  <a:pt x="540258" y="92329"/>
                </a:lnTo>
                <a:lnTo>
                  <a:pt x="534288" y="95885"/>
                </a:lnTo>
                <a:lnTo>
                  <a:pt x="532130" y="103632"/>
                </a:lnTo>
                <a:lnTo>
                  <a:pt x="535686" y="109728"/>
                </a:lnTo>
                <a:close/>
              </a:path>
              <a:path w="648081" h="117855">
                <a:moveTo>
                  <a:pt x="622935" y="46228"/>
                </a:moveTo>
                <a:lnTo>
                  <a:pt x="616458" y="47879"/>
                </a:lnTo>
                <a:lnTo>
                  <a:pt x="616458" y="69850"/>
                </a:lnTo>
                <a:lnTo>
                  <a:pt x="597625" y="58864"/>
                </a:lnTo>
                <a:lnTo>
                  <a:pt x="616458" y="47879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22935" y="46228"/>
                </a:lnTo>
                <a:close/>
              </a:path>
              <a:path w="648081" h="117855">
                <a:moveTo>
                  <a:pt x="616458" y="47879"/>
                </a:moveTo>
                <a:lnTo>
                  <a:pt x="597625" y="58864"/>
                </a:lnTo>
                <a:lnTo>
                  <a:pt x="616458" y="69850"/>
                </a:lnTo>
                <a:lnTo>
                  <a:pt x="616458" y="478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5467604" y="5026279"/>
            <a:ext cx="648081" cy="117856"/>
          </a:xfrm>
          <a:custGeom>
            <a:avLst/>
            <a:gdLst/>
            <a:ahLst/>
            <a:cxnLst/>
            <a:rect l="l" t="t" r="r" b="b"/>
            <a:pathLst>
              <a:path w="648081" h="117855">
                <a:moveTo>
                  <a:pt x="535686" y="109728"/>
                </a:moveTo>
                <a:lnTo>
                  <a:pt x="539242" y="115824"/>
                </a:lnTo>
                <a:lnTo>
                  <a:pt x="546988" y="117856"/>
                </a:lnTo>
                <a:lnTo>
                  <a:pt x="553085" y="114300"/>
                </a:lnTo>
                <a:lnTo>
                  <a:pt x="648081" y="58928"/>
                </a:lnTo>
                <a:lnTo>
                  <a:pt x="553085" y="3429"/>
                </a:lnTo>
                <a:lnTo>
                  <a:pt x="546988" y="0"/>
                </a:lnTo>
                <a:lnTo>
                  <a:pt x="539242" y="2032"/>
                </a:lnTo>
                <a:lnTo>
                  <a:pt x="535686" y="8001"/>
                </a:lnTo>
                <a:lnTo>
                  <a:pt x="532130" y="14097"/>
                </a:lnTo>
                <a:lnTo>
                  <a:pt x="534288" y="21844"/>
                </a:lnTo>
                <a:lnTo>
                  <a:pt x="540258" y="25400"/>
                </a:lnTo>
                <a:lnTo>
                  <a:pt x="575963" y="46227"/>
                </a:lnTo>
                <a:lnTo>
                  <a:pt x="622935" y="46228"/>
                </a:lnTo>
                <a:lnTo>
                  <a:pt x="622935" y="71628"/>
                </a:lnTo>
                <a:lnTo>
                  <a:pt x="575745" y="71628"/>
                </a:lnTo>
                <a:lnTo>
                  <a:pt x="540258" y="92329"/>
                </a:lnTo>
                <a:lnTo>
                  <a:pt x="534288" y="95885"/>
                </a:lnTo>
                <a:lnTo>
                  <a:pt x="532130" y="103632"/>
                </a:lnTo>
                <a:lnTo>
                  <a:pt x="535686" y="109728"/>
                </a:lnTo>
                <a:close/>
              </a:path>
              <a:path w="648081" h="117855">
                <a:moveTo>
                  <a:pt x="622935" y="46228"/>
                </a:moveTo>
                <a:lnTo>
                  <a:pt x="616458" y="47879"/>
                </a:lnTo>
                <a:lnTo>
                  <a:pt x="616458" y="69850"/>
                </a:lnTo>
                <a:lnTo>
                  <a:pt x="597625" y="58864"/>
                </a:lnTo>
                <a:lnTo>
                  <a:pt x="616458" y="47879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22935" y="46228"/>
                </a:lnTo>
                <a:close/>
              </a:path>
              <a:path w="648081" h="117855">
                <a:moveTo>
                  <a:pt x="616458" y="47879"/>
                </a:moveTo>
                <a:lnTo>
                  <a:pt x="597625" y="58864"/>
                </a:lnTo>
                <a:lnTo>
                  <a:pt x="616458" y="69850"/>
                </a:lnTo>
                <a:lnTo>
                  <a:pt x="616458" y="478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5467604" y="5746305"/>
            <a:ext cx="648081" cy="117906"/>
          </a:xfrm>
          <a:custGeom>
            <a:avLst/>
            <a:gdLst/>
            <a:ahLst/>
            <a:cxnLst/>
            <a:rect l="l" t="t" r="r" b="b"/>
            <a:pathLst>
              <a:path w="648081" h="117906">
                <a:moveTo>
                  <a:pt x="535686" y="109804"/>
                </a:moveTo>
                <a:lnTo>
                  <a:pt x="539242" y="115862"/>
                </a:lnTo>
                <a:lnTo>
                  <a:pt x="546988" y="117906"/>
                </a:lnTo>
                <a:lnTo>
                  <a:pt x="553085" y="114376"/>
                </a:lnTo>
                <a:lnTo>
                  <a:pt x="648081" y="58953"/>
                </a:lnTo>
                <a:lnTo>
                  <a:pt x="553085" y="3530"/>
                </a:lnTo>
                <a:lnTo>
                  <a:pt x="546988" y="0"/>
                </a:lnTo>
                <a:lnTo>
                  <a:pt x="539242" y="2044"/>
                </a:lnTo>
                <a:lnTo>
                  <a:pt x="535686" y="8102"/>
                </a:lnTo>
                <a:lnTo>
                  <a:pt x="532130" y="14160"/>
                </a:lnTo>
                <a:lnTo>
                  <a:pt x="534288" y="21945"/>
                </a:lnTo>
                <a:lnTo>
                  <a:pt x="540258" y="25476"/>
                </a:lnTo>
                <a:lnTo>
                  <a:pt x="575876" y="46253"/>
                </a:lnTo>
                <a:lnTo>
                  <a:pt x="622935" y="46253"/>
                </a:lnTo>
                <a:lnTo>
                  <a:pt x="622935" y="71653"/>
                </a:lnTo>
                <a:lnTo>
                  <a:pt x="575876" y="71653"/>
                </a:lnTo>
                <a:lnTo>
                  <a:pt x="540258" y="92430"/>
                </a:lnTo>
                <a:lnTo>
                  <a:pt x="534288" y="95973"/>
                </a:lnTo>
                <a:lnTo>
                  <a:pt x="532130" y="103746"/>
                </a:lnTo>
                <a:lnTo>
                  <a:pt x="535686" y="109804"/>
                </a:lnTo>
                <a:close/>
              </a:path>
              <a:path w="648081" h="117906">
                <a:moveTo>
                  <a:pt x="622935" y="46253"/>
                </a:moveTo>
                <a:lnTo>
                  <a:pt x="616458" y="47980"/>
                </a:lnTo>
                <a:lnTo>
                  <a:pt x="616458" y="69926"/>
                </a:lnTo>
                <a:lnTo>
                  <a:pt x="597647" y="58953"/>
                </a:lnTo>
                <a:lnTo>
                  <a:pt x="616458" y="47980"/>
                </a:lnTo>
                <a:lnTo>
                  <a:pt x="622935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5" y="71653"/>
                </a:lnTo>
                <a:lnTo>
                  <a:pt x="622935" y="46253"/>
                </a:lnTo>
                <a:close/>
              </a:path>
              <a:path w="648081" h="117906">
                <a:moveTo>
                  <a:pt x="616458" y="47980"/>
                </a:moveTo>
                <a:lnTo>
                  <a:pt x="597647" y="58953"/>
                </a:lnTo>
                <a:lnTo>
                  <a:pt x="616458" y="69926"/>
                </a:lnTo>
                <a:lnTo>
                  <a:pt x="616458" y="479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5467604" y="5746305"/>
            <a:ext cx="648081" cy="117906"/>
          </a:xfrm>
          <a:custGeom>
            <a:avLst/>
            <a:gdLst/>
            <a:ahLst/>
            <a:cxnLst/>
            <a:rect l="l" t="t" r="r" b="b"/>
            <a:pathLst>
              <a:path w="648081" h="117906">
                <a:moveTo>
                  <a:pt x="535686" y="109804"/>
                </a:moveTo>
                <a:lnTo>
                  <a:pt x="539242" y="115862"/>
                </a:lnTo>
                <a:lnTo>
                  <a:pt x="546988" y="117906"/>
                </a:lnTo>
                <a:lnTo>
                  <a:pt x="553085" y="114376"/>
                </a:lnTo>
                <a:lnTo>
                  <a:pt x="648081" y="58953"/>
                </a:lnTo>
                <a:lnTo>
                  <a:pt x="553085" y="3530"/>
                </a:lnTo>
                <a:lnTo>
                  <a:pt x="546988" y="0"/>
                </a:lnTo>
                <a:lnTo>
                  <a:pt x="539242" y="2044"/>
                </a:lnTo>
                <a:lnTo>
                  <a:pt x="535686" y="8102"/>
                </a:lnTo>
                <a:lnTo>
                  <a:pt x="532130" y="14160"/>
                </a:lnTo>
                <a:lnTo>
                  <a:pt x="534288" y="21945"/>
                </a:lnTo>
                <a:lnTo>
                  <a:pt x="540258" y="25476"/>
                </a:lnTo>
                <a:lnTo>
                  <a:pt x="575876" y="46253"/>
                </a:lnTo>
                <a:lnTo>
                  <a:pt x="622935" y="46253"/>
                </a:lnTo>
                <a:lnTo>
                  <a:pt x="622935" y="71653"/>
                </a:lnTo>
                <a:lnTo>
                  <a:pt x="575876" y="71653"/>
                </a:lnTo>
                <a:lnTo>
                  <a:pt x="540258" y="92430"/>
                </a:lnTo>
                <a:lnTo>
                  <a:pt x="534288" y="95973"/>
                </a:lnTo>
                <a:lnTo>
                  <a:pt x="532130" y="103746"/>
                </a:lnTo>
                <a:lnTo>
                  <a:pt x="535686" y="109804"/>
                </a:lnTo>
                <a:close/>
              </a:path>
              <a:path w="648081" h="117906">
                <a:moveTo>
                  <a:pt x="622935" y="46253"/>
                </a:moveTo>
                <a:lnTo>
                  <a:pt x="616458" y="47980"/>
                </a:lnTo>
                <a:lnTo>
                  <a:pt x="616458" y="69926"/>
                </a:lnTo>
                <a:lnTo>
                  <a:pt x="597647" y="58953"/>
                </a:lnTo>
                <a:lnTo>
                  <a:pt x="616458" y="47980"/>
                </a:lnTo>
                <a:lnTo>
                  <a:pt x="622935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5" y="71653"/>
                </a:lnTo>
                <a:lnTo>
                  <a:pt x="622935" y="46253"/>
                </a:lnTo>
                <a:close/>
              </a:path>
              <a:path w="648081" h="117906">
                <a:moveTo>
                  <a:pt x="616458" y="47980"/>
                </a:moveTo>
                <a:lnTo>
                  <a:pt x="597647" y="58953"/>
                </a:lnTo>
                <a:lnTo>
                  <a:pt x="616458" y="69926"/>
                </a:lnTo>
                <a:lnTo>
                  <a:pt x="616458" y="479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409061" y="4851209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3409061" y="4851209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519426" y="5008245"/>
            <a:ext cx="936116" cy="117982"/>
          </a:xfrm>
          <a:custGeom>
            <a:avLst/>
            <a:gdLst/>
            <a:ahLst/>
            <a:cxnLst/>
            <a:rect l="l" t="t" r="r" b="b"/>
            <a:pathLst>
              <a:path w="936116" h="117982">
                <a:moveTo>
                  <a:pt x="904494" y="48005"/>
                </a:moveTo>
                <a:lnTo>
                  <a:pt x="885661" y="58991"/>
                </a:lnTo>
                <a:lnTo>
                  <a:pt x="904494" y="69976"/>
                </a:lnTo>
                <a:lnTo>
                  <a:pt x="904494" y="48005"/>
                </a:lnTo>
                <a:close/>
              </a:path>
              <a:path w="936116" h="117982">
                <a:moveTo>
                  <a:pt x="841121" y="114426"/>
                </a:moveTo>
                <a:lnTo>
                  <a:pt x="936116" y="58927"/>
                </a:lnTo>
                <a:lnTo>
                  <a:pt x="910971" y="46227"/>
                </a:lnTo>
                <a:lnTo>
                  <a:pt x="0" y="46227"/>
                </a:lnTo>
                <a:lnTo>
                  <a:pt x="0" y="71627"/>
                </a:lnTo>
                <a:lnTo>
                  <a:pt x="910971" y="71627"/>
                </a:lnTo>
                <a:lnTo>
                  <a:pt x="904494" y="48005"/>
                </a:lnTo>
                <a:lnTo>
                  <a:pt x="904494" y="69976"/>
                </a:lnTo>
                <a:lnTo>
                  <a:pt x="885661" y="58991"/>
                </a:lnTo>
                <a:lnTo>
                  <a:pt x="904494" y="48005"/>
                </a:lnTo>
                <a:lnTo>
                  <a:pt x="910971" y="71627"/>
                </a:lnTo>
                <a:lnTo>
                  <a:pt x="841121" y="114426"/>
                </a:lnTo>
                <a:close/>
              </a:path>
              <a:path w="936116" h="117982">
                <a:moveTo>
                  <a:pt x="827277" y="2031"/>
                </a:moveTo>
                <a:lnTo>
                  <a:pt x="823722" y="8127"/>
                </a:lnTo>
                <a:lnTo>
                  <a:pt x="820293" y="14223"/>
                </a:lnTo>
                <a:lnTo>
                  <a:pt x="822325" y="21970"/>
                </a:lnTo>
                <a:lnTo>
                  <a:pt x="828294" y="25526"/>
                </a:lnTo>
                <a:lnTo>
                  <a:pt x="863781" y="46227"/>
                </a:lnTo>
                <a:lnTo>
                  <a:pt x="910971" y="46227"/>
                </a:lnTo>
                <a:lnTo>
                  <a:pt x="936116" y="58927"/>
                </a:lnTo>
                <a:lnTo>
                  <a:pt x="841121" y="3555"/>
                </a:lnTo>
                <a:lnTo>
                  <a:pt x="835025" y="0"/>
                </a:lnTo>
                <a:lnTo>
                  <a:pt x="827277" y="2031"/>
                </a:lnTo>
                <a:close/>
              </a:path>
              <a:path w="936116" h="117982">
                <a:moveTo>
                  <a:pt x="823722" y="109854"/>
                </a:moveTo>
                <a:lnTo>
                  <a:pt x="827277" y="115950"/>
                </a:lnTo>
                <a:lnTo>
                  <a:pt x="835025" y="117982"/>
                </a:lnTo>
                <a:lnTo>
                  <a:pt x="841121" y="114426"/>
                </a:lnTo>
                <a:lnTo>
                  <a:pt x="910971" y="71627"/>
                </a:lnTo>
                <a:lnTo>
                  <a:pt x="863999" y="71628"/>
                </a:lnTo>
                <a:lnTo>
                  <a:pt x="828294" y="92455"/>
                </a:lnTo>
                <a:lnTo>
                  <a:pt x="822325" y="96011"/>
                </a:lnTo>
                <a:lnTo>
                  <a:pt x="820293" y="103758"/>
                </a:lnTo>
                <a:lnTo>
                  <a:pt x="823722" y="1098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519426" y="5008245"/>
            <a:ext cx="936116" cy="117982"/>
          </a:xfrm>
          <a:custGeom>
            <a:avLst/>
            <a:gdLst/>
            <a:ahLst/>
            <a:cxnLst/>
            <a:rect l="l" t="t" r="r" b="b"/>
            <a:pathLst>
              <a:path w="936116" h="117982">
                <a:moveTo>
                  <a:pt x="904494" y="48005"/>
                </a:moveTo>
                <a:lnTo>
                  <a:pt x="885661" y="58991"/>
                </a:lnTo>
                <a:lnTo>
                  <a:pt x="904494" y="69976"/>
                </a:lnTo>
                <a:lnTo>
                  <a:pt x="904494" y="48005"/>
                </a:lnTo>
                <a:close/>
              </a:path>
              <a:path w="936116" h="117982">
                <a:moveTo>
                  <a:pt x="841121" y="114426"/>
                </a:moveTo>
                <a:lnTo>
                  <a:pt x="936116" y="58927"/>
                </a:lnTo>
                <a:lnTo>
                  <a:pt x="910971" y="46227"/>
                </a:lnTo>
                <a:lnTo>
                  <a:pt x="0" y="46227"/>
                </a:lnTo>
                <a:lnTo>
                  <a:pt x="0" y="71627"/>
                </a:lnTo>
                <a:lnTo>
                  <a:pt x="910971" y="71627"/>
                </a:lnTo>
                <a:lnTo>
                  <a:pt x="904494" y="48005"/>
                </a:lnTo>
                <a:lnTo>
                  <a:pt x="904494" y="69976"/>
                </a:lnTo>
                <a:lnTo>
                  <a:pt x="885661" y="58991"/>
                </a:lnTo>
                <a:lnTo>
                  <a:pt x="904494" y="48005"/>
                </a:lnTo>
                <a:lnTo>
                  <a:pt x="910971" y="71627"/>
                </a:lnTo>
                <a:lnTo>
                  <a:pt x="841121" y="114426"/>
                </a:lnTo>
                <a:close/>
              </a:path>
              <a:path w="936116" h="117982">
                <a:moveTo>
                  <a:pt x="827277" y="2031"/>
                </a:moveTo>
                <a:lnTo>
                  <a:pt x="823722" y="8127"/>
                </a:lnTo>
                <a:lnTo>
                  <a:pt x="820293" y="14223"/>
                </a:lnTo>
                <a:lnTo>
                  <a:pt x="822325" y="21970"/>
                </a:lnTo>
                <a:lnTo>
                  <a:pt x="828294" y="25526"/>
                </a:lnTo>
                <a:lnTo>
                  <a:pt x="863781" y="46227"/>
                </a:lnTo>
                <a:lnTo>
                  <a:pt x="910971" y="46227"/>
                </a:lnTo>
                <a:lnTo>
                  <a:pt x="936116" y="58927"/>
                </a:lnTo>
                <a:lnTo>
                  <a:pt x="841121" y="3555"/>
                </a:lnTo>
                <a:lnTo>
                  <a:pt x="835025" y="0"/>
                </a:lnTo>
                <a:lnTo>
                  <a:pt x="827277" y="2031"/>
                </a:lnTo>
                <a:close/>
              </a:path>
              <a:path w="936116" h="117982">
                <a:moveTo>
                  <a:pt x="823722" y="109854"/>
                </a:moveTo>
                <a:lnTo>
                  <a:pt x="827277" y="115950"/>
                </a:lnTo>
                <a:lnTo>
                  <a:pt x="835025" y="117982"/>
                </a:lnTo>
                <a:lnTo>
                  <a:pt x="841121" y="114426"/>
                </a:lnTo>
                <a:lnTo>
                  <a:pt x="910971" y="71627"/>
                </a:lnTo>
                <a:lnTo>
                  <a:pt x="863999" y="71628"/>
                </a:lnTo>
                <a:lnTo>
                  <a:pt x="828294" y="92455"/>
                </a:lnTo>
                <a:lnTo>
                  <a:pt x="822325" y="96011"/>
                </a:lnTo>
                <a:lnTo>
                  <a:pt x="820293" y="103758"/>
                </a:lnTo>
                <a:lnTo>
                  <a:pt x="823722" y="1098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807462" y="5746305"/>
            <a:ext cx="648080" cy="117906"/>
          </a:xfrm>
          <a:custGeom>
            <a:avLst/>
            <a:gdLst/>
            <a:ahLst/>
            <a:cxnLst/>
            <a:rect l="l" t="t" r="r" b="b"/>
            <a:pathLst>
              <a:path w="648080" h="117906">
                <a:moveTo>
                  <a:pt x="535686" y="109804"/>
                </a:moveTo>
                <a:lnTo>
                  <a:pt x="539241" y="115862"/>
                </a:lnTo>
                <a:lnTo>
                  <a:pt x="546988" y="117906"/>
                </a:lnTo>
                <a:lnTo>
                  <a:pt x="553085" y="114376"/>
                </a:lnTo>
                <a:lnTo>
                  <a:pt x="648080" y="58953"/>
                </a:lnTo>
                <a:lnTo>
                  <a:pt x="553085" y="3530"/>
                </a:lnTo>
                <a:lnTo>
                  <a:pt x="546988" y="0"/>
                </a:lnTo>
                <a:lnTo>
                  <a:pt x="539241" y="2044"/>
                </a:lnTo>
                <a:lnTo>
                  <a:pt x="535686" y="8102"/>
                </a:lnTo>
                <a:lnTo>
                  <a:pt x="532257" y="14160"/>
                </a:lnTo>
                <a:lnTo>
                  <a:pt x="534288" y="21945"/>
                </a:lnTo>
                <a:lnTo>
                  <a:pt x="540258" y="25476"/>
                </a:lnTo>
                <a:lnTo>
                  <a:pt x="575876" y="46253"/>
                </a:lnTo>
                <a:lnTo>
                  <a:pt x="622935" y="46253"/>
                </a:lnTo>
                <a:lnTo>
                  <a:pt x="622935" y="71653"/>
                </a:lnTo>
                <a:lnTo>
                  <a:pt x="575876" y="71653"/>
                </a:lnTo>
                <a:lnTo>
                  <a:pt x="540258" y="92430"/>
                </a:lnTo>
                <a:lnTo>
                  <a:pt x="534288" y="95973"/>
                </a:lnTo>
                <a:lnTo>
                  <a:pt x="532257" y="103746"/>
                </a:lnTo>
                <a:lnTo>
                  <a:pt x="535686" y="109804"/>
                </a:lnTo>
                <a:close/>
              </a:path>
              <a:path w="648080" h="117906">
                <a:moveTo>
                  <a:pt x="622935" y="46253"/>
                </a:moveTo>
                <a:lnTo>
                  <a:pt x="616458" y="47980"/>
                </a:lnTo>
                <a:lnTo>
                  <a:pt x="616458" y="69926"/>
                </a:lnTo>
                <a:lnTo>
                  <a:pt x="597647" y="58953"/>
                </a:lnTo>
                <a:lnTo>
                  <a:pt x="616458" y="47980"/>
                </a:lnTo>
                <a:lnTo>
                  <a:pt x="622935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5" y="71653"/>
                </a:lnTo>
                <a:lnTo>
                  <a:pt x="622935" y="46253"/>
                </a:lnTo>
                <a:close/>
              </a:path>
              <a:path w="648080" h="117906">
                <a:moveTo>
                  <a:pt x="616458" y="47980"/>
                </a:moveTo>
                <a:lnTo>
                  <a:pt x="597647" y="58953"/>
                </a:lnTo>
                <a:lnTo>
                  <a:pt x="616458" y="69926"/>
                </a:lnTo>
                <a:lnTo>
                  <a:pt x="616458" y="4798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2807462" y="5746305"/>
            <a:ext cx="648080" cy="117906"/>
          </a:xfrm>
          <a:custGeom>
            <a:avLst/>
            <a:gdLst/>
            <a:ahLst/>
            <a:cxnLst/>
            <a:rect l="l" t="t" r="r" b="b"/>
            <a:pathLst>
              <a:path w="648080" h="117906">
                <a:moveTo>
                  <a:pt x="535686" y="109804"/>
                </a:moveTo>
                <a:lnTo>
                  <a:pt x="539241" y="115862"/>
                </a:lnTo>
                <a:lnTo>
                  <a:pt x="546988" y="117906"/>
                </a:lnTo>
                <a:lnTo>
                  <a:pt x="553085" y="114376"/>
                </a:lnTo>
                <a:lnTo>
                  <a:pt x="648080" y="58953"/>
                </a:lnTo>
                <a:lnTo>
                  <a:pt x="553085" y="3530"/>
                </a:lnTo>
                <a:lnTo>
                  <a:pt x="546988" y="0"/>
                </a:lnTo>
                <a:lnTo>
                  <a:pt x="539241" y="2044"/>
                </a:lnTo>
                <a:lnTo>
                  <a:pt x="535686" y="8102"/>
                </a:lnTo>
                <a:lnTo>
                  <a:pt x="532257" y="14160"/>
                </a:lnTo>
                <a:lnTo>
                  <a:pt x="534288" y="21945"/>
                </a:lnTo>
                <a:lnTo>
                  <a:pt x="540258" y="25476"/>
                </a:lnTo>
                <a:lnTo>
                  <a:pt x="575876" y="46253"/>
                </a:lnTo>
                <a:lnTo>
                  <a:pt x="622935" y="46253"/>
                </a:lnTo>
                <a:lnTo>
                  <a:pt x="622935" y="71653"/>
                </a:lnTo>
                <a:lnTo>
                  <a:pt x="575876" y="71653"/>
                </a:lnTo>
                <a:lnTo>
                  <a:pt x="540258" y="92430"/>
                </a:lnTo>
                <a:lnTo>
                  <a:pt x="534288" y="95973"/>
                </a:lnTo>
                <a:lnTo>
                  <a:pt x="532257" y="103746"/>
                </a:lnTo>
                <a:lnTo>
                  <a:pt x="535686" y="109804"/>
                </a:lnTo>
                <a:close/>
              </a:path>
              <a:path w="648080" h="117906">
                <a:moveTo>
                  <a:pt x="622935" y="46253"/>
                </a:moveTo>
                <a:lnTo>
                  <a:pt x="616458" y="47980"/>
                </a:lnTo>
                <a:lnTo>
                  <a:pt x="616458" y="69926"/>
                </a:lnTo>
                <a:lnTo>
                  <a:pt x="597647" y="58953"/>
                </a:lnTo>
                <a:lnTo>
                  <a:pt x="616458" y="47980"/>
                </a:lnTo>
                <a:lnTo>
                  <a:pt x="622935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5" y="71653"/>
                </a:lnTo>
                <a:lnTo>
                  <a:pt x="622935" y="46253"/>
                </a:lnTo>
                <a:close/>
              </a:path>
              <a:path w="648080" h="117906">
                <a:moveTo>
                  <a:pt x="616458" y="47980"/>
                </a:moveTo>
                <a:lnTo>
                  <a:pt x="597647" y="58953"/>
                </a:lnTo>
                <a:lnTo>
                  <a:pt x="616458" y="69926"/>
                </a:lnTo>
                <a:lnTo>
                  <a:pt x="616458" y="4798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747004" y="5787313"/>
            <a:ext cx="25400" cy="648080"/>
          </a:xfrm>
          <a:custGeom>
            <a:avLst/>
            <a:gdLst/>
            <a:ahLst/>
            <a:cxnLst/>
            <a:rect l="l" t="t" r="r" b="b"/>
            <a:pathLst>
              <a:path w="25400" h="648080">
                <a:moveTo>
                  <a:pt x="0" y="648080"/>
                </a:moveTo>
                <a:lnTo>
                  <a:pt x="25400" y="648080"/>
                </a:lnTo>
                <a:lnTo>
                  <a:pt x="25400" y="0"/>
                </a:lnTo>
                <a:lnTo>
                  <a:pt x="0" y="0"/>
                </a:lnTo>
                <a:lnTo>
                  <a:pt x="0" y="6480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747004" y="5787313"/>
            <a:ext cx="25400" cy="648080"/>
          </a:xfrm>
          <a:custGeom>
            <a:avLst/>
            <a:gdLst/>
            <a:ahLst/>
            <a:cxnLst/>
            <a:rect l="l" t="t" r="r" b="b"/>
            <a:pathLst>
              <a:path w="25400" h="648080">
                <a:moveTo>
                  <a:pt x="0" y="648080"/>
                </a:moveTo>
                <a:lnTo>
                  <a:pt x="25400" y="648080"/>
                </a:lnTo>
                <a:lnTo>
                  <a:pt x="25400" y="0"/>
                </a:lnTo>
                <a:lnTo>
                  <a:pt x="0" y="0"/>
                </a:lnTo>
                <a:lnTo>
                  <a:pt x="0" y="6480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483739" y="6422694"/>
            <a:ext cx="3275965" cy="25400"/>
          </a:xfrm>
          <a:custGeom>
            <a:avLst/>
            <a:gdLst/>
            <a:ahLst/>
            <a:cxnLst/>
            <a:rect l="l" t="t" r="r" b="b"/>
            <a:pathLst>
              <a:path w="3275965" h="25400">
                <a:moveTo>
                  <a:pt x="0" y="25400"/>
                </a:moveTo>
                <a:lnTo>
                  <a:pt x="3275965" y="25400"/>
                </a:lnTo>
                <a:lnTo>
                  <a:pt x="327596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483739" y="6422694"/>
            <a:ext cx="3275965" cy="25400"/>
          </a:xfrm>
          <a:custGeom>
            <a:avLst/>
            <a:gdLst/>
            <a:ahLst/>
            <a:cxnLst/>
            <a:rect l="l" t="t" r="r" b="b"/>
            <a:pathLst>
              <a:path w="3275965" h="25400">
                <a:moveTo>
                  <a:pt x="0" y="25400"/>
                </a:moveTo>
                <a:lnTo>
                  <a:pt x="3275965" y="25400"/>
                </a:lnTo>
                <a:lnTo>
                  <a:pt x="327596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506726" y="5067300"/>
            <a:ext cx="25400" cy="1403934"/>
          </a:xfrm>
          <a:custGeom>
            <a:avLst/>
            <a:gdLst/>
            <a:ahLst/>
            <a:cxnLst/>
            <a:rect l="l" t="t" r="r" b="b"/>
            <a:pathLst>
              <a:path w="25400" h="1403934">
                <a:moveTo>
                  <a:pt x="0" y="1403934"/>
                </a:moveTo>
                <a:lnTo>
                  <a:pt x="25400" y="1403934"/>
                </a:lnTo>
                <a:lnTo>
                  <a:pt x="25400" y="0"/>
                </a:lnTo>
                <a:lnTo>
                  <a:pt x="0" y="0"/>
                </a:lnTo>
                <a:lnTo>
                  <a:pt x="0" y="140393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506726" y="5067300"/>
            <a:ext cx="25400" cy="1403934"/>
          </a:xfrm>
          <a:custGeom>
            <a:avLst/>
            <a:gdLst/>
            <a:ahLst/>
            <a:cxnLst/>
            <a:rect l="l" t="t" r="r" b="b"/>
            <a:pathLst>
              <a:path w="25400" h="1403934">
                <a:moveTo>
                  <a:pt x="0" y="1403934"/>
                </a:moveTo>
                <a:lnTo>
                  <a:pt x="25400" y="1403934"/>
                </a:lnTo>
                <a:lnTo>
                  <a:pt x="25400" y="0"/>
                </a:lnTo>
                <a:lnTo>
                  <a:pt x="0" y="0"/>
                </a:lnTo>
                <a:lnTo>
                  <a:pt x="0" y="140393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5971667" y="5445252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203315" y="2054478"/>
            <a:ext cx="0" cy="2207260"/>
          </a:xfrm>
          <a:custGeom>
            <a:avLst/>
            <a:gdLst/>
            <a:ahLst/>
            <a:cxnLst/>
            <a:rect l="l" t="t" r="r" b="b"/>
            <a:pathLst>
              <a:path h="2207260">
                <a:moveTo>
                  <a:pt x="0" y="0"/>
                </a:moveTo>
                <a:lnTo>
                  <a:pt x="0" y="220726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7186676" y="2054478"/>
            <a:ext cx="0" cy="2207260"/>
          </a:xfrm>
          <a:custGeom>
            <a:avLst/>
            <a:gdLst/>
            <a:ahLst/>
            <a:cxnLst/>
            <a:rect l="l" t="t" r="r" b="b"/>
            <a:pathLst>
              <a:path h="2207260">
                <a:moveTo>
                  <a:pt x="0" y="0"/>
                </a:moveTo>
                <a:lnTo>
                  <a:pt x="0" y="220726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213731" y="2609469"/>
            <a:ext cx="3181096" cy="0"/>
          </a:xfrm>
          <a:custGeom>
            <a:avLst/>
            <a:gdLst/>
            <a:ahLst/>
            <a:cxnLst/>
            <a:rect l="l" t="t" r="r" b="b"/>
            <a:pathLst>
              <a:path w="3181096">
                <a:moveTo>
                  <a:pt x="0" y="0"/>
                </a:moveTo>
                <a:lnTo>
                  <a:pt x="3181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213731" y="3158109"/>
            <a:ext cx="3181096" cy="0"/>
          </a:xfrm>
          <a:custGeom>
            <a:avLst/>
            <a:gdLst/>
            <a:ahLst/>
            <a:cxnLst/>
            <a:rect l="l" t="t" r="r" b="b"/>
            <a:pathLst>
              <a:path w="3181096">
                <a:moveTo>
                  <a:pt x="0" y="0"/>
                </a:moveTo>
                <a:lnTo>
                  <a:pt x="3181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213731" y="3706749"/>
            <a:ext cx="3181096" cy="0"/>
          </a:xfrm>
          <a:custGeom>
            <a:avLst/>
            <a:gdLst/>
            <a:ahLst/>
            <a:cxnLst/>
            <a:rect l="l" t="t" r="r" b="b"/>
            <a:pathLst>
              <a:path w="3181096">
                <a:moveTo>
                  <a:pt x="0" y="0"/>
                </a:moveTo>
                <a:lnTo>
                  <a:pt x="3181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220081" y="2054478"/>
            <a:ext cx="0" cy="2207260"/>
          </a:xfrm>
          <a:custGeom>
            <a:avLst/>
            <a:gdLst/>
            <a:ahLst/>
            <a:cxnLst/>
            <a:rect l="l" t="t" r="r" b="b"/>
            <a:pathLst>
              <a:path h="2207260">
                <a:moveTo>
                  <a:pt x="0" y="0"/>
                </a:moveTo>
                <a:lnTo>
                  <a:pt x="0" y="220726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8388477" y="2054478"/>
            <a:ext cx="0" cy="2207260"/>
          </a:xfrm>
          <a:custGeom>
            <a:avLst/>
            <a:gdLst/>
            <a:ahLst/>
            <a:cxnLst/>
            <a:rect l="l" t="t" r="r" b="b"/>
            <a:pathLst>
              <a:path h="2207260">
                <a:moveTo>
                  <a:pt x="0" y="0"/>
                </a:moveTo>
                <a:lnTo>
                  <a:pt x="0" y="220726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213731" y="2060828"/>
            <a:ext cx="3181096" cy="0"/>
          </a:xfrm>
          <a:custGeom>
            <a:avLst/>
            <a:gdLst/>
            <a:ahLst/>
            <a:cxnLst/>
            <a:rect l="l" t="t" r="r" b="b"/>
            <a:pathLst>
              <a:path w="3181096">
                <a:moveTo>
                  <a:pt x="0" y="0"/>
                </a:moveTo>
                <a:lnTo>
                  <a:pt x="3181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5213731" y="4255389"/>
            <a:ext cx="3181096" cy="0"/>
          </a:xfrm>
          <a:custGeom>
            <a:avLst/>
            <a:gdLst/>
            <a:ahLst/>
            <a:cxnLst/>
            <a:rect l="l" t="t" r="r" b="b"/>
            <a:pathLst>
              <a:path w="3181096">
                <a:moveTo>
                  <a:pt x="0" y="0"/>
                </a:moveTo>
                <a:lnTo>
                  <a:pt x="3181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308342" y="3861054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180590" y="2270505"/>
            <a:ext cx="0" cy="1658620"/>
          </a:xfrm>
          <a:custGeom>
            <a:avLst/>
            <a:gdLst/>
            <a:ahLst/>
            <a:cxnLst/>
            <a:rect l="l" t="t" r="r" b="b"/>
            <a:pathLst>
              <a:path h="1658620">
                <a:moveTo>
                  <a:pt x="0" y="0"/>
                </a:moveTo>
                <a:lnTo>
                  <a:pt x="0" y="165862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278128" y="2825496"/>
            <a:ext cx="2004060" cy="0"/>
          </a:xfrm>
          <a:custGeom>
            <a:avLst/>
            <a:gdLst/>
            <a:ahLst/>
            <a:cxnLst/>
            <a:rect l="l" t="t" r="r" b="b"/>
            <a:pathLst>
              <a:path w="2004060">
                <a:moveTo>
                  <a:pt x="0" y="0"/>
                </a:moveTo>
                <a:lnTo>
                  <a:pt x="200406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278128" y="3374136"/>
            <a:ext cx="2004060" cy="0"/>
          </a:xfrm>
          <a:custGeom>
            <a:avLst/>
            <a:gdLst/>
            <a:ahLst/>
            <a:cxnLst/>
            <a:rect l="l" t="t" r="r" b="b"/>
            <a:pathLst>
              <a:path w="2004060">
                <a:moveTo>
                  <a:pt x="0" y="0"/>
                </a:moveTo>
                <a:lnTo>
                  <a:pt x="200406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284478" y="2270505"/>
            <a:ext cx="0" cy="1658620"/>
          </a:xfrm>
          <a:custGeom>
            <a:avLst/>
            <a:gdLst/>
            <a:ahLst/>
            <a:cxnLst/>
            <a:rect l="l" t="t" r="r" b="b"/>
            <a:pathLst>
              <a:path h="1658620">
                <a:moveTo>
                  <a:pt x="0" y="0"/>
                </a:moveTo>
                <a:lnTo>
                  <a:pt x="0" y="165862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275838" y="2270505"/>
            <a:ext cx="0" cy="1658620"/>
          </a:xfrm>
          <a:custGeom>
            <a:avLst/>
            <a:gdLst/>
            <a:ahLst/>
            <a:cxnLst/>
            <a:rect l="l" t="t" r="r" b="b"/>
            <a:pathLst>
              <a:path h="1658620">
                <a:moveTo>
                  <a:pt x="0" y="0"/>
                </a:moveTo>
                <a:lnTo>
                  <a:pt x="0" y="165862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278128" y="2276855"/>
            <a:ext cx="2004060" cy="0"/>
          </a:xfrm>
          <a:custGeom>
            <a:avLst/>
            <a:gdLst/>
            <a:ahLst/>
            <a:cxnLst/>
            <a:rect l="l" t="t" r="r" b="b"/>
            <a:pathLst>
              <a:path w="2004060">
                <a:moveTo>
                  <a:pt x="0" y="0"/>
                </a:moveTo>
                <a:lnTo>
                  <a:pt x="200406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278128" y="3922776"/>
            <a:ext cx="2004060" cy="0"/>
          </a:xfrm>
          <a:custGeom>
            <a:avLst/>
            <a:gdLst/>
            <a:ahLst/>
            <a:cxnLst/>
            <a:rect l="l" t="t" r="r" b="b"/>
            <a:pathLst>
              <a:path w="2004060">
                <a:moveTo>
                  <a:pt x="0" y="0"/>
                </a:moveTo>
                <a:lnTo>
                  <a:pt x="200406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3336925" y="116556"/>
            <a:ext cx="2563470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36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8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ASCULE</a:t>
            </a:r>
            <a:r>
              <a:rPr sz="2850" b="1" spc="343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6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endParaRPr sz="36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58445" y="987024"/>
            <a:ext cx="172219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b="1" spc="-4" dirty="0" smtClean="0">
                <a:latin typeface="Century Schoolbook"/>
                <a:cs typeface="Century Schoolbook"/>
              </a:rPr>
              <a:t>x</a:t>
            </a:r>
            <a:r>
              <a:rPr sz="2400" b="1" spc="0" dirty="0" smtClean="0">
                <a:latin typeface="Century Schoolbook"/>
                <a:cs typeface="Century Schoolbook"/>
              </a:rPr>
              <a:t>ercice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117979" y="987024"/>
            <a:ext cx="33119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4" dirty="0" smtClean="0">
                <a:latin typeface="Century Schoolbook"/>
                <a:cs typeface="Century Schoolbook"/>
              </a:rPr>
              <a:t>4</a:t>
            </a:r>
            <a:r>
              <a:rPr sz="2400" b="1" spc="0" dirty="0" smtClean="0">
                <a:latin typeface="Century Schoolbook"/>
                <a:cs typeface="Century Schoolbook"/>
              </a:rPr>
              <a:t>: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585720" y="987024"/>
            <a:ext cx="185651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Tr</a:t>
            </a:r>
            <a:r>
              <a:rPr sz="2400" spc="14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nsformer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580001" y="987024"/>
            <a:ext cx="59344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une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311775" y="987024"/>
            <a:ext cx="112418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29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6574408" y="987024"/>
            <a:ext cx="30820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7019290" y="987024"/>
            <a:ext cx="72001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pour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875270" y="987024"/>
            <a:ext cx="98734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q</a:t>
            </a:r>
            <a:r>
              <a:rPr sz="2400" spc="14" dirty="0" smtClean="0">
                <a:latin typeface="Century Schoolbook"/>
                <a:cs typeface="Century Schoolbook"/>
              </a:rPr>
              <a:t>u</a:t>
            </a:r>
            <a:r>
              <a:rPr sz="2400" spc="-9" dirty="0" smtClean="0">
                <a:latin typeface="Century Schoolbook"/>
                <a:cs typeface="Century Schoolbook"/>
              </a:rPr>
              <a:t>’</a:t>
            </a:r>
            <a:r>
              <a:rPr sz="2400" spc="0" dirty="0" smtClean="0">
                <a:latin typeface="Century Schoolbook"/>
                <a:cs typeface="Century Schoolbook"/>
              </a:rPr>
              <a:t>el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32765" y="1535657"/>
            <a:ext cx="937091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agis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477899" y="1535657"/>
            <a:ext cx="1053951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4" dirty="0" smtClean="0">
                <a:latin typeface="Century Schoolbook"/>
                <a:cs typeface="Century Schoolbook"/>
              </a:rPr>
              <a:t>o</a:t>
            </a:r>
            <a:r>
              <a:rPr sz="2400" spc="0" dirty="0" smtClean="0">
                <a:latin typeface="Century Schoolbook"/>
                <a:cs typeface="Century Schoolbook"/>
              </a:rPr>
              <a:t>m</a:t>
            </a:r>
            <a:r>
              <a:rPr sz="2400" spc="4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545080" y="1535657"/>
            <a:ext cx="59346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9" dirty="0" smtClean="0">
                <a:latin typeface="Century Schoolbook"/>
                <a:cs typeface="Century Schoolbook"/>
              </a:rPr>
              <a:t>une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154680" y="1535657"/>
            <a:ext cx="1121974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4" dirty="0" smtClean="0">
                <a:latin typeface="Century Schoolbook"/>
                <a:cs typeface="Century Schoolbook"/>
              </a:rPr>
              <a:t>as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1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287901" y="1535657"/>
            <a:ext cx="274678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574921" y="1535657"/>
            <a:ext cx="865742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(fr</a:t>
            </a:r>
            <a:r>
              <a:rPr sz="2400" spc="-4" dirty="0" smtClean="0">
                <a:latin typeface="Century Schoolbook"/>
                <a:cs typeface="Century Schoolbook"/>
              </a:rPr>
              <a:t>on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454015" y="1535657"/>
            <a:ext cx="146188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montant</a:t>
            </a:r>
            <a:r>
              <a:rPr sz="2400" spc="4" dirty="0" smtClean="0">
                <a:latin typeface="Century Schoolbook"/>
                <a:cs typeface="Century Schoolbook"/>
              </a:rPr>
              <a:t>)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895600" y="4798553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D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980176" y="4816587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980176" y="5437680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23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483739" y="5067300"/>
            <a:ext cx="35687" cy="13680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2519426" y="5067300"/>
            <a:ext cx="3240278" cy="72001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50"/>
              </a:lnSpc>
              <a:spcBef>
                <a:spcPts val="17"/>
              </a:spcBef>
            </a:pPr>
            <a:endParaRPr sz="550"/>
          </a:p>
          <a:p>
            <a:pPr marL="380365">
              <a:lnSpc>
                <a:spcPts val="2100"/>
              </a:lnSpc>
              <a:spcBef>
                <a:spcPts val="3105"/>
              </a:spcBef>
            </a:pPr>
            <a:r>
              <a:rPr sz="2700" spc="0" baseline="-3080" dirty="0" smtClean="0">
                <a:latin typeface="Century Schoolbook"/>
                <a:cs typeface="Century Schoolbook"/>
              </a:rPr>
              <a:t>H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519426" y="5787313"/>
            <a:ext cx="3240278" cy="648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2483739" y="6435394"/>
            <a:ext cx="35687" cy="35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2519426" y="6435394"/>
            <a:ext cx="3240278" cy="35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3409061" y="4851209"/>
            <a:ext cx="2088261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389889">
              <a:lnSpc>
                <a:spcPct val="100179"/>
              </a:lnSpc>
              <a:spcBef>
                <a:spcPts val="2337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Bas</a:t>
            </a:r>
            <a:r>
              <a:rPr sz="2000" b="1" spc="9" dirty="0" smtClean="0">
                <a:latin typeface="Century Schoolbook"/>
                <a:cs typeface="Century Schoolbook"/>
              </a:rPr>
              <a:t>cu</a:t>
            </a:r>
            <a:r>
              <a:rPr sz="2000" b="1" spc="0" dirty="0" smtClean="0">
                <a:latin typeface="Century Schoolbook"/>
                <a:cs typeface="Century Schoolbook"/>
              </a:rPr>
              <a:t>le</a:t>
            </a:r>
            <a:r>
              <a:rPr sz="2000" b="1" spc="-44" dirty="0" smtClean="0">
                <a:latin typeface="Century Schoolbook"/>
                <a:cs typeface="Century Schoolbook"/>
              </a:rPr>
              <a:t> </a:t>
            </a:r>
            <a:r>
              <a:rPr sz="2000" b="1" spc="0" dirty="0" smtClean="0">
                <a:latin typeface="Century Schoolbook"/>
                <a:cs typeface="Century Schoolbook"/>
              </a:rPr>
              <a:t>D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284478" y="2276855"/>
            <a:ext cx="896111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4"/>
              </a:spcBef>
            </a:pPr>
            <a:endParaRPr sz="1000"/>
          </a:p>
          <a:p>
            <a:pPr marL="91821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180590" y="2276855"/>
            <a:ext cx="1095248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4"/>
              </a:spcBef>
            </a:pPr>
            <a:endParaRPr sz="1000"/>
          </a:p>
          <a:p>
            <a:pPr marL="92075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Q+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284478" y="2825496"/>
            <a:ext cx="896111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58"/>
              </a:spcBef>
            </a:pPr>
            <a:endParaRPr sz="1000"/>
          </a:p>
          <a:p>
            <a:pPr marL="91821">
              <a:lnSpc>
                <a:spcPct val="102091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0</a:t>
            </a:r>
            <a:r>
              <a:rPr sz="2000" spc="0" dirty="0" smtClean="0">
                <a:latin typeface="Century Schoolbook"/>
                <a:cs typeface="Century Schoolbook"/>
              </a:rPr>
              <a:t>/</a:t>
            </a:r>
            <a:r>
              <a:rPr sz="2000" spc="9" dirty="0" smtClean="0">
                <a:latin typeface="Century Schoolbook"/>
                <a:cs typeface="Century Schoolbook"/>
              </a:rPr>
              <a:t>1/</a:t>
            </a:r>
            <a:r>
              <a:rPr sz="2000" spc="0" dirty="0" smtClean="0">
                <a:latin typeface="Symbol"/>
                <a:cs typeface="Symbol"/>
              </a:rPr>
              <a:t>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180590" y="2825496"/>
            <a:ext cx="1095248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6"/>
              </a:spcBef>
            </a:pPr>
            <a:endParaRPr sz="1000"/>
          </a:p>
          <a:p>
            <a:pPr marL="92075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</a:t>
            </a:r>
            <a:r>
              <a:rPr sz="2000" spc="0" dirty="0" smtClean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284478" y="3374136"/>
            <a:ext cx="896111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1"/>
              </a:spcBef>
            </a:pPr>
            <a:endParaRPr sz="1000"/>
          </a:p>
          <a:p>
            <a:pPr marL="91821">
              <a:lnSpc>
                <a:spcPct val="102091"/>
              </a:lnSpc>
            </a:pPr>
            <a:r>
              <a:rPr sz="2000" spc="0" dirty="0" smtClean="0">
                <a:latin typeface="Symbol"/>
                <a:cs typeface="Symbol"/>
              </a:rPr>
              <a:t>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180590" y="3374136"/>
            <a:ext cx="1095248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9"/>
              </a:spcBef>
            </a:pPr>
            <a:endParaRPr sz="1000"/>
          </a:p>
          <a:p>
            <a:pPr marL="92075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D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220081" y="2060828"/>
            <a:ext cx="983234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5"/>
              </a:spcBef>
            </a:pPr>
            <a:endParaRPr sz="1000"/>
          </a:p>
          <a:p>
            <a:pPr marL="92964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T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203315" y="2060828"/>
            <a:ext cx="983361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5"/>
              </a:spcBef>
            </a:pPr>
            <a:endParaRPr sz="1000"/>
          </a:p>
          <a:p>
            <a:pPr marL="93345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186676" y="2060828"/>
            <a:ext cx="1201801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5"/>
              </a:spcBef>
            </a:pPr>
            <a:endParaRPr sz="1000"/>
          </a:p>
          <a:p>
            <a:pPr marL="93599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Q+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220081" y="2609469"/>
            <a:ext cx="983234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5"/>
              </a:spcBef>
            </a:pPr>
            <a:endParaRPr sz="1000"/>
          </a:p>
          <a:p>
            <a:pPr marL="92964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203315" y="2609469"/>
            <a:ext cx="983361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5"/>
              </a:spcBef>
            </a:pPr>
            <a:endParaRPr sz="1000"/>
          </a:p>
          <a:p>
            <a:pPr marL="93345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186676" y="2609469"/>
            <a:ext cx="1201801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5"/>
              </a:spcBef>
            </a:pPr>
            <a:endParaRPr sz="1000"/>
          </a:p>
          <a:p>
            <a:pPr marL="93599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</a:t>
            </a:r>
            <a:r>
              <a:rPr sz="2000" spc="0" dirty="0" smtClean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220081" y="3158109"/>
            <a:ext cx="983234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7"/>
              </a:spcBef>
            </a:pPr>
            <a:endParaRPr sz="1000"/>
          </a:p>
          <a:p>
            <a:pPr marL="92964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203315" y="3158109"/>
            <a:ext cx="983361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59"/>
              </a:spcBef>
            </a:pPr>
            <a:endParaRPr sz="1000"/>
          </a:p>
          <a:p>
            <a:pPr marL="93345">
              <a:lnSpc>
                <a:spcPct val="102091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0</a:t>
            </a:r>
            <a:r>
              <a:rPr sz="2000" spc="0" dirty="0" smtClean="0">
                <a:latin typeface="Century Schoolbook"/>
                <a:cs typeface="Century Schoolbook"/>
              </a:rPr>
              <a:t>/</a:t>
            </a:r>
            <a:r>
              <a:rPr sz="2000" spc="9" dirty="0" smtClean="0">
                <a:latin typeface="Century Schoolbook"/>
                <a:cs typeface="Century Schoolbook"/>
              </a:rPr>
              <a:t>1</a:t>
            </a:r>
            <a:r>
              <a:rPr sz="2000" spc="0" dirty="0" smtClean="0">
                <a:latin typeface="Century Schoolbook"/>
                <a:cs typeface="Century Schoolbook"/>
              </a:rPr>
              <a:t>,</a:t>
            </a:r>
            <a:r>
              <a:rPr sz="2000" spc="-44" dirty="0" smtClean="0"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latin typeface="Symbol"/>
                <a:cs typeface="Symbol"/>
              </a:rPr>
              <a:t>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186676" y="3158109"/>
            <a:ext cx="1201801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7"/>
              </a:spcBef>
            </a:pPr>
            <a:endParaRPr sz="1000"/>
          </a:p>
          <a:p>
            <a:pPr marL="93599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</a:t>
            </a:r>
            <a:r>
              <a:rPr sz="2000" spc="0" dirty="0" smtClean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20081" y="3706749"/>
            <a:ext cx="983234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9"/>
              </a:spcBef>
            </a:pPr>
            <a:endParaRPr sz="1000"/>
          </a:p>
          <a:p>
            <a:pPr marL="92964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03315" y="3706749"/>
            <a:ext cx="983361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2"/>
              </a:spcBef>
            </a:pPr>
            <a:endParaRPr sz="1000"/>
          </a:p>
          <a:p>
            <a:pPr marL="93345">
              <a:lnSpc>
                <a:spcPct val="102091"/>
              </a:lnSpc>
            </a:pPr>
            <a:r>
              <a:rPr sz="2000" spc="0" dirty="0" smtClean="0">
                <a:latin typeface="Symbol"/>
                <a:cs typeface="Symbol"/>
              </a:rPr>
              <a:t>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186676" y="3706749"/>
            <a:ext cx="1201801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9"/>
              </a:spcBef>
            </a:pPr>
            <a:endParaRPr sz="1000"/>
          </a:p>
          <a:p>
            <a:pPr marL="93599">
              <a:lnSpc>
                <a:spcPct val="100179"/>
              </a:lnSpc>
            </a:pPr>
            <a:r>
              <a:rPr sz="2000" b="1" spc="-9" dirty="0" smtClean="0">
                <a:latin typeface="Century Schoolbook"/>
                <a:cs typeface="Century Schoolbook"/>
              </a:rPr>
              <a:t>Q</a:t>
            </a:r>
            <a:r>
              <a:rPr sz="2000" b="1" spc="0" dirty="0" smtClean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8342" y="3721354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5971667" y="5305552"/>
            <a:ext cx="2159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77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791962" y="2145919"/>
            <a:ext cx="648080" cy="117855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616585" y="48005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5"/>
                </a:lnTo>
                <a:close/>
              </a:path>
              <a:path w="648080" h="117855">
                <a:moveTo>
                  <a:pt x="553085" y="114426"/>
                </a:moveTo>
                <a:lnTo>
                  <a:pt x="648080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85" y="48005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5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080" h="117855">
                <a:moveTo>
                  <a:pt x="539241" y="2031"/>
                </a:moveTo>
                <a:lnTo>
                  <a:pt x="535813" y="8127"/>
                </a:lnTo>
                <a:lnTo>
                  <a:pt x="532257" y="14096"/>
                </a:lnTo>
                <a:lnTo>
                  <a:pt x="534288" y="21970"/>
                </a:lnTo>
                <a:lnTo>
                  <a:pt x="540385" y="25526"/>
                </a:lnTo>
                <a:lnTo>
                  <a:pt x="575872" y="46227"/>
                </a:lnTo>
                <a:lnTo>
                  <a:pt x="622935" y="46227"/>
                </a:lnTo>
                <a:lnTo>
                  <a:pt x="648080" y="58927"/>
                </a:lnTo>
                <a:lnTo>
                  <a:pt x="553085" y="3555"/>
                </a:lnTo>
                <a:lnTo>
                  <a:pt x="547115" y="0"/>
                </a:lnTo>
                <a:lnTo>
                  <a:pt x="539241" y="2031"/>
                </a:lnTo>
                <a:close/>
              </a:path>
              <a:path w="648080" h="117855">
                <a:moveTo>
                  <a:pt x="535813" y="109854"/>
                </a:moveTo>
                <a:lnTo>
                  <a:pt x="539241" y="115823"/>
                </a:lnTo>
                <a:lnTo>
                  <a:pt x="547115" y="117855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6090" y="71628"/>
                </a:lnTo>
                <a:lnTo>
                  <a:pt x="540385" y="92455"/>
                </a:lnTo>
                <a:lnTo>
                  <a:pt x="534288" y="96011"/>
                </a:lnTo>
                <a:lnTo>
                  <a:pt x="532257" y="103758"/>
                </a:lnTo>
                <a:lnTo>
                  <a:pt x="535813" y="10985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5791962" y="2145919"/>
            <a:ext cx="648080" cy="117855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616585" y="48005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5"/>
                </a:lnTo>
                <a:close/>
              </a:path>
              <a:path w="648080" h="117855">
                <a:moveTo>
                  <a:pt x="553085" y="114426"/>
                </a:moveTo>
                <a:lnTo>
                  <a:pt x="648080" y="58927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16585" y="48005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5"/>
                </a:lnTo>
                <a:lnTo>
                  <a:pt x="622935" y="71627"/>
                </a:lnTo>
                <a:lnTo>
                  <a:pt x="553085" y="114426"/>
                </a:lnTo>
                <a:close/>
              </a:path>
              <a:path w="648080" h="117855">
                <a:moveTo>
                  <a:pt x="539241" y="2031"/>
                </a:moveTo>
                <a:lnTo>
                  <a:pt x="535813" y="8127"/>
                </a:lnTo>
                <a:lnTo>
                  <a:pt x="532257" y="14096"/>
                </a:lnTo>
                <a:lnTo>
                  <a:pt x="534288" y="21970"/>
                </a:lnTo>
                <a:lnTo>
                  <a:pt x="540385" y="25526"/>
                </a:lnTo>
                <a:lnTo>
                  <a:pt x="575872" y="46227"/>
                </a:lnTo>
                <a:lnTo>
                  <a:pt x="622935" y="46227"/>
                </a:lnTo>
                <a:lnTo>
                  <a:pt x="648080" y="58927"/>
                </a:lnTo>
                <a:lnTo>
                  <a:pt x="553085" y="3555"/>
                </a:lnTo>
                <a:lnTo>
                  <a:pt x="547115" y="0"/>
                </a:lnTo>
                <a:lnTo>
                  <a:pt x="539241" y="2031"/>
                </a:lnTo>
                <a:close/>
              </a:path>
              <a:path w="648080" h="117855">
                <a:moveTo>
                  <a:pt x="535813" y="109854"/>
                </a:moveTo>
                <a:lnTo>
                  <a:pt x="539241" y="115823"/>
                </a:lnTo>
                <a:lnTo>
                  <a:pt x="547115" y="117855"/>
                </a:lnTo>
                <a:lnTo>
                  <a:pt x="553085" y="114426"/>
                </a:lnTo>
                <a:lnTo>
                  <a:pt x="622935" y="71627"/>
                </a:lnTo>
                <a:lnTo>
                  <a:pt x="576090" y="71628"/>
                </a:lnTo>
                <a:lnTo>
                  <a:pt x="540385" y="92455"/>
                </a:lnTo>
                <a:lnTo>
                  <a:pt x="534288" y="96011"/>
                </a:lnTo>
                <a:lnTo>
                  <a:pt x="532257" y="103758"/>
                </a:lnTo>
                <a:lnTo>
                  <a:pt x="535813" y="10985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791962" y="2866009"/>
            <a:ext cx="648080" cy="117855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813" y="109727"/>
                </a:moveTo>
                <a:lnTo>
                  <a:pt x="539241" y="115824"/>
                </a:lnTo>
                <a:lnTo>
                  <a:pt x="547115" y="117855"/>
                </a:lnTo>
                <a:lnTo>
                  <a:pt x="553085" y="114300"/>
                </a:lnTo>
                <a:lnTo>
                  <a:pt x="648080" y="58927"/>
                </a:lnTo>
                <a:lnTo>
                  <a:pt x="553085" y="3555"/>
                </a:lnTo>
                <a:lnTo>
                  <a:pt x="547115" y="0"/>
                </a:lnTo>
                <a:lnTo>
                  <a:pt x="539241" y="2031"/>
                </a:lnTo>
                <a:lnTo>
                  <a:pt x="535813" y="8127"/>
                </a:lnTo>
                <a:lnTo>
                  <a:pt x="532257" y="14096"/>
                </a:lnTo>
                <a:lnTo>
                  <a:pt x="534288" y="21970"/>
                </a:lnTo>
                <a:lnTo>
                  <a:pt x="540385" y="25400"/>
                </a:lnTo>
                <a:lnTo>
                  <a:pt x="576090" y="46228"/>
                </a:lnTo>
                <a:lnTo>
                  <a:pt x="622935" y="46227"/>
                </a:lnTo>
                <a:lnTo>
                  <a:pt x="622935" y="71627"/>
                </a:lnTo>
                <a:lnTo>
                  <a:pt x="576090" y="71628"/>
                </a:lnTo>
                <a:lnTo>
                  <a:pt x="540385" y="92455"/>
                </a:lnTo>
                <a:lnTo>
                  <a:pt x="534288" y="95885"/>
                </a:lnTo>
                <a:lnTo>
                  <a:pt x="532257" y="103758"/>
                </a:lnTo>
                <a:lnTo>
                  <a:pt x="535813" y="109727"/>
                </a:lnTo>
                <a:close/>
              </a:path>
              <a:path w="648080" h="117855">
                <a:moveTo>
                  <a:pt x="622935" y="46227"/>
                </a:moveTo>
                <a:lnTo>
                  <a:pt x="616585" y="48005"/>
                </a:lnTo>
                <a:lnTo>
                  <a:pt x="616585" y="69850"/>
                </a:lnTo>
                <a:lnTo>
                  <a:pt x="597861" y="58927"/>
                </a:lnTo>
                <a:lnTo>
                  <a:pt x="616585" y="48005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22935" y="46227"/>
                </a:lnTo>
                <a:close/>
              </a:path>
              <a:path w="648080" h="117855">
                <a:moveTo>
                  <a:pt x="616585" y="48005"/>
                </a:moveTo>
                <a:lnTo>
                  <a:pt x="597861" y="58927"/>
                </a:lnTo>
                <a:lnTo>
                  <a:pt x="616585" y="69850"/>
                </a:lnTo>
                <a:lnTo>
                  <a:pt x="616585" y="4800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5791962" y="2866009"/>
            <a:ext cx="648080" cy="117855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813" y="109727"/>
                </a:moveTo>
                <a:lnTo>
                  <a:pt x="539241" y="115824"/>
                </a:lnTo>
                <a:lnTo>
                  <a:pt x="547115" y="117855"/>
                </a:lnTo>
                <a:lnTo>
                  <a:pt x="553085" y="114300"/>
                </a:lnTo>
                <a:lnTo>
                  <a:pt x="648080" y="58927"/>
                </a:lnTo>
                <a:lnTo>
                  <a:pt x="553085" y="3555"/>
                </a:lnTo>
                <a:lnTo>
                  <a:pt x="547115" y="0"/>
                </a:lnTo>
                <a:lnTo>
                  <a:pt x="539241" y="2031"/>
                </a:lnTo>
                <a:lnTo>
                  <a:pt x="535813" y="8127"/>
                </a:lnTo>
                <a:lnTo>
                  <a:pt x="532257" y="14096"/>
                </a:lnTo>
                <a:lnTo>
                  <a:pt x="534288" y="21970"/>
                </a:lnTo>
                <a:lnTo>
                  <a:pt x="540385" y="25400"/>
                </a:lnTo>
                <a:lnTo>
                  <a:pt x="576090" y="46228"/>
                </a:lnTo>
                <a:lnTo>
                  <a:pt x="622935" y="46227"/>
                </a:lnTo>
                <a:lnTo>
                  <a:pt x="622935" y="71627"/>
                </a:lnTo>
                <a:lnTo>
                  <a:pt x="576090" y="71628"/>
                </a:lnTo>
                <a:lnTo>
                  <a:pt x="540385" y="92455"/>
                </a:lnTo>
                <a:lnTo>
                  <a:pt x="534288" y="95885"/>
                </a:lnTo>
                <a:lnTo>
                  <a:pt x="532257" y="103758"/>
                </a:lnTo>
                <a:lnTo>
                  <a:pt x="535813" y="109727"/>
                </a:lnTo>
                <a:close/>
              </a:path>
              <a:path w="648080" h="117855">
                <a:moveTo>
                  <a:pt x="622935" y="46227"/>
                </a:moveTo>
                <a:lnTo>
                  <a:pt x="616585" y="48005"/>
                </a:lnTo>
                <a:lnTo>
                  <a:pt x="616585" y="69850"/>
                </a:lnTo>
                <a:lnTo>
                  <a:pt x="597861" y="58927"/>
                </a:lnTo>
                <a:lnTo>
                  <a:pt x="616585" y="48005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22935" y="46227"/>
                </a:lnTo>
                <a:close/>
              </a:path>
              <a:path w="648080" h="117855">
                <a:moveTo>
                  <a:pt x="616585" y="48005"/>
                </a:moveTo>
                <a:lnTo>
                  <a:pt x="597861" y="58927"/>
                </a:lnTo>
                <a:lnTo>
                  <a:pt x="616585" y="69850"/>
                </a:lnTo>
                <a:lnTo>
                  <a:pt x="616585" y="4800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3733419" y="1970925"/>
            <a:ext cx="2088261" cy="11521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3733419" y="1970925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2088261" y="0"/>
                </a:moveTo>
                <a:lnTo>
                  <a:pt x="2088260" y="1152131"/>
                </a:lnTo>
                <a:lnTo>
                  <a:pt x="2088261" y="0"/>
                </a:lnTo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3733419" y="1970925"/>
            <a:ext cx="2088261" cy="115213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733419" y="1970925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131820" y="2145919"/>
            <a:ext cx="648207" cy="117855"/>
          </a:xfrm>
          <a:custGeom>
            <a:avLst/>
            <a:gdLst/>
            <a:ahLst/>
            <a:cxnLst/>
            <a:rect l="l" t="t" r="r" b="b"/>
            <a:pathLst>
              <a:path w="648207" h="117855">
                <a:moveTo>
                  <a:pt x="616584" y="48005"/>
                </a:moveTo>
                <a:lnTo>
                  <a:pt x="597752" y="58991"/>
                </a:lnTo>
                <a:lnTo>
                  <a:pt x="616584" y="69976"/>
                </a:lnTo>
                <a:lnTo>
                  <a:pt x="616584" y="48005"/>
                </a:lnTo>
                <a:close/>
              </a:path>
              <a:path w="648207" h="117855">
                <a:moveTo>
                  <a:pt x="553084" y="114426"/>
                </a:moveTo>
                <a:lnTo>
                  <a:pt x="648207" y="58927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16584" y="48005"/>
                </a:lnTo>
                <a:lnTo>
                  <a:pt x="616584" y="69976"/>
                </a:lnTo>
                <a:lnTo>
                  <a:pt x="597752" y="58991"/>
                </a:lnTo>
                <a:lnTo>
                  <a:pt x="616584" y="48005"/>
                </a:lnTo>
                <a:lnTo>
                  <a:pt x="622934" y="71627"/>
                </a:lnTo>
                <a:lnTo>
                  <a:pt x="553084" y="114426"/>
                </a:lnTo>
                <a:close/>
              </a:path>
              <a:path w="648207" h="117855">
                <a:moveTo>
                  <a:pt x="539369" y="2031"/>
                </a:moveTo>
                <a:lnTo>
                  <a:pt x="535813" y="8127"/>
                </a:lnTo>
                <a:lnTo>
                  <a:pt x="532257" y="14096"/>
                </a:lnTo>
                <a:lnTo>
                  <a:pt x="534289" y="21970"/>
                </a:lnTo>
                <a:lnTo>
                  <a:pt x="540384" y="25526"/>
                </a:lnTo>
                <a:lnTo>
                  <a:pt x="575872" y="46227"/>
                </a:lnTo>
                <a:lnTo>
                  <a:pt x="622934" y="46227"/>
                </a:lnTo>
                <a:lnTo>
                  <a:pt x="648207" y="58927"/>
                </a:lnTo>
                <a:lnTo>
                  <a:pt x="553084" y="3555"/>
                </a:lnTo>
                <a:lnTo>
                  <a:pt x="547116" y="0"/>
                </a:lnTo>
                <a:lnTo>
                  <a:pt x="539369" y="2031"/>
                </a:lnTo>
                <a:close/>
              </a:path>
              <a:path w="648207" h="117855">
                <a:moveTo>
                  <a:pt x="535813" y="109854"/>
                </a:moveTo>
                <a:lnTo>
                  <a:pt x="539369" y="115823"/>
                </a:lnTo>
                <a:lnTo>
                  <a:pt x="547116" y="117855"/>
                </a:lnTo>
                <a:lnTo>
                  <a:pt x="553084" y="114426"/>
                </a:lnTo>
                <a:lnTo>
                  <a:pt x="622934" y="71627"/>
                </a:lnTo>
                <a:lnTo>
                  <a:pt x="576090" y="71628"/>
                </a:lnTo>
                <a:lnTo>
                  <a:pt x="540384" y="92455"/>
                </a:lnTo>
                <a:lnTo>
                  <a:pt x="534289" y="96011"/>
                </a:lnTo>
                <a:lnTo>
                  <a:pt x="532257" y="103758"/>
                </a:lnTo>
                <a:lnTo>
                  <a:pt x="535813" y="10985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3131820" y="2145919"/>
            <a:ext cx="648207" cy="117855"/>
          </a:xfrm>
          <a:custGeom>
            <a:avLst/>
            <a:gdLst/>
            <a:ahLst/>
            <a:cxnLst/>
            <a:rect l="l" t="t" r="r" b="b"/>
            <a:pathLst>
              <a:path w="648207" h="117855">
                <a:moveTo>
                  <a:pt x="616584" y="48005"/>
                </a:moveTo>
                <a:lnTo>
                  <a:pt x="597752" y="58991"/>
                </a:lnTo>
                <a:lnTo>
                  <a:pt x="616584" y="69976"/>
                </a:lnTo>
                <a:lnTo>
                  <a:pt x="616584" y="48005"/>
                </a:lnTo>
                <a:close/>
              </a:path>
              <a:path w="648207" h="117855">
                <a:moveTo>
                  <a:pt x="553084" y="114426"/>
                </a:moveTo>
                <a:lnTo>
                  <a:pt x="648207" y="58927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16584" y="48005"/>
                </a:lnTo>
                <a:lnTo>
                  <a:pt x="616584" y="69976"/>
                </a:lnTo>
                <a:lnTo>
                  <a:pt x="597752" y="58991"/>
                </a:lnTo>
                <a:lnTo>
                  <a:pt x="616584" y="48005"/>
                </a:lnTo>
                <a:lnTo>
                  <a:pt x="622934" y="71627"/>
                </a:lnTo>
                <a:lnTo>
                  <a:pt x="553084" y="114426"/>
                </a:lnTo>
                <a:close/>
              </a:path>
              <a:path w="648207" h="117855">
                <a:moveTo>
                  <a:pt x="539369" y="2031"/>
                </a:moveTo>
                <a:lnTo>
                  <a:pt x="535813" y="8127"/>
                </a:lnTo>
                <a:lnTo>
                  <a:pt x="532257" y="14096"/>
                </a:lnTo>
                <a:lnTo>
                  <a:pt x="534289" y="21970"/>
                </a:lnTo>
                <a:lnTo>
                  <a:pt x="540384" y="25526"/>
                </a:lnTo>
                <a:lnTo>
                  <a:pt x="575872" y="46227"/>
                </a:lnTo>
                <a:lnTo>
                  <a:pt x="622934" y="46227"/>
                </a:lnTo>
                <a:lnTo>
                  <a:pt x="648207" y="58927"/>
                </a:lnTo>
                <a:lnTo>
                  <a:pt x="553084" y="3555"/>
                </a:lnTo>
                <a:lnTo>
                  <a:pt x="547116" y="0"/>
                </a:lnTo>
                <a:lnTo>
                  <a:pt x="539369" y="2031"/>
                </a:lnTo>
                <a:close/>
              </a:path>
              <a:path w="648207" h="117855">
                <a:moveTo>
                  <a:pt x="535813" y="109854"/>
                </a:moveTo>
                <a:lnTo>
                  <a:pt x="539369" y="115823"/>
                </a:lnTo>
                <a:lnTo>
                  <a:pt x="547116" y="117855"/>
                </a:lnTo>
                <a:lnTo>
                  <a:pt x="553084" y="114426"/>
                </a:lnTo>
                <a:lnTo>
                  <a:pt x="622934" y="71627"/>
                </a:lnTo>
                <a:lnTo>
                  <a:pt x="576090" y="71628"/>
                </a:lnTo>
                <a:lnTo>
                  <a:pt x="540384" y="92455"/>
                </a:lnTo>
                <a:lnTo>
                  <a:pt x="534289" y="96011"/>
                </a:lnTo>
                <a:lnTo>
                  <a:pt x="532257" y="103758"/>
                </a:lnTo>
                <a:lnTo>
                  <a:pt x="535813" y="10985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131820" y="2866009"/>
            <a:ext cx="648207" cy="117855"/>
          </a:xfrm>
          <a:custGeom>
            <a:avLst/>
            <a:gdLst/>
            <a:ahLst/>
            <a:cxnLst/>
            <a:rect l="l" t="t" r="r" b="b"/>
            <a:pathLst>
              <a:path w="648207" h="117855">
                <a:moveTo>
                  <a:pt x="535813" y="109727"/>
                </a:moveTo>
                <a:lnTo>
                  <a:pt x="539369" y="115824"/>
                </a:lnTo>
                <a:lnTo>
                  <a:pt x="547116" y="117855"/>
                </a:lnTo>
                <a:lnTo>
                  <a:pt x="553084" y="114300"/>
                </a:lnTo>
                <a:lnTo>
                  <a:pt x="648207" y="58927"/>
                </a:lnTo>
                <a:lnTo>
                  <a:pt x="553084" y="3555"/>
                </a:lnTo>
                <a:lnTo>
                  <a:pt x="547116" y="0"/>
                </a:lnTo>
                <a:lnTo>
                  <a:pt x="539369" y="2031"/>
                </a:lnTo>
                <a:lnTo>
                  <a:pt x="535813" y="8127"/>
                </a:lnTo>
                <a:lnTo>
                  <a:pt x="532257" y="14096"/>
                </a:lnTo>
                <a:lnTo>
                  <a:pt x="534289" y="21970"/>
                </a:lnTo>
                <a:lnTo>
                  <a:pt x="540384" y="25400"/>
                </a:lnTo>
                <a:lnTo>
                  <a:pt x="576090" y="46228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6090" y="71628"/>
                </a:lnTo>
                <a:lnTo>
                  <a:pt x="540384" y="92455"/>
                </a:lnTo>
                <a:lnTo>
                  <a:pt x="534289" y="95885"/>
                </a:lnTo>
                <a:lnTo>
                  <a:pt x="532257" y="103758"/>
                </a:lnTo>
                <a:lnTo>
                  <a:pt x="535813" y="109727"/>
                </a:lnTo>
                <a:close/>
              </a:path>
              <a:path w="648207" h="117855">
                <a:moveTo>
                  <a:pt x="622934" y="46227"/>
                </a:moveTo>
                <a:lnTo>
                  <a:pt x="616584" y="48005"/>
                </a:lnTo>
                <a:lnTo>
                  <a:pt x="616584" y="69850"/>
                </a:lnTo>
                <a:lnTo>
                  <a:pt x="597861" y="58927"/>
                </a:lnTo>
                <a:lnTo>
                  <a:pt x="616584" y="48005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207" h="117855">
                <a:moveTo>
                  <a:pt x="616584" y="48005"/>
                </a:moveTo>
                <a:lnTo>
                  <a:pt x="597861" y="58927"/>
                </a:lnTo>
                <a:lnTo>
                  <a:pt x="616584" y="69850"/>
                </a:lnTo>
                <a:lnTo>
                  <a:pt x="616584" y="4800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3131820" y="2866009"/>
            <a:ext cx="648207" cy="117855"/>
          </a:xfrm>
          <a:custGeom>
            <a:avLst/>
            <a:gdLst/>
            <a:ahLst/>
            <a:cxnLst/>
            <a:rect l="l" t="t" r="r" b="b"/>
            <a:pathLst>
              <a:path w="648207" h="117855">
                <a:moveTo>
                  <a:pt x="535813" y="109727"/>
                </a:moveTo>
                <a:lnTo>
                  <a:pt x="539369" y="115824"/>
                </a:lnTo>
                <a:lnTo>
                  <a:pt x="547116" y="117855"/>
                </a:lnTo>
                <a:lnTo>
                  <a:pt x="553084" y="114300"/>
                </a:lnTo>
                <a:lnTo>
                  <a:pt x="648207" y="58927"/>
                </a:lnTo>
                <a:lnTo>
                  <a:pt x="553084" y="3555"/>
                </a:lnTo>
                <a:lnTo>
                  <a:pt x="547116" y="0"/>
                </a:lnTo>
                <a:lnTo>
                  <a:pt x="539369" y="2031"/>
                </a:lnTo>
                <a:lnTo>
                  <a:pt x="535813" y="8127"/>
                </a:lnTo>
                <a:lnTo>
                  <a:pt x="532257" y="14096"/>
                </a:lnTo>
                <a:lnTo>
                  <a:pt x="534289" y="21970"/>
                </a:lnTo>
                <a:lnTo>
                  <a:pt x="540384" y="25400"/>
                </a:lnTo>
                <a:lnTo>
                  <a:pt x="576090" y="46228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6090" y="71628"/>
                </a:lnTo>
                <a:lnTo>
                  <a:pt x="540384" y="92455"/>
                </a:lnTo>
                <a:lnTo>
                  <a:pt x="534289" y="95885"/>
                </a:lnTo>
                <a:lnTo>
                  <a:pt x="532257" y="103758"/>
                </a:lnTo>
                <a:lnTo>
                  <a:pt x="535813" y="109727"/>
                </a:lnTo>
                <a:close/>
              </a:path>
              <a:path w="648207" h="117855">
                <a:moveTo>
                  <a:pt x="622934" y="46227"/>
                </a:moveTo>
                <a:lnTo>
                  <a:pt x="616584" y="48005"/>
                </a:lnTo>
                <a:lnTo>
                  <a:pt x="616584" y="69850"/>
                </a:lnTo>
                <a:lnTo>
                  <a:pt x="597861" y="58927"/>
                </a:lnTo>
                <a:lnTo>
                  <a:pt x="616584" y="48005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207" h="117855">
                <a:moveTo>
                  <a:pt x="616584" y="48005"/>
                </a:moveTo>
                <a:lnTo>
                  <a:pt x="597861" y="58927"/>
                </a:lnTo>
                <a:lnTo>
                  <a:pt x="616584" y="69850"/>
                </a:lnTo>
                <a:lnTo>
                  <a:pt x="616584" y="4800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296025" y="2564891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123694" y="5989320"/>
            <a:ext cx="648068" cy="640080"/>
          </a:xfrm>
          <a:custGeom>
            <a:avLst/>
            <a:gdLst/>
            <a:ahLst/>
            <a:cxnLst/>
            <a:rect l="l" t="t" r="r" b="b"/>
            <a:pathLst>
              <a:path w="648068" h="640079">
                <a:moveTo>
                  <a:pt x="0" y="640079"/>
                </a:moveTo>
                <a:lnTo>
                  <a:pt x="648068" y="640079"/>
                </a:lnTo>
                <a:lnTo>
                  <a:pt x="648068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771775" y="5989320"/>
            <a:ext cx="648068" cy="640080"/>
          </a:xfrm>
          <a:custGeom>
            <a:avLst/>
            <a:gdLst/>
            <a:ahLst/>
            <a:cxnLst/>
            <a:rect l="l" t="t" r="r" b="b"/>
            <a:pathLst>
              <a:path w="648068" h="640079">
                <a:moveTo>
                  <a:pt x="0" y="640079"/>
                </a:moveTo>
                <a:lnTo>
                  <a:pt x="648068" y="640079"/>
                </a:lnTo>
                <a:lnTo>
                  <a:pt x="648068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419855" y="5989320"/>
            <a:ext cx="792086" cy="640080"/>
          </a:xfrm>
          <a:custGeom>
            <a:avLst/>
            <a:gdLst/>
            <a:ahLst/>
            <a:cxnLst/>
            <a:rect l="l" t="t" r="r" b="b"/>
            <a:pathLst>
              <a:path w="792086" h="640079">
                <a:moveTo>
                  <a:pt x="0" y="640079"/>
                </a:moveTo>
                <a:lnTo>
                  <a:pt x="792086" y="640079"/>
                </a:lnTo>
                <a:lnTo>
                  <a:pt x="792086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211955" y="5989320"/>
            <a:ext cx="2952369" cy="640080"/>
          </a:xfrm>
          <a:custGeom>
            <a:avLst/>
            <a:gdLst/>
            <a:ahLst/>
            <a:cxnLst/>
            <a:rect l="l" t="t" r="r" b="b"/>
            <a:pathLst>
              <a:path w="2952369" h="640079">
                <a:moveTo>
                  <a:pt x="0" y="640079"/>
                </a:moveTo>
                <a:lnTo>
                  <a:pt x="2952369" y="640079"/>
                </a:lnTo>
                <a:lnTo>
                  <a:pt x="2952369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771775" y="3422650"/>
            <a:ext cx="0" cy="3213100"/>
          </a:xfrm>
          <a:custGeom>
            <a:avLst/>
            <a:gdLst/>
            <a:ahLst/>
            <a:cxnLst/>
            <a:rect l="l" t="t" r="r" b="b"/>
            <a:pathLst>
              <a:path h="3213100">
                <a:moveTo>
                  <a:pt x="0" y="0"/>
                </a:moveTo>
                <a:lnTo>
                  <a:pt x="0" y="32131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419855" y="3422650"/>
            <a:ext cx="0" cy="3213100"/>
          </a:xfrm>
          <a:custGeom>
            <a:avLst/>
            <a:gdLst/>
            <a:ahLst/>
            <a:cxnLst/>
            <a:rect l="l" t="t" r="r" b="b"/>
            <a:pathLst>
              <a:path h="3213100">
                <a:moveTo>
                  <a:pt x="0" y="0"/>
                </a:moveTo>
                <a:lnTo>
                  <a:pt x="0" y="32131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211955" y="3422650"/>
            <a:ext cx="0" cy="3213100"/>
          </a:xfrm>
          <a:custGeom>
            <a:avLst/>
            <a:gdLst/>
            <a:ahLst/>
            <a:cxnLst/>
            <a:rect l="l" t="t" r="r" b="b"/>
            <a:pathLst>
              <a:path h="3213100">
                <a:moveTo>
                  <a:pt x="0" y="0"/>
                </a:moveTo>
                <a:lnTo>
                  <a:pt x="0" y="32131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117344" y="4069079"/>
            <a:ext cx="2094610" cy="0"/>
          </a:xfrm>
          <a:custGeom>
            <a:avLst/>
            <a:gdLst/>
            <a:ahLst/>
            <a:cxnLst/>
            <a:rect l="l" t="t" r="r" b="b"/>
            <a:pathLst>
              <a:path w="2094610">
                <a:moveTo>
                  <a:pt x="0" y="0"/>
                </a:moveTo>
                <a:lnTo>
                  <a:pt x="209461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211955" y="4069079"/>
            <a:ext cx="2958719" cy="0"/>
          </a:xfrm>
          <a:custGeom>
            <a:avLst/>
            <a:gdLst/>
            <a:ahLst/>
            <a:cxnLst/>
            <a:rect l="l" t="t" r="r" b="b"/>
            <a:pathLst>
              <a:path w="2958719">
                <a:moveTo>
                  <a:pt x="0" y="0"/>
                </a:moveTo>
                <a:lnTo>
                  <a:pt x="295871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117344" y="4709160"/>
            <a:ext cx="5053330" cy="0"/>
          </a:xfrm>
          <a:custGeom>
            <a:avLst/>
            <a:gdLst/>
            <a:ahLst/>
            <a:cxnLst/>
            <a:rect l="l" t="t" r="r" b="b"/>
            <a:pathLst>
              <a:path w="5053330">
                <a:moveTo>
                  <a:pt x="0" y="0"/>
                </a:moveTo>
                <a:lnTo>
                  <a:pt x="505333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117344" y="5349240"/>
            <a:ext cx="5053330" cy="0"/>
          </a:xfrm>
          <a:custGeom>
            <a:avLst/>
            <a:gdLst/>
            <a:ahLst/>
            <a:cxnLst/>
            <a:rect l="l" t="t" r="r" b="b"/>
            <a:pathLst>
              <a:path w="5053330">
                <a:moveTo>
                  <a:pt x="0" y="0"/>
                </a:moveTo>
                <a:lnTo>
                  <a:pt x="505333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117344" y="5989320"/>
            <a:ext cx="5053330" cy="0"/>
          </a:xfrm>
          <a:custGeom>
            <a:avLst/>
            <a:gdLst/>
            <a:ahLst/>
            <a:cxnLst/>
            <a:rect l="l" t="t" r="r" b="b"/>
            <a:pathLst>
              <a:path w="5053330">
                <a:moveTo>
                  <a:pt x="0" y="0"/>
                </a:moveTo>
                <a:lnTo>
                  <a:pt x="505333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123694" y="3422650"/>
            <a:ext cx="0" cy="3213100"/>
          </a:xfrm>
          <a:custGeom>
            <a:avLst/>
            <a:gdLst/>
            <a:ahLst/>
            <a:cxnLst/>
            <a:rect l="l" t="t" r="r" b="b"/>
            <a:pathLst>
              <a:path h="3213100">
                <a:moveTo>
                  <a:pt x="0" y="0"/>
                </a:moveTo>
                <a:lnTo>
                  <a:pt x="0" y="32131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7164324" y="4062729"/>
            <a:ext cx="0" cy="2573020"/>
          </a:xfrm>
          <a:custGeom>
            <a:avLst/>
            <a:gdLst/>
            <a:ahLst/>
            <a:cxnLst/>
            <a:rect l="l" t="t" r="r" b="b"/>
            <a:pathLst>
              <a:path h="2573020">
                <a:moveTo>
                  <a:pt x="0" y="0"/>
                </a:moveTo>
                <a:lnTo>
                  <a:pt x="0" y="257302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117344" y="3429000"/>
            <a:ext cx="2100960" cy="0"/>
          </a:xfrm>
          <a:custGeom>
            <a:avLst/>
            <a:gdLst/>
            <a:ahLst/>
            <a:cxnLst/>
            <a:rect l="l" t="t" r="r" b="b"/>
            <a:pathLst>
              <a:path w="2100960">
                <a:moveTo>
                  <a:pt x="0" y="0"/>
                </a:moveTo>
                <a:lnTo>
                  <a:pt x="210096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117344" y="6629400"/>
            <a:ext cx="5053330" cy="0"/>
          </a:xfrm>
          <a:custGeom>
            <a:avLst/>
            <a:gdLst/>
            <a:ahLst/>
            <a:cxnLst/>
            <a:rect l="l" t="t" r="r" b="b"/>
            <a:pathLst>
              <a:path w="5053330">
                <a:moveTo>
                  <a:pt x="0" y="0"/>
                </a:moveTo>
                <a:lnTo>
                  <a:pt x="505333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491865" y="6165303"/>
            <a:ext cx="288036" cy="0"/>
          </a:xfrm>
          <a:custGeom>
            <a:avLst/>
            <a:gdLst/>
            <a:ahLst/>
            <a:cxnLst/>
            <a:rect l="l" t="t" r="r" b="b"/>
            <a:pathLst>
              <a:path w="288036">
                <a:moveTo>
                  <a:pt x="0" y="0"/>
                </a:moveTo>
                <a:lnTo>
                  <a:pt x="28803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3349371" y="123535"/>
            <a:ext cx="2785392" cy="9848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3725"/>
              </a:lnSpc>
              <a:spcBef>
                <a:spcPts val="186"/>
              </a:spcBef>
            </a:pPr>
            <a:r>
              <a:rPr sz="35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80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CULE</a:t>
            </a:r>
            <a:r>
              <a:rPr sz="2800" b="1" spc="2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5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JK</a:t>
            </a:r>
            <a:endParaRPr sz="3500">
              <a:latin typeface="Century Schoolbook"/>
              <a:cs typeface="Century Schoolbook"/>
            </a:endParaRPr>
          </a:p>
          <a:p>
            <a:pPr marL="169521" marR="202841" algn="ctr">
              <a:lnSpc>
                <a:spcPts val="3600"/>
              </a:lnSpc>
              <a:spcBef>
                <a:spcPts val="423"/>
              </a:spcBef>
            </a:pPr>
            <a:r>
              <a:rPr sz="4500" spc="-4" baseline="-1848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3600" spc="4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3600" spc="-9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</a:t>
            </a:r>
            <a:r>
              <a:rPr sz="3600" spc="0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3600" spc="9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3600" spc="0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H</a:t>
            </a:r>
            <a:r>
              <a:rPr sz="3600" spc="4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3600" spc="0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14300" y="1202917"/>
            <a:ext cx="2791234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2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C’est</a:t>
            </a:r>
            <a:r>
              <a:rPr sz="2400" spc="44" dirty="0" smtClean="0">
                <a:latin typeface="Century Schoolbook"/>
                <a:cs typeface="Century Schoolbook"/>
              </a:rPr>
              <a:t> </a:t>
            </a:r>
            <a:r>
              <a:rPr sz="2400" spc="-9" dirty="0" smtClean="0">
                <a:latin typeface="Century Schoolbook"/>
                <a:cs typeface="Century Schoolbook"/>
              </a:rPr>
              <a:t>un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3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4" dirty="0" smtClean="0">
                <a:latin typeface="Century Schoolbook"/>
                <a:cs typeface="Century Schoolbook"/>
              </a:rPr>
              <a:t>as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3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921635" y="1202917"/>
            <a:ext cx="1262374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9" dirty="0" smtClean="0">
                <a:latin typeface="Century Schoolbook"/>
                <a:cs typeface="Century Schoolbook"/>
              </a:rPr>
              <a:t>v</a:t>
            </a:r>
            <a:r>
              <a:rPr sz="2400" spc="0" dirty="0" smtClean="0">
                <a:latin typeface="Century Schoolbook"/>
                <a:cs typeface="Century Schoolbook"/>
              </a:rPr>
              <a:t>ariante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202430" y="1202917"/>
            <a:ext cx="399175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618990" y="1202917"/>
            <a:ext cx="479993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14" dirty="0" smtClean="0">
                <a:latin typeface="Century Schoolbook"/>
                <a:cs typeface="Century Schoolbook"/>
              </a:rPr>
              <a:t>RS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119370" y="1202917"/>
            <a:ext cx="40978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où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543804" y="1202917"/>
            <a:ext cx="40978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on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970651" y="1202917"/>
            <a:ext cx="871252" cy="8241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pre</a:t>
            </a:r>
            <a:r>
              <a:rPr sz="2400" spc="-14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d</a:t>
            </a:r>
            <a:endParaRPr sz="2400">
              <a:latin typeface="Century Schoolbook"/>
              <a:cs typeface="Century Schoolbook"/>
            </a:endParaRPr>
          </a:p>
          <a:p>
            <a:pPr marL="316738" marR="317012" algn="ctr">
              <a:lnSpc>
                <a:spcPct val="100179"/>
              </a:lnSpc>
              <a:spcBef>
                <a:spcPts val="1572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882765" y="1202917"/>
            <a:ext cx="40978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en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309484" y="1202917"/>
            <a:ext cx="141067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4" dirty="0" smtClean="0">
                <a:latin typeface="Century Schoolbook"/>
                <a:cs typeface="Century Schoolbook"/>
              </a:rPr>
              <a:t>o</a:t>
            </a:r>
            <a:r>
              <a:rPr sz="2400" spc="-14" dirty="0" smtClean="0">
                <a:latin typeface="Century Schoolbook"/>
                <a:cs typeface="Century Schoolbook"/>
              </a:rPr>
              <a:t>m</a:t>
            </a:r>
            <a:r>
              <a:rPr sz="2400" spc="-19" dirty="0" smtClean="0">
                <a:latin typeface="Century Schoolbook"/>
                <a:cs typeface="Century Schoolbook"/>
              </a:rPr>
              <a:t>p</a:t>
            </a:r>
            <a:r>
              <a:rPr sz="2400" spc="0" dirty="0" smtClean="0">
                <a:latin typeface="Century Schoolbook"/>
                <a:cs typeface="Century Schoolbook"/>
              </a:rPr>
              <a:t>te</a:t>
            </a:r>
            <a:r>
              <a:rPr sz="2400" spc="39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88620" y="1752199"/>
            <a:ext cx="51700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cas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917257" y="1752199"/>
            <a:ext cx="40970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ou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338961" y="1752199"/>
            <a:ext cx="102574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R</a:t>
            </a:r>
            <a:r>
              <a:rPr sz="2400" spc="9" dirty="0" smtClean="0">
                <a:latin typeface="Century Schoolbook"/>
                <a:cs typeface="Century Schoolbook"/>
              </a:rPr>
              <a:t>=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14" dirty="0" smtClean="0">
                <a:latin typeface="Century Schoolbook"/>
                <a:cs typeface="Century Schoolbook"/>
              </a:rPr>
              <a:t>=</a:t>
            </a: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195320" y="1917304"/>
            <a:ext cx="18682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J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304534" y="2556107"/>
            <a:ext cx="237796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207385" y="2565512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K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24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123694" y="3429000"/>
            <a:ext cx="648081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4"/>
              </a:spcBef>
            </a:pPr>
            <a:endParaRPr sz="1200"/>
          </a:p>
          <a:p>
            <a:pPr marL="92201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J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771775" y="3429000"/>
            <a:ext cx="648080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4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K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419855" y="3429000"/>
            <a:ext cx="792099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4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spc="-4" dirty="0" smtClean="0">
                <a:latin typeface="Century Schoolbook"/>
                <a:cs typeface="Century Schoolbook"/>
              </a:rPr>
              <a:t>Q+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211955" y="3429000"/>
            <a:ext cx="2958719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2123694" y="4069079"/>
            <a:ext cx="648081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4"/>
              </a:spcBef>
            </a:pPr>
            <a:endParaRPr sz="1200"/>
          </a:p>
          <a:p>
            <a:pPr marL="92201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771775" y="4069079"/>
            <a:ext cx="648080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4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419855" y="4069079"/>
            <a:ext cx="792099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4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spc="-4" dirty="0" smtClean="0">
                <a:latin typeface="Century Schoolbook"/>
                <a:cs typeface="Century Schoolbook"/>
              </a:rPr>
              <a:t>Q</a:t>
            </a:r>
            <a:r>
              <a:rPr sz="2400" spc="0" dirty="0" smtClean="0">
                <a:latin typeface="Century Schoolbook"/>
                <a:cs typeface="Century Schoolbook"/>
              </a:rPr>
              <a:t>-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211955" y="4069079"/>
            <a:ext cx="2952369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4"/>
              </a:spcBef>
            </a:pPr>
            <a:endParaRPr sz="1200"/>
          </a:p>
          <a:p>
            <a:pPr marL="92710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É</a:t>
            </a:r>
            <a:r>
              <a:rPr sz="2400" spc="9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at</a:t>
            </a:r>
            <a:r>
              <a:rPr sz="2400" spc="-1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mé</a:t>
            </a:r>
            <a:r>
              <a:rPr sz="2400" spc="9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oire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123694" y="4709160"/>
            <a:ext cx="648081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7"/>
              </a:spcBef>
            </a:pPr>
            <a:endParaRPr sz="1200"/>
          </a:p>
          <a:p>
            <a:pPr marL="92201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771775" y="4709160"/>
            <a:ext cx="648080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7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419855" y="4709160"/>
            <a:ext cx="792099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6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b="1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211955" y="4709160"/>
            <a:ext cx="2952369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7"/>
              </a:spcBef>
            </a:pPr>
            <a:endParaRPr sz="1200"/>
          </a:p>
          <a:p>
            <a:pPr marL="92710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Re</a:t>
            </a:r>
            <a:r>
              <a:rPr sz="2400" spc="9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-3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à 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123694" y="5349240"/>
            <a:ext cx="648081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0"/>
              </a:spcBef>
            </a:pPr>
            <a:endParaRPr sz="1200"/>
          </a:p>
          <a:p>
            <a:pPr marL="92201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771775" y="5349240"/>
            <a:ext cx="648080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0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419855" y="5349240"/>
            <a:ext cx="792099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9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b="1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211955" y="5349240"/>
            <a:ext cx="2952369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0"/>
              </a:spcBef>
            </a:pPr>
            <a:endParaRPr sz="1200"/>
          </a:p>
          <a:p>
            <a:pPr marL="92710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Re</a:t>
            </a:r>
            <a:r>
              <a:rPr sz="2400" spc="9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-4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à 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123694" y="5989320"/>
            <a:ext cx="648081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2"/>
              </a:spcBef>
            </a:pPr>
            <a:endParaRPr sz="1200"/>
          </a:p>
          <a:p>
            <a:pPr marL="92201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771775" y="5989320"/>
            <a:ext cx="648080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2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19855" y="5989320"/>
            <a:ext cx="792099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2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spc="-4" dirty="0" smtClean="0">
                <a:latin typeface="Century Schoolbook"/>
                <a:cs typeface="Century Schoolbook"/>
              </a:rPr>
              <a:t>Q</a:t>
            </a:r>
            <a:r>
              <a:rPr sz="2400" spc="0" dirty="0" smtClean="0">
                <a:latin typeface="Century Schoolbook"/>
                <a:cs typeface="Century Schoolbook"/>
              </a:rPr>
              <a:t>-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11955" y="5989320"/>
            <a:ext cx="2952369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2"/>
              </a:spcBef>
            </a:pPr>
            <a:endParaRPr sz="1200"/>
          </a:p>
          <a:p>
            <a:pPr marL="92710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4" dirty="0" smtClean="0">
                <a:latin typeface="Century Schoolbook"/>
                <a:cs typeface="Century Schoolbook"/>
              </a:rPr>
              <a:t>as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1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lement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33419" y="1970925"/>
            <a:ext cx="2088260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257809" marR="209793" indent="50800">
              <a:lnSpc>
                <a:spcPts val="2400"/>
              </a:lnSpc>
              <a:spcBef>
                <a:spcPts val="1303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Bas</a:t>
            </a:r>
            <a:r>
              <a:rPr sz="2000" b="1" spc="9" dirty="0" smtClean="0">
                <a:latin typeface="Century Schoolbook"/>
                <a:cs typeface="Century Schoolbook"/>
              </a:rPr>
              <a:t>cu</a:t>
            </a:r>
            <a:r>
              <a:rPr sz="2000" b="1" spc="0" dirty="0" smtClean="0">
                <a:latin typeface="Century Schoolbook"/>
                <a:cs typeface="Century Schoolbook"/>
              </a:rPr>
              <a:t>le</a:t>
            </a:r>
            <a:r>
              <a:rPr sz="2000" b="1" spc="-44" dirty="0" smtClean="0">
                <a:latin typeface="Century Schoolbook"/>
                <a:cs typeface="Century Schoolbook"/>
              </a:rPr>
              <a:t> </a:t>
            </a:r>
            <a:r>
              <a:rPr sz="2000" b="1" spc="0" dirty="0" smtClean="0">
                <a:latin typeface="Century Schoolbook"/>
                <a:cs typeface="Century Schoolbook"/>
              </a:rPr>
              <a:t>JK Asy</a:t>
            </a:r>
            <a:r>
              <a:rPr sz="2000" b="1" spc="9" dirty="0" smtClean="0">
                <a:latin typeface="Century Schoolbook"/>
                <a:cs typeface="Century Schoolbook"/>
              </a:rPr>
              <a:t>n</a:t>
            </a:r>
            <a:r>
              <a:rPr sz="2000" b="1" spc="4" dirty="0" smtClean="0">
                <a:latin typeface="Century Schoolbook"/>
                <a:cs typeface="Century Schoolbook"/>
              </a:rPr>
              <a:t>c</a:t>
            </a:r>
            <a:r>
              <a:rPr sz="2000" b="1" spc="9" dirty="0" smtClean="0">
                <a:latin typeface="Century Schoolbook"/>
                <a:cs typeface="Century Schoolbook"/>
              </a:rPr>
              <a:t>h</a:t>
            </a:r>
            <a:r>
              <a:rPr sz="2000" b="1" spc="0" dirty="0" smtClean="0">
                <a:latin typeface="Century Schoolbook"/>
                <a:cs typeface="Century Schoolbook"/>
              </a:rPr>
              <a:t>ro</a:t>
            </a:r>
            <a:r>
              <a:rPr sz="2000" b="1" spc="9" dirty="0" smtClean="0">
                <a:latin typeface="Century Schoolbook"/>
                <a:cs typeface="Century Schoolbook"/>
              </a:rPr>
              <a:t>n</a:t>
            </a:r>
            <a:r>
              <a:rPr sz="2000" b="1" spc="0" dirty="0" smtClean="0">
                <a:latin typeface="Century Schoolbook"/>
                <a:cs typeface="Century Schoolbook"/>
              </a:rPr>
              <a:t>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96025" y="2425191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3491865" y="6025603"/>
            <a:ext cx="28803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object 123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1601978" y="2461387"/>
            <a:ext cx="0" cy="3350221"/>
          </a:xfrm>
          <a:custGeom>
            <a:avLst/>
            <a:gdLst/>
            <a:ahLst/>
            <a:cxnLst/>
            <a:rect l="l" t="t" r="r" b="b"/>
            <a:pathLst>
              <a:path h="3350221">
                <a:moveTo>
                  <a:pt x="0" y="0"/>
                </a:moveTo>
                <a:lnTo>
                  <a:pt x="0" y="335022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2399919" y="2461387"/>
            <a:ext cx="0" cy="3350221"/>
          </a:xfrm>
          <a:custGeom>
            <a:avLst/>
            <a:gdLst/>
            <a:ahLst/>
            <a:cxnLst/>
            <a:rect l="l" t="t" r="r" b="b"/>
            <a:pathLst>
              <a:path h="3350221">
                <a:moveTo>
                  <a:pt x="0" y="0"/>
                </a:moveTo>
                <a:lnTo>
                  <a:pt x="0" y="335022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3197987" y="2461387"/>
            <a:ext cx="0" cy="3350221"/>
          </a:xfrm>
          <a:custGeom>
            <a:avLst/>
            <a:gdLst/>
            <a:ahLst/>
            <a:cxnLst/>
            <a:rect l="l" t="t" r="r" b="b"/>
            <a:pathLst>
              <a:path h="3350221">
                <a:moveTo>
                  <a:pt x="0" y="0"/>
                </a:moveTo>
                <a:lnTo>
                  <a:pt x="0" y="335022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797572" y="2838577"/>
            <a:ext cx="3204705" cy="0"/>
          </a:xfrm>
          <a:custGeom>
            <a:avLst/>
            <a:gdLst/>
            <a:ahLst/>
            <a:cxnLst/>
            <a:rect l="l" t="t" r="r" b="b"/>
            <a:pathLst>
              <a:path w="3204705">
                <a:moveTo>
                  <a:pt x="0" y="0"/>
                </a:moveTo>
                <a:lnTo>
                  <a:pt x="320470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797572" y="3209416"/>
            <a:ext cx="3204705" cy="0"/>
          </a:xfrm>
          <a:custGeom>
            <a:avLst/>
            <a:gdLst/>
            <a:ahLst/>
            <a:cxnLst/>
            <a:rect l="l" t="t" r="r" b="b"/>
            <a:pathLst>
              <a:path w="3204705">
                <a:moveTo>
                  <a:pt x="0" y="0"/>
                </a:moveTo>
                <a:lnTo>
                  <a:pt x="320470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797572" y="3580257"/>
            <a:ext cx="3204705" cy="0"/>
          </a:xfrm>
          <a:custGeom>
            <a:avLst/>
            <a:gdLst/>
            <a:ahLst/>
            <a:cxnLst/>
            <a:rect l="l" t="t" r="r" b="b"/>
            <a:pathLst>
              <a:path w="3204705">
                <a:moveTo>
                  <a:pt x="0" y="0"/>
                </a:moveTo>
                <a:lnTo>
                  <a:pt x="320470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797572" y="3951097"/>
            <a:ext cx="3204705" cy="0"/>
          </a:xfrm>
          <a:custGeom>
            <a:avLst/>
            <a:gdLst/>
            <a:ahLst/>
            <a:cxnLst/>
            <a:rect l="l" t="t" r="r" b="b"/>
            <a:pathLst>
              <a:path w="3204705">
                <a:moveTo>
                  <a:pt x="0" y="0"/>
                </a:moveTo>
                <a:lnTo>
                  <a:pt x="320470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797572" y="4321937"/>
            <a:ext cx="3204705" cy="0"/>
          </a:xfrm>
          <a:custGeom>
            <a:avLst/>
            <a:gdLst/>
            <a:ahLst/>
            <a:cxnLst/>
            <a:rect l="l" t="t" r="r" b="b"/>
            <a:pathLst>
              <a:path w="3204705">
                <a:moveTo>
                  <a:pt x="0" y="0"/>
                </a:moveTo>
                <a:lnTo>
                  <a:pt x="320470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797572" y="4692777"/>
            <a:ext cx="3204705" cy="0"/>
          </a:xfrm>
          <a:custGeom>
            <a:avLst/>
            <a:gdLst/>
            <a:ahLst/>
            <a:cxnLst/>
            <a:rect l="l" t="t" r="r" b="b"/>
            <a:pathLst>
              <a:path w="3204705">
                <a:moveTo>
                  <a:pt x="0" y="0"/>
                </a:moveTo>
                <a:lnTo>
                  <a:pt x="320470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797572" y="5063617"/>
            <a:ext cx="3204705" cy="0"/>
          </a:xfrm>
          <a:custGeom>
            <a:avLst/>
            <a:gdLst/>
            <a:ahLst/>
            <a:cxnLst/>
            <a:rect l="l" t="t" r="r" b="b"/>
            <a:pathLst>
              <a:path w="3204705">
                <a:moveTo>
                  <a:pt x="0" y="0"/>
                </a:moveTo>
                <a:lnTo>
                  <a:pt x="320470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797572" y="5434457"/>
            <a:ext cx="3204705" cy="0"/>
          </a:xfrm>
          <a:custGeom>
            <a:avLst/>
            <a:gdLst/>
            <a:ahLst/>
            <a:cxnLst/>
            <a:rect l="l" t="t" r="r" b="b"/>
            <a:pathLst>
              <a:path w="3204705">
                <a:moveTo>
                  <a:pt x="0" y="0"/>
                </a:moveTo>
                <a:lnTo>
                  <a:pt x="320470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803922" y="2461387"/>
            <a:ext cx="0" cy="3350221"/>
          </a:xfrm>
          <a:custGeom>
            <a:avLst/>
            <a:gdLst/>
            <a:ahLst/>
            <a:cxnLst/>
            <a:rect l="l" t="t" r="r" b="b"/>
            <a:pathLst>
              <a:path h="3350221">
                <a:moveTo>
                  <a:pt x="0" y="0"/>
                </a:moveTo>
                <a:lnTo>
                  <a:pt x="0" y="335022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3995928" y="2461387"/>
            <a:ext cx="0" cy="3350221"/>
          </a:xfrm>
          <a:custGeom>
            <a:avLst/>
            <a:gdLst/>
            <a:ahLst/>
            <a:cxnLst/>
            <a:rect l="l" t="t" r="r" b="b"/>
            <a:pathLst>
              <a:path h="3350221">
                <a:moveTo>
                  <a:pt x="0" y="0"/>
                </a:moveTo>
                <a:lnTo>
                  <a:pt x="0" y="335022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797572" y="2467737"/>
            <a:ext cx="3204705" cy="0"/>
          </a:xfrm>
          <a:custGeom>
            <a:avLst/>
            <a:gdLst/>
            <a:ahLst/>
            <a:cxnLst/>
            <a:rect l="l" t="t" r="r" b="b"/>
            <a:pathLst>
              <a:path w="3204705">
                <a:moveTo>
                  <a:pt x="0" y="0"/>
                </a:moveTo>
                <a:lnTo>
                  <a:pt x="320470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797572" y="5805258"/>
            <a:ext cx="3204705" cy="0"/>
          </a:xfrm>
          <a:custGeom>
            <a:avLst/>
            <a:gdLst/>
            <a:ahLst/>
            <a:cxnLst/>
            <a:rect l="l" t="t" r="r" b="b"/>
            <a:pathLst>
              <a:path w="3204705">
                <a:moveTo>
                  <a:pt x="0" y="0"/>
                </a:moveTo>
                <a:lnTo>
                  <a:pt x="320470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5585968" y="2486533"/>
            <a:ext cx="0" cy="3345192"/>
          </a:xfrm>
          <a:custGeom>
            <a:avLst/>
            <a:gdLst/>
            <a:ahLst/>
            <a:cxnLst/>
            <a:rect l="l" t="t" r="r" b="b"/>
            <a:pathLst>
              <a:path h="3345192">
                <a:moveTo>
                  <a:pt x="0" y="0"/>
                </a:moveTo>
                <a:lnTo>
                  <a:pt x="0" y="334519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6384036" y="2486533"/>
            <a:ext cx="0" cy="3345192"/>
          </a:xfrm>
          <a:custGeom>
            <a:avLst/>
            <a:gdLst/>
            <a:ahLst/>
            <a:cxnLst/>
            <a:rect l="l" t="t" r="r" b="b"/>
            <a:pathLst>
              <a:path h="3345192">
                <a:moveTo>
                  <a:pt x="0" y="0"/>
                </a:moveTo>
                <a:lnTo>
                  <a:pt x="0" y="334519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7181977" y="2486533"/>
            <a:ext cx="0" cy="3345192"/>
          </a:xfrm>
          <a:custGeom>
            <a:avLst/>
            <a:gdLst/>
            <a:ahLst/>
            <a:cxnLst/>
            <a:rect l="l" t="t" r="r" b="b"/>
            <a:pathLst>
              <a:path h="3345192">
                <a:moveTo>
                  <a:pt x="0" y="0"/>
                </a:moveTo>
                <a:lnTo>
                  <a:pt x="0" y="334519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4781677" y="2863723"/>
            <a:ext cx="3204718" cy="0"/>
          </a:xfrm>
          <a:custGeom>
            <a:avLst/>
            <a:gdLst/>
            <a:ahLst/>
            <a:cxnLst/>
            <a:rect l="l" t="t" r="r" b="b"/>
            <a:pathLst>
              <a:path w="3204718">
                <a:moveTo>
                  <a:pt x="0" y="0"/>
                </a:moveTo>
                <a:lnTo>
                  <a:pt x="320471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4781677" y="3234563"/>
            <a:ext cx="3204718" cy="0"/>
          </a:xfrm>
          <a:custGeom>
            <a:avLst/>
            <a:gdLst/>
            <a:ahLst/>
            <a:cxnLst/>
            <a:rect l="l" t="t" r="r" b="b"/>
            <a:pathLst>
              <a:path w="3204718">
                <a:moveTo>
                  <a:pt x="0" y="0"/>
                </a:moveTo>
                <a:lnTo>
                  <a:pt x="320471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4781677" y="3600323"/>
            <a:ext cx="3204718" cy="0"/>
          </a:xfrm>
          <a:custGeom>
            <a:avLst/>
            <a:gdLst/>
            <a:ahLst/>
            <a:cxnLst/>
            <a:rect l="l" t="t" r="r" b="b"/>
            <a:pathLst>
              <a:path w="3204718">
                <a:moveTo>
                  <a:pt x="0" y="0"/>
                </a:moveTo>
                <a:lnTo>
                  <a:pt x="320471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4781677" y="3971163"/>
            <a:ext cx="3204718" cy="0"/>
          </a:xfrm>
          <a:custGeom>
            <a:avLst/>
            <a:gdLst/>
            <a:ahLst/>
            <a:cxnLst/>
            <a:rect l="l" t="t" r="r" b="b"/>
            <a:pathLst>
              <a:path w="3204718">
                <a:moveTo>
                  <a:pt x="0" y="0"/>
                </a:moveTo>
                <a:lnTo>
                  <a:pt x="320471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4781677" y="4342003"/>
            <a:ext cx="3204718" cy="0"/>
          </a:xfrm>
          <a:custGeom>
            <a:avLst/>
            <a:gdLst/>
            <a:ahLst/>
            <a:cxnLst/>
            <a:rect l="l" t="t" r="r" b="b"/>
            <a:pathLst>
              <a:path w="3204718">
                <a:moveTo>
                  <a:pt x="0" y="0"/>
                </a:moveTo>
                <a:lnTo>
                  <a:pt x="320471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4781677" y="4712843"/>
            <a:ext cx="3204718" cy="0"/>
          </a:xfrm>
          <a:custGeom>
            <a:avLst/>
            <a:gdLst/>
            <a:ahLst/>
            <a:cxnLst/>
            <a:rect l="l" t="t" r="r" b="b"/>
            <a:pathLst>
              <a:path w="3204718">
                <a:moveTo>
                  <a:pt x="0" y="0"/>
                </a:moveTo>
                <a:lnTo>
                  <a:pt x="320471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4781677" y="5083683"/>
            <a:ext cx="3204718" cy="0"/>
          </a:xfrm>
          <a:custGeom>
            <a:avLst/>
            <a:gdLst/>
            <a:ahLst/>
            <a:cxnLst/>
            <a:rect l="l" t="t" r="r" b="b"/>
            <a:pathLst>
              <a:path w="3204718">
                <a:moveTo>
                  <a:pt x="0" y="0"/>
                </a:moveTo>
                <a:lnTo>
                  <a:pt x="320471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4781677" y="5454523"/>
            <a:ext cx="3204718" cy="0"/>
          </a:xfrm>
          <a:custGeom>
            <a:avLst/>
            <a:gdLst/>
            <a:ahLst/>
            <a:cxnLst/>
            <a:rect l="l" t="t" r="r" b="b"/>
            <a:pathLst>
              <a:path w="3204718">
                <a:moveTo>
                  <a:pt x="0" y="0"/>
                </a:moveTo>
                <a:lnTo>
                  <a:pt x="320471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4788027" y="2486533"/>
            <a:ext cx="0" cy="3345192"/>
          </a:xfrm>
          <a:custGeom>
            <a:avLst/>
            <a:gdLst/>
            <a:ahLst/>
            <a:cxnLst/>
            <a:rect l="l" t="t" r="r" b="b"/>
            <a:pathLst>
              <a:path h="3345192">
                <a:moveTo>
                  <a:pt x="0" y="0"/>
                </a:moveTo>
                <a:lnTo>
                  <a:pt x="0" y="334519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7980045" y="2486533"/>
            <a:ext cx="0" cy="3345192"/>
          </a:xfrm>
          <a:custGeom>
            <a:avLst/>
            <a:gdLst/>
            <a:ahLst/>
            <a:cxnLst/>
            <a:rect l="l" t="t" r="r" b="b"/>
            <a:pathLst>
              <a:path h="3345192">
                <a:moveTo>
                  <a:pt x="0" y="0"/>
                </a:moveTo>
                <a:lnTo>
                  <a:pt x="0" y="334519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4781677" y="2492883"/>
            <a:ext cx="3204718" cy="0"/>
          </a:xfrm>
          <a:custGeom>
            <a:avLst/>
            <a:gdLst/>
            <a:ahLst/>
            <a:cxnLst/>
            <a:rect l="l" t="t" r="r" b="b"/>
            <a:pathLst>
              <a:path w="3204718">
                <a:moveTo>
                  <a:pt x="0" y="0"/>
                </a:moveTo>
                <a:lnTo>
                  <a:pt x="320471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4781677" y="5825375"/>
            <a:ext cx="3204718" cy="0"/>
          </a:xfrm>
          <a:custGeom>
            <a:avLst/>
            <a:gdLst/>
            <a:ahLst/>
            <a:cxnLst/>
            <a:rect l="l" t="t" r="r" b="b"/>
            <a:pathLst>
              <a:path w="3204718">
                <a:moveTo>
                  <a:pt x="0" y="0"/>
                </a:moveTo>
                <a:lnTo>
                  <a:pt x="320471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 txBox="1"/>
          <p:nvPr/>
        </p:nvSpPr>
        <p:spPr>
          <a:xfrm>
            <a:off x="3349371" y="204060"/>
            <a:ext cx="2818652" cy="4699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00"/>
              </a:lnSpc>
              <a:spcBef>
                <a:spcPts val="185"/>
              </a:spcBef>
            </a:pPr>
            <a:r>
              <a:rPr sz="35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80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8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LE</a:t>
            </a:r>
            <a:r>
              <a:rPr sz="2800" b="1" spc="2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5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JK</a:t>
            </a:r>
            <a:endParaRPr sz="3500">
              <a:latin typeface="Century Schoolbook"/>
              <a:cs typeface="Century Schoolbook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114300" y="1131169"/>
            <a:ext cx="172219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b="1" spc="-4" dirty="0" smtClean="0">
                <a:latin typeface="Century Schoolbook"/>
                <a:cs typeface="Century Schoolbook"/>
              </a:rPr>
              <a:t>x</a:t>
            </a:r>
            <a:r>
              <a:rPr sz="2400" b="1" spc="0" dirty="0" smtClean="0">
                <a:latin typeface="Century Schoolbook"/>
                <a:cs typeface="Century Schoolbook"/>
              </a:rPr>
              <a:t>ercice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1984375" y="1131169"/>
            <a:ext cx="33106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5: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2461895" y="1131169"/>
            <a:ext cx="123906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R</a:t>
            </a:r>
            <a:r>
              <a:rPr sz="2400" spc="25" dirty="0" smtClean="0">
                <a:latin typeface="Century Schoolbook"/>
                <a:cs typeface="Century Schoolbook"/>
              </a:rPr>
              <a:t>é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er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3849116" y="1131169"/>
            <a:ext cx="59344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une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4591050" y="1131169"/>
            <a:ext cx="111930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2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5858891" y="1131169"/>
            <a:ext cx="47914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JK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6483985" y="1131169"/>
            <a:ext cx="167675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-9" dirty="0" smtClean="0">
                <a:latin typeface="Century Schoolbook"/>
                <a:cs typeface="Century Schoolbook"/>
              </a:rPr>
              <a:t>y</a:t>
            </a:r>
            <a:r>
              <a:rPr sz="2400" spc="0" dirty="0" smtClean="0">
                <a:latin typeface="Century Schoolbook"/>
                <a:cs typeface="Century Schoolbook"/>
              </a:rPr>
              <a:t>n</a:t>
            </a:r>
            <a:r>
              <a:rPr sz="2400" spc="-9" dirty="0" smtClean="0"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latin typeface="Century Schoolbook"/>
                <a:cs typeface="Century Schoolbook"/>
              </a:rPr>
              <a:t>h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one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8307958" y="1131169"/>
            <a:ext cx="40970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en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388620" y="1679929"/>
            <a:ext cx="1282225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li</a:t>
            </a:r>
            <a:r>
              <a:rPr sz="2400" spc="1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ant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1676654" y="1679929"/>
            <a:ext cx="59346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9" dirty="0" smtClean="0">
                <a:latin typeface="Century Schoolbook"/>
                <a:cs typeface="Century Schoolbook"/>
              </a:rPr>
              <a:t>une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2286635" y="1679929"/>
            <a:ext cx="1121974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4" dirty="0" smtClean="0">
                <a:latin typeface="Century Schoolbook"/>
                <a:cs typeface="Century Schoolbook"/>
              </a:rPr>
              <a:t>as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1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3419729" y="1679929"/>
            <a:ext cx="57008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RS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25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4788027" y="2492883"/>
            <a:ext cx="797940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J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5585968" y="2492883"/>
            <a:ext cx="79806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K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6384036" y="2492883"/>
            <a:ext cx="797940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Q-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7181977" y="2492883"/>
            <a:ext cx="79806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Q+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4788027" y="2863723"/>
            <a:ext cx="797940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5585968" y="2863723"/>
            <a:ext cx="79806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6384036" y="2863723"/>
            <a:ext cx="797940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7181977" y="2863723"/>
            <a:ext cx="79806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4788027" y="3234563"/>
            <a:ext cx="797940" cy="3657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5585968" y="3234563"/>
            <a:ext cx="798068" cy="3657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6384036" y="3234563"/>
            <a:ext cx="797940" cy="3657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7181977" y="3234563"/>
            <a:ext cx="798068" cy="3657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4788027" y="3600323"/>
            <a:ext cx="797940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5585968" y="3600323"/>
            <a:ext cx="79806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6384036" y="3600323"/>
            <a:ext cx="797940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7181977" y="3600323"/>
            <a:ext cx="79806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4788027" y="3971163"/>
            <a:ext cx="797940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5585968" y="3971163"/>
            <a:ext cx="79806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6384036" y="3971163"/>
            <a:ext cx="797940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7181977" y="3971163"/>
            <a:ext cx="79806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788027" y="4342003"/>
            <a:ext cx="797940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5585968" y="4342003"/>
            <a:ext cx="798068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6384036" y="4342003"/>
            <a:ext cx="797940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7181977" y="4342003"/>
            <a:ext cx="798068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788027" y="4712843"/>
            <a:ext cx="797940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585968" y="4712843"/>
            <a:ext cx="79806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384036" y="4712843"/>
            <a:ext cx="797940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7181977" y="4712843"/>
            <a:ext cx="79806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788027" y="5083683"/>
            <a:ext cx="797940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59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585968" y="5083683"/>
            <a:ext cx="798068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59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384036" y="5083683"/>
            <a:ext cx="797940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59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181977" y="5083683"/>
            <a:ext cx="798068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59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788027" y="5454523"/>
            <a:ext cx="797940" cy="3708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60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585968" y="5454523"/>
            <a:ext cx="798068" cy="3708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60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384036" y="5454523"/>
            <a:ext cx="797940" cy="3708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60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181977" y="5454523"/>
            <a:ext cx="798068" cy="3708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60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803922" y="2467737"/>
            <a:ext cx="798055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44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R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601978" y="2467737"/>
            <a:ext cx="797941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7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S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399919" y="2467737"/>
            <a:ext cx="79806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Q-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197987" y="2467737"/>
            <a:ext cx="797940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Q+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803922" y="2838577"/>
            <a:ext cx="798055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44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601978" y="2838577"/>
            <a:ext cx="797941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7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399919" y="2838577"/>
            <a:ext cx="79806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197987" y="2838577"/>
            <a:ext cx="797940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803922" y="3209416"/>
            <a:ext cx="798055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44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601978" y="3209416"/>
            <a:ext cx="797941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7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399919" y="3209416"/>
            <a:ext cx="798068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197987" y="3209416"/>
            <a:ext cx="797940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03922" y="3580257"/>
            <a:ext cx="798055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44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601978" y="3580257"/>
            <a:ext cx="797941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7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399919" y="3580257"/>
            <a:ext cx="79806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197987" y="3580257"/>
            <a:ext cx="797940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03922" y="3951097"/>
            <a:ext cx="798055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44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601978" y="3951097"/>
            <a:ext cx="797941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7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399919" y="3951097"/>
            <a:ext cx="79806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197987" y="3951097"/>
            <a:ext cx="797940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03922" y="4321937"/>
            <a:ext cx="798055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44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601978" y="4321937"/>
            <a:ext cx="797941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7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399919" y="4321937"/>
            <a:ext cx="79806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197987" y="4321937"/>
            <a:ext cx="797940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03922" y="4692777"/>
            <a:ext cx="798055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44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601978" y="4692777"/>
            <a:ext cx="797941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7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399919" y="4692777"/>
            <a:ext cx="798068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197987" y="4692777"/>
            <a:ext cx="797940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03922" y="5063617"/>
            <a:ext cx="798055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44">
              <a:lnSpc>
                <a:spcPct val="100179"/>
              </a:lnSpc>
              <a:spcBef>
                <a:spcPts val="360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01978" y="5063617"/>
            <a:ext cx="797941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7">
              <a:lnSpc>
                <a:spcPct val="100179"/>
              </a:lnSpc>
              <a:spcBef>
                <a:spcPts val="360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399919" y="5063617"/>
            <a:ext cx="79806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60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97987" y="5063617"/>
            <a:ext cx="797940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60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03922" y="5434457"/>
            <a:ext cx="798055" cy="37080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44">
              <a:lnSpc>
                <a:spcPct val="100179"/>
              </a:lnSpc>
              <a:spcBef>
                <a:spcPts val="360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01978" y="5434457"/>
            <a:ext cx="797941" cy="37080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7">
              <a:lnSpc>
                <a:spcPct val="100179"/>
              </a:lnSpc>
              <a:spcBef>
                <a:spcPts val="360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99919" y="5434457"/>
            <a:ext cx="798068" cy="37080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60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197987" y="5434457"/>
            <a:ext cx="797940" cy="37080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60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bject 56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440174" y="2996946"/>
            <a:ext cx="1512189" cy="1728215"/>
          </a:xfrm>
          <a:custGeom>
            <a:avLst/>
            <a:gdLst/>
            <a:ahLst/>
            <a:cxnLst/>
            <a:rect l="l" t="t" r="r" b="b"/>
            <a:pathLst>
              <a:path w="1512189" h="1728215">
                <a:moveTo>
                  <a:pt x="0" y="1728215"/>
                </a:moveTo>
                <a:lnTo>
                  <a:pt x="1512189" y="1728215"/>
                </a:lnTo>
                <a:lnTo>
                  <a:pt x="1512189" y="0"/>
                </a:lnTo>
                <a:lnTo>
                  <a:pt x="0" y="0"/>
                </a:lnTo>
                <a:lnTo>
                  <a:pt x="0" y="1728215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664327" y="4365117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648075" y="3068954"/>
            <a:ext cx="432053" cy="513334"/>
          </a:xfrm>
          <a:custGeom>
            <a:avLst/>
            <a:gdLst/>
            <a:ahLst/>
            <a:cxnLst/>
            <a:rect l="l" t="t" r="r" b="b"/>
            <a:pathLst>
              <a:path w="432053" h="513334">
                <a:moveTo>
                  <a:pt x="0" y="0"/>
                </a:moveTo>
                <a:lnTo>
                  <a:pt x="216026" y="0"/>
                </a:lnTo>
                <a:lnTo>
                  <a:pt x="233737" y="850"/>
                </a:lnTo>
                <a:lnTo>
                  <a:pt x="251054" y="3359"/>
                </a:lnTo>
                <a:lnTo>
                  <a:pt x="267922" y="7460"/>
                </a:lnTo>
                <a:lnTo>
                  <a:pt x="284286" y="13087"/>
                </a:lnTo>
                <a:lnTo>
                  <a:pt x="300091" y="20173"/>
                </a:lnTo>
                <a:lnTo>
                  <a:pt x="315279" y="28652"/>
                </a:lnTo>
                <a:lnTo>
                  <a:pt x="329796" y="38459"/>
                </a:lnTo>
                <a:lnTo>
                  <a:pt x="343585" y="49527"/>
                </a:lnTo>
                <a:lnTo>
                  <a:pt x="356592" y="61791"/>
                </a:lnTo>
                <a:lnTo>
                  <a:pt x="368760" y="75184"/>
                </a:lnTo>
                <a:lnTo>
                  <a:pt x="380033" y="89639"/>
                </a:lnTo>
                <a:lnTo>
                  <a:pt x="390357" y="105091"/>
                </a:lnTo>
                <a:lnTo>
                  <a:pt x="399674" y="121475"/>
                </a:lnTo>
                <a:lnTo>
                  <a:pt x="407930" y="138723"/>
                </a:lnTo>
                <a:lnTo>
                  <a:pt x="415069" y="156769"/>
                </a:lnTo>
                <a:lnTo>
                  <a:pt x="421035" y="175548"/>
                </a:lnTo>
                <a:lnTo>
                  <a:pt x="425772" y="194993"/>
                </a:lnTo>
                <a:lnTo>
                  <a:pt x="429225" y="215039"/>
                </a:lnTo>
                <a:lnTo>
                  <a:pt x="431337" y="235619"/>
                </a:lnTo>
                <a:lnTo>
                  <a:pt x="432053" y="256667"/>
                </a:lnTo>
                <a:lnTo>
                  <a:pt x="431337" y="277714"/>
                </a:lnTo>
                <a:lnTo>
                  <a:pt x="429225" y="298294"/>
                </a:lnTo>
                <a:lnTo>
                  <a:pt x="425772" y="318340"/>
                </a:lnTo>
                <a:lnTo>
                  <a:pt x="421035" y="337785"/>
                </a:lnTo>
                <a:lnTo>
                  <a:pt x="415069" y="356564"/>
                </a:lnTo>
                <a:lnTo>
                  <a:pt x="407930" y="374610"/>
                </a:lnTo>
                <a:lnTo>
                  <a:pt x="399674" y="391858"/>
                </a:lnTo>
                <a:lnTo>
                  <a:pt x="390357" y="408242"/>
                </a:lnTo>
                <a:lnTo>
                  <a:pt x="380033" y="423694"/>
                </a:lnTo>
                <a:lnTo>
                  <a:pt x="368760" y="438150"/>
                </a:lnTo>
                <a:lnTo>
                  <a:pt x="356592" y="451542"/>
                </a:lnTo>
                <a:lnTo>
                  <a:pt x="343585" y="463806"/>
                </a:lnTo>
                <a:lnTo>
                  <a:pt x="329796" y="474874"/>
                </a:lnTo>
                <a:lnTo>
                  <a:pt x="315279" y="484681"/>
                </a:lnTo>
                <a:lnTo>
                  <a:pt x="300091" y="493160"/>
                </a:lnTo>
                <a:lnTo>
                  <a:pt x="284286" y="500246"/>
                </a:lnTo>
                <a:lnTo>
                  <a:pt x="267922" y="505873"/>
                </a:lnTo>
                <a:lnTo>
                  <a:pt x="251054" y="509974"/>
                </a:lnTo>
                <a:lnTo>
                  <a:pt x="233737" y="512483"/>
                </a:lnTo>
                <a:lnTo>
                  <a:pt x="216026" y="513334"/>
                </a:lnTo>
                <a:lnTo>
                  <a:pt x="0" y="513334"/>
                </a:lnTo>
                <a:lnTo>
                  <a:pt x="0" y="0"/>
                </a:lnTo>
                <a:close/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080129" y="3356991"/>
            <a:ext cx="360045" cy="0"/>
          </a:xfrm>
          <a:custGeom>
            <a:avLst/>
            <a:gdLst/>
            <a:ahLst/>
            <a:cxnLst/>
            <a:rect l="l" t="t" r="r" b="b"/>
            <a:pathLst>
              <a:path w="360045">
                <a:moveTo>
                  <a:pt x="0" y="0"/>
                </a:moveTo>
                <a:lnTo>
                  <a:pt x="36004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648075" y="4211828"/>
            <a:ext cx="432053" cy="513334"/>
          </a:xfrm>
          <a:custGeom>
            <a:avLst/>
            <a:gdLst/>
            <a:ahLst/>
            <a:cxnLst/>
            <a:rect l="l" t="t" r="r" b="b"/>
            <a:pathLst>
              <a:path w="432053" h="513334">
                <a:moveTo>
                  <a:pt x="0" y="0"/>
                </a:moveTo>
                <a:lnTo>
                  <a:pt x="216026" y="0"/>
                </a:lnTo>
                <a:lnTo>
                  <a:pt x="233737" y="850"/>
                </a:lnTo>
                <a:lnTo>
                  <a:pt x="251054" y="3359"/>
                </a:lnTo>
                <a:lnTo>
                  <a:pt x="267922" y="7460"/>
                </a:lnTo>
                <a:lnTo>
                  <a:pt x="284286" y="13087"/>
                </a:lnTo>
                <a:lnTo>
                  <a:pt x="300091" y="20173"/>
                </a:lnTo>
                <a:lnTo>
                  <a:pt x="315279" y="28652"/>
                </a:lnTo>
                <a:lnTo>
                  <a:pt x="329796" y="38459"/>
                </a:lnTo>
                <a:lnTo>
                  <a:pt x="343585" y="49527"/>
                </a:lnTo>
                <a:lnTo>
                  <a:pt x="356592" y="61791"/>
                </a:lnTo>
                <a:lnTo>
                  <a:pt x="368760" y="75184"/>
                </a:lnTo>
                <a:lnTo>
                  <a:pt x="380033" y="89639"/>
                </a:lnTo>
                <a:lnTo>
                  <a:pt x="390357" y="105091"/>
                </a:lnTo>
                <a:lnTo>
                  <a:pt x="399674" y="121475"/>
                </a:lnTo>
                <a:lnTo>
                  <a:pt x="407930" y="138723"/>
                </a:lnTo>
                <a:lnTo>
                  <a:pt x="415069" y="156769"/>
                </a:lnTo>
                <a:lnTo>
                  <a:pt x="421035" y="175548"/>
                </a:lnTo>
                <a:lnTo>
                  <a:pt x="425772" y="194993"/>
                </a:lnTo>
                <a:lnTo>
                  <a:pt x="429225" y="215039"/>
                </a:lnTo>
                <a:lnTo>
                  <a:pt x="431337" y="235619"/>
                </a:lnTo>
                <a:lnTo>
                  <a:pt x="432053" y="256667"/>
                </a:lnTo>
                <a:lnTo>
                  <a:pt x="431337" y="277714"/>
                </a:lnTo>
                <a:lnTo>
                  <a:pt x="429225" y="298294"/>
                </a:lnTo>
                <a:lnTo>
                  <a:pt x="425772" y="318340"/>
                </a:lnTo>
                <a:lnTo>
                  <a:pt x="421035" y="337785"/>
                </a:lnTo>
                <a:lnTo>
                  <a:pt x="415069" y="356564"/>
                </a:lnTo>
                <a:lnTo>
                  <a:pt x="407930" y="374610"/>
                </a:lnTo>
                <a:lnTo>
                  <a:pt x="399674" y="391858"/>
                </a:lnTo>
                <a:lnTo>
                  <a:pt x="390357" y="408242"/>
                </a:lnTo>
                <a:lnTo>
                  <a:pt x="380033" y="423694"/>
                </a:lnTo>
                <a:lnTo>
                  <a:pt x="368760" y="438150"/>
                </a:lnTo>
                <a:lnTo>
                  <a:pt x="356592" y="451542"/>
                </a:lnTo>
                <a:lnTo>
                  <a:pt x="343585" y="463806"/>
                </a:lnTo>
                <a:lnTo>
                  <a:pt x="329796" y="474874"/>
                </a:lnTo>
                <a:lnTo>
                  <a:pt x="315279" y="484681"/>
                </a:lnTo>
                <a:lnTo>
                  <a:pt x="300091" y="493160"/>
                </a:lnTo>
                <a:lnTo>
                  <a:pt x="284286" y="500246"/>
                </a:lnTo>
                <a:lnTo>
                  <a:pt x="267922" y="505873"/>
                </a:lnTo>
                <a:lnTo>
                  <a:pt x="251054" y="509974"/>
                </a:lnTo>
                <a:lnTo>
                  <a:pt x="233737" y="512483"/>
                </a:lnTo>
                <a:lnTo>
                  <a:pt x="216026" y="513334"/>
                </a:lnTo>
                <a:lnTo>
                  <a:pt x="0" y="513334"/>
                </a:lnTo>
                <a:lnTo>
                  <a:pt x="0" y="0"/>
                </a:lnTo>
                <a:close/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080129" y="4509135"/>
            <a:ext cx="360045" cy="0"/>
          </a:xfrm>
          <a:custGeom>
            <a:avLst/>
            <a:gdLst/>
            <a:ahLst/>
            <a:cxnLst/>
            <a:rect l="l" t="t" r="r" b="b"/>
            <a:pathLst>
              <a:path w="360045">
                <a:moveTo>
                  <a:pt x="0" y="0"/>
                </a:moveTo>
                <a:lnTo>
                  <a:pt x="36004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203956" y="4581144"/>
            <a:ext cx="431927" cy="0"/>
          </a:xfrm>
          <a:custGeom>
            <a:avLst/>
            <a:gdLst/>
            <a:ahLst/>
            <a:cxnLst/>
            <a:rect l="l" t="t" r="r" b="b"/>
            <a:pathLst>
              <a:path w="431927">
                <a:moveTo>
                  <a:pt x="0" y="0"/>
                </a:moveTo>
                <a:lnTo>
                  <a:pt x="43192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203956" y="3140964"/>
            <a:ext cx="431927" cy="0"/>
          </a:xfrm>
          <a:custGeom>
            <a:avLst/>
            <a:gdLst/>
            <a:ahLst/>
            <a:cxnLst/>
            <a:rect l="l" t="t" r="r" b="b"/>
            <a:pathLst>
              <a:path w="431927">
                <a:moveTo>
                  <a:pt x="0" y="0"/>
                </a:moveTo>
                <a:lnTo>
                  <a:pt x="43192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951861" y="4365117"/>
            <a:ext cx="684022" cy="0"/>
          </a:xfrm>
          <a:custGeom>
            <a:avLst/>
            <a:gdLst/>
            <a:ahLst/>
            <a:cxnLst/>
            <a:rect l="l" t="t" r="r" b="b"/>
            <a:pathLst>
              <a:path w="684022">
                <a:moveTo>
                  <a:pt x="0" y="0"/>
                </a:moveTo>
                <a:lnTo>
                  <a:pt x="68402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940171" y="4509135"/>
            <a:ext cx="359917" cy="0"/>
          </a:xfrm>
          <a:custGeom>
            <a:avLst/>
            <a:gdLst/>
            <a:ahLst/>
            <a:cxnLst/>
            <a:rect l="l" t="t" r="r" b="b"/>
            <a:pathLst>
              <a:path w="359917">
                <a:moveTo>
                  <a:pt x="0" y="0"/>
                </a:moveTo>
                <a:lnTo>
                  <a:pt x="35991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203829" y="4581144"/>
            <a:ext cx="0" cy="360044"/>
          </a:xfrm>
          <a:custGeom>
            <a:avLst/>
            <a:gdLst/>
            <a:ahLst/>
            <a:cxnLst/>
            <a:rect l="l" t="t" r="r" b="b"/>
            <a:pathLst>
              <a:path h="360045">
                <a:moveTo>
                  <a:pt x="0" y="0"/>
                </a:moveTo>
                <a:lnTo>
                  <a:pt x="0" y="36004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300216" y="4509135"/>
            <a:ext cx="0" cy="431926"/>
          </a:xfrm>
          <a:custGeom>
            <a:avLst/>
            <a:gdLst/>
            <a:ahLst/>
            <a:cxnLst/>
            <a:rect l="l" t="t" r="r" b="b"/>
            <a:pathLst>
              <a:path h="431926">
                <a:moveTo>
                  <a:pt x="0" y="0"/>
                </a:moveTo>
                <a:lnTo>
                  <a:pt x="0" y="431926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203829" y="4941189"/>
            <a:ext cx="3096006" cy="0"/>
          </a:xfrm>
          <a:custGeom>
            <a:avLst/>
            <a:gdLst/>
            <a:ahLst/>
            <a:cxnLst/>
            <a:rect l="l" t="t" r="r" b="b"/>
            <a:pathLst>
              <a:path w="3096006">
                <a:moveTo>
                  <a:pt x="0" y="0"/>
                </a:moveTo>
                <a:lnTo>
                  <a:pt x="309600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940171" y="3356991"/>
            <a:ext cx="359917" cy="0"/>
          </a:xfrm>
          <a:custGeom>
            <a:avLst/>
            <a:gdLst/>
            <a:ahLst/>
            <a:cxnLst/>
            <a:rect l="l" t="t" r="r" b="b"/>
            <a:pathLst>
              <a:path w="359917">
                <a:moveTo>
                  <a:pt x="0" y="0"/>
                </a:moveTo>
                <a:lnTo>
                  <a:pt x="35991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203829" y="2780919"/>
            <a:ext cx="0" cy="360044"/>
          </a:xfrm>
          <a:custGeom>
            <a:avLst/>
            <a:gdLst/>
            <a:ahLst/>
            <a:cxnLst/>
            <a:rect l="l" t="t" r="r" b="b"/>
            <a:pathLst>
              <a:path h="360044">
                <a:moveTo>
                  <a:pt x="0" y="0"/>
                </a:moveTo>
                <a:lnTo>
                  <a:pt x="0" y="36004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300216" y="2780919"/>
            <a:ext cx="0" cy="576071"/>
          </a:xfrm>
          <a:custGeom>
            <a:avLst/>
            <a:gdLst/>
            <a:ahLst/>
            <a:cxnLst/>
            <a:rect l="l" t="t" r="r" b="b"/>
            <a:pathLst>
              <a:path h="576071">
                <a:moveTo>
                  <a:pt x="0" y="0"/>
                </a:moveTo>
                <a:lnTo>
                  <a:pt x="0" y="57607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203829" y="2780919"/>
            <a:ext cx="3096006" cy="0"/>
          </a:xfrm>
          <a:custGeom>
            <a:avLst/>
            <a:gdLst/>
            <a:ahLst/>
            <a:cxnLst/>
            <a:rect l="l" t="t" r="r" b="b"/>
            <a:pathLst>
              <a:path w="3096006">
                <a:moveTo>
                  <a:pt x="0" y="0"/>
                </a:moveTo>
                <a:lnTo>
                  <a:pt x="309600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915920" y="3429000"/>
            <a:ext cx="684021" cy="0"/>
          </a:xfrm>
          <a:custGeom>
            <a:avLst/>
            <a:gdLst/>
            <a:ahLst/>
            <a:cxnLst/>
            <a:rect l="l" t="t" r="r" b="b"/>
            <a:pathLst>
              <a:path w="684021">
                <a:moveTo>
                  <a:pt x="0" y="0"/>
                </a:moveTo>
                <a:lnTo>
                  <a:pt x="68402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3349371" y="204060"/>
            <a:ext cx="2818652" cy="4699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00"/>
              </a:lnSpc>
              <a:spcBef>
                <a:spcPts val="185"/>
              </a:spcBef>
            </a:pPr>
            <a:r>
              <a:rPr sz="35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80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8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LE</a:t>
            </a:r>
            <a:r>
              <a:rPr sz="2800" b="1" spc="2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5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JK</a:t>
            </a:r>
            <a:endParaRPr sz="35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14300" y="1131169"/>
            <a:ext cx="172219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b="1" spc="-4" dirty="0" smtClean="0">
                <a:latin typeface="Century Schoolbook"/>
                <a:cs typeface="Century Schoolbook"/>
              </a:rPr>
              <a:t>x</a:t>
            </a:r>
            <a:r>
              <a:rPr sz="2400" b="1" spc="0" dirty="0" smtClean="0">
                <a:latin typeface="Century Schoolbook"/>
                <a:cs typeface="Century Schoolbook"/>
              </a:rPr>
              <a:t>ercice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984375" y="1131169"/>
            <a:ext cx="33106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5: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461895" y="1131169"/>
            <a:ext cx="123906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R</a:t>
            </a:r>
            <a:r>
              <a:rPr sz="2400" spc="25" dirty="0" smtClean="0">
                <a:latin typeface="Century Schoolbook"/>
                <a:cs typeface="Century Schoolbook"/>
              </a:rPr>
              <a:t>é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er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849116" y="1131169"/>
            <a:ext cx="59344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une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591050" y="1131169"/>
            <a:ext cx="111930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2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858891" y="1131169"/>
            <a:ext cx="47914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JK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483985" y="1131169"/>
            <a:ext cx="167675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-9" dirty="0" smtClean="0">
                <a:latin typeface="Century Schoolbook"/>
                <a:cs typeface="Century Schoolbook"/>
              </a:rPr>
              <a:t>y</a:t>
            </a:r>
            <a:r>
              <a:rPr sz="2400" spc="0" dirty="0" smtClean="0">
                <a:latin typeface="Century Schoolbook"/>
                <a:cs typeface="Century Schoolbook"/>
              </a:rPr>
              <a:t>n</a:t>
            </a:r>
            <a:r>
              <a:rPr sz="2400" spc="-9" dirty="0" smtClean="0"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latin typeface="Century Schoolbook"/>
                <a:cs typeface="Century Schoolbook"/>
              </a:rPr>
              <a:t>h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one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307958" y="1131169"/>
            <a:ext cx="40970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en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88620" y="1679929"/>
            <a:ext cx="1282225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li</a:t>
            </a:r>
            <a:r>
              <a:rPr sz="2400" spc="1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ant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676654" y="1679929"/>
            <a:ext cx="59346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9" dirty="0" smtClean="0">
                <a:latin typeface="Century Schoolbook"/>
                <a:cs typeface="Century Schoolbook"/>
              </a:rPr>
              <a:t>une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286635" y="1679929"/>
            <a:ext cx="1121974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4" dirty="0" smtClean="0">
                <a:latin typeface="Century Schoolbook"/>
                <a:cs typeface="Century Schoolbook"/>
              </a:rPr>
              <a:t>as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1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419729" y="1679929"/>
            <a:ext cx="57008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RS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563241" y="3346054"/>
            <a:ext cx="207811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J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635250" y="4210543"/>
            <a:ext cx="245985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K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26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203829" y="2780919"/>
            <a:ext cx="432054" cy="3600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3635883" y="2780919"/>
            <a:ext cx="444245" cy="21602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4080129" y="2780919"/>
            <a:ext cx="2220087" cy="2160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4080129" y="2996946"/>
            <a:ext cx="360045" cy="3600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4440174" y="2996946"/>
            <a:ext cx="1512189" cy="17282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400"/>
              </a:lnSpc>
              <a:spcBef>
                <a:spcPts val="15"/>
              </a:spcBef>
            </a:pPr>
            <a:endParaRPr sz="1400"/>
          </a:p>
          <a:p>
            <a:pPr marL="92710">
              <a:lnSpc>
                <a:spcPts val="2163"/>
              </a:lnSpc>
            </a:pPr>
            <a:r>
              <a:rPr sz="2700" b="1" spc="0" baseline="-4621" dirty="0" smtClean="0">
                <a:latin typeface="Century Schoolbook"/>
                <a:cs typeface="Century Schoolbook"/>
              </a:rPr>
              <a:t>R             </a:t>
            </a:r>
            <a:r>
              <a:rPr sz="2700" b="1" spc="376" baseline="-4621" dirty="0" smtClean="0">
                <a:latin typeface="Century Schoolbook"/>
                <a:cs typeface="Century Schoolbook"/>
              </a:rPr>
              <a:t> </a:t>
            </a:r>
            <a:r>
              <a:rPr sz="1800" b="1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  <a:p>
            <a:pPr marL="104901">
              <a:lnSpc>
                <a:spcPts val="2213"/>
              </a:lnSpc>
              <a:spcBef>
                <a:spcPts val="6933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S              </a:t>
            </a:r>
            <a:r>
              <a:rPr sz="1800" b="1" spc="29" dirty="0" smtClean="0">
                <a:latin typeface="Century Schoolbook"/>
                <a:cs typeface="Century Schoolbook"/>
              </a:rPr>
              <a:t> </a:t>
            </a:r>
            <a:r>
              <a:rPr sz="2700" b="1" spc="0" baseline="154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952363" y="2996946"/>
            <a:ext cx="347852" cy="3600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3203829" y="3140964"/>
            <a:ext cx="432054" cy="14401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4080129" y="3356991"/>
            <a:ext cx="360045" cy="11521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5952363" y="3356991"/>
            <a:ext cx="347725" cy="11521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4080129" y="4509135"/>
            <a:ext cx="360045" cy="2160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5952363" y="4509135"/>
            <a:ext cx="347852" cy="2160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3203829" y="4581144"/>
            <a:ext cx="432054" cy="3600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4080129" y="4725162"/>
            <a:ext cx="2220087" cy="2160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2915920" y="3289300"/>
            <a:ext cx="684021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5664327" y="4225417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object 72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8384285" y="2424684"/>
            <a:ext cx="648081" cy="117855"/>
          </a:xfrm>
          <a:custGeom>
            <a:avLst/>
            <a:gdLst/>
            <a:ahLst/>
            <a:cxnLst/>
            <a:rect l="l" t="t" r="r" b="b"/>
            <a:pathLst>
              <a:path w="648081" h="117855">
                <a:moveTo>
                  <a:pt x="535686" y="109727"/>
                </a:moveTo>
                <a:lnTo>
                  <a:pt x="539242" y="115824"/>
                </a:lnTo>
                <a:lnTo>
                  <a:pt x="546989" y="117855"/>
                </a:lnTo>
                <a:lnTo>
                  <a:pt x="553085" y="114300"/>
                </a:lnTo>
                <a:lnTo>
                  <a:pt x="648081" y="58927"/>
                </a:lnTo>
                <a:lnTo>
                  <a:pt x="553085" y="3555"/>
                </a:lnTo>
                <a:lnTo>
                  <a:pt x="546989" y="0"/>
                </a:lnTo>
                <a:lnTo>
                  <a:pt x="539242" y="2031"/>
                </a:lnTo>
                <a:lnTo>
                  <a:pt x="535686" y="8127"/>
                </a:lnTo>
                <a:lnTo>
                  <a:pt x="532130" y="14096"/>
                </a:lnTo>
                <a:lnTo>
                  <a:pt x="534289" y="21843"/>
                </a:lnTo>
                <a:lnTo>
                  <a:pt x="540258" y="25400"/>
                </a:lnTo>
                <a:lnTo>
                  <a:pt x="575963" y="46227"/>
                </a:lnTo>
                <a:lnTo>
                  <a:pt x="622935" y="46227"/>
                </a:lnTo>
                <a:lnTo>
                  <a:pt x="622935" y="71627"/>
                </a:lnTo>
                <a:lnTo>
                  <a:pt x="575963" y="71628"/>
                </a:lnTo>
                <a:lnTo>
                  <a:pt x="540258" y="92455"/>
                </a:lnTo>
                <a:lnTo>
                  <a:pt x="534289" y="95885"/>
                </a:lnTo>
                <a:lnTo>
                  <a:pt x="532130" y="103758"/>
                </a:lnTo>
                <a:lnTo>
                  <a:pt x="535686" y="109727"/>
                </a:lnTo>
                <a:close/>
              </a:path>
              <a:path w="648081" h="117855">
                <a:moveTo>
                  <a:pt x="622935" y="46227"/>
                </a:moveTo>
                <a:lnTo>
                  <a:pt x="616458" y="48005"/>
                </a:lnTo>
                <a:lnTo>
                  <a:pt x="616458" y="69850"/>
                </a:lnTo>
                <a:lnTo>
                  <a:pt x="597734" y="58927"/>
                </a:lnTo>
                <a:lnTo>
                  <a:pt x="616458" y="48005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22935" y="46227"/>
                </a:lnTo>
                <a:close/>
              </a:path>
              <a:path w="648081" h="117855">
                <a:moveTo>
                  <a:pt x="616458" y="48005"/>
                </a:moveTo>
                <a:lnTo>
                  <a:pt x="597734" y="58927"/>
                </a:lnTo>
                <a:lnTo>
                  <a:pt x="616458" y="69850"/>
                </a:lnTo>
                <a:lnTo>
                  <a:pt x="616458" y="4800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8384285" y="2424684"/>
            <a:ext cx="648081" cy="117855"/>
          </a:xfrm>
          <a:custGeom>
            <a:avLst/>
            <a:gdLst/>
            <a:ahLst/>
            <a:cxnLst/>
            <a:rect l="l" t="t" r="r" b="b"/>
            <a:pathLst>
              <a:path w="648081" h="117855">
                <a:moveTo>
                  <a:pt x="535686" y="109727"/>
                </a:moveTo>
                <a:lnTo>
                  <a:pt x="539242" y="115824"/>
                </a:lnTo>
                <a:lnTo>
                  <a:pt x="546989" y="117855"/>
                </a:lnTo>
                <a:lnTo>
                  <a:pt x="553085" y="114300"/>
                </a:lnTo>
                <a:lnTo>
                  <a:pt x="648081" y="58927"/>
                </a:lnTo>
                <a:lnTo>
                  <a:pt x="553085" y="3555"/>
                </a:lnTo>
                <a:lnTo>
                  <a:pt x="546989" y="0"/>
                </a:lnTo>
                <a:lnTo>
                  <a:pt x="539242" y="2031"/>
                </a:lnTo>
                <a:lnTo>
                  <a:pt x="535686" y="8127"/>
                </a:lnTo>
                <a:lnTo>
                  <a:pt x="532130" y="14096"/>
                </a:lnTo>
                <a:lnTo>
                  <a:pt x="534289" y="21843"/>
                </a:lnTo>
                <a:lnTo>
                  <a:pt x="540258" y="25400"/>
                </a:lnTo>
                <a:lnTo>
                  <a:pt x="575963" y="46227"/>
                </a:lnTo>
                <a:lnTo>
                  <a:pt x="622935" y="46227"/>
                </a:lnTo>
                <a:lnTo>
                  <a:pt x="622935" y="71627"/>
                </a:lnTo>
                <a:lnTo>
                  <a:pt x="575963" y="71628"/>
                </a:lnTo>
                <a:lnTo>
                  <a:pt x="540258" y="92455"/>
                </a:lnTo>
                <a:lnTo>
                  <a:pt x="534289" y="95885"/>
                </a:lnTo>
                <a:lnTo>
                  <a:pt x="532130" y="103758"/>
                </a:lnTo>
                <a:lnTo>
                  <a:pt x="535686" y="109727"/>
                </a:lnTo>
                <a:close/>
              </a:path>
              <a:path w="648081" h="117855">
                <a:moveTo>
                  <a:pt x="622935" y="46227"/>
                </a:moveTo>
                <a:lnTo>
                  <a:pt x="616458" y="48005"/>
                </a:lnTo>
                <a:lnTo>
                  <a:pt x="616458" y="69850"/>
                </a:lnTo>
                <a:lnTo>
                  <a:pt x="597734" y="58927"/>
                </a:lnTo>
                <a:lnTo>
                  <a:pt x="616458" y="48005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22935" y="46227"/>
                </a:lnTo>
                <a:close/>
              </a:path>
              <a:path w="648081" h="117855">
                <a:moveTo>
                  <a:pt x="616458" y="48005"/>
                </a:moveTo>
                <a:lnTo>
                  <a:pt x="597734" y="58927"/>
                </a:lnTo>
                <a:lnTo>
                  <a:pt x="616458" y="69850"/>
                </a:lnTo>
                <a:lnTo>
                  <a:pt x="616458" y="4800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8384285" y="3144774"/>
            <a:ext cx="648081" cy="117855"/>
          </a:xfrm>
          <a:custGeom>
            <a:avLst/>
            <a:gdLst/>
            <a:ahLst/>
            <a:cxnLst/>
            <a:rect l="l" t="t" r="r" b="b"/>
            <a:pathLst>
              <a:path w="648081" h="117855">
                <a:moveTo>
                  <a:pt x="535686" y="109727"/>
                </a:moveTo>
                <a:lnTo>
                  <a:pt x="539242" y="115824"/>
                </a:lnTo>
                <a:lnTo>
                  <a:pt x="546989" y="117855"/>
                </a:lnTo>
                <a:lnTo>
                  <a:pt x="553085" y="114300"/>
                </a:lnTo>
                <a:lnTo>
                  <a:pt x="648081" y="58927"/>
                </a:lnTo>
                <a:lnTo>
                  <a:pt x="553085" y="3428"/>
                </a:lnTo>
                <a:lnTo>
                  <a:pt x="546989" y="0"/>
                </a:lnTo>
                <a:lnTo>
                  <a:pt x="539242" y="2031"/>
                </a:lnTo>
                <a:lnTo>
                  <a:pt x="535686" y="8000"/>
                </a:lnTo>
                <a:lnTo>
                  <a:pt x="532130" y="14097"/>
                </a:lnTo>
                <a:lnTo>
                  <a:pt x="534289" y="21843"/>
                </a:lnTo>
                <a:lnTo>
                  <a:pt x="540258" y="25400"/>
                </a:lnTo>
                <a:lnTo>
                  <a:pt x="575963" y="46227"/>
                </a:lnTo>
                <a:lnTo>
                  <a:pt x="622935" y="46227"/>
                </a:lnTo>
                <a:lnTo>
                  <a:pt x="622935" y="71627"/>
                </a:lnTo>
                <a:lnTo>
                  <a:pt x="575745" y="71628"/>
                </a:lnTo>
                <a:lnTo>
                  <a:pt x="540258" y="92328"/>
                </a:lnTo>
                <a:lnTo>
                  <a:pt x="534289" y="95885"/>
                </a:lnTo>
                <a:lnTo>
                  <a:pt x="532130" y="103759"/>
                </a:lnTo>
                <a:lnTo>
                  <a:pt x="535686" y="109727"/>
                </a:lnTo>
                <a:close/>
              </a:path>
              <a:path w="648081" h="117855">
                <a:moveTo>
                  <a:pt x="622935" y="46227"/>
                </a:moveTo>
                <a:lnTo>
                  <a:pt x="616458" y="47878"/>
                </a:lnTo>
                <a:lnTo>
                  <a:pt x="616458" y="69850"/>
                </a:lnTo>
                <a:lnTo>
                  <a:pt x="597625" y="58864"/>
                </a:lnTo>
                <a:lnTo>
                  <a:pt x="616458" y="47878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22935" y="46227"/>
                </a:lnTo>
                <a:close/>
              </a:path>
              <a:path w="648081" h="117855">
                <a:moveTo>
                  <a:pt x="616458" y="47878"/>
                </a:moveTo>
                <a:lnTo>
                  <a:pt x="597625" y="58864"/>
                </a:lnTo>
                <a:lnTo>
                  <a:pt x="616458" y="69850"/>
                </a:lnTo>
                <a:lnTo>
                  <a:pt x="616458" y="478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8384285" y="3144774"/>
            <a:ext cx="648081" cy="117855"/>
          </a:xfrm>
          <a:custGeom>
            <a:avLst/>
            <a:gdLst/>
            <a:ahLst/>
            <a:cxnLst/>
            <a:rect l="l" t="t" r="r" b="b"/>
            <a:pathLst>
              <a:path w="648081" h="117855">
                <a:moveTo>
                  <a:pt x="535686" y="109727"/>
                </a:moveTo>
                <a:lnTo>
                  <a:pt x="539242" y="115824"/>
                </a:lnTo>
                <a:lnTo>
                  <a:pt x="546989" y="117855"/>
                </a:lnTo>
                <a:lnTo>
                  <a:pt x="553085" y="114300"/>
                </a:lnTo>
                <a:lnTo>
                  <a:pt x="648081" y="58927"/>
                </a:lnTo>
                <a:lnTo>
                  <a:pt x="553085" y="3428"/>
                </a:lnTo>
                <a:lnTo>
                  <a:pt x="546989" y="0"/>
                </a:lnTo>
                <a:lnTo>
                  <a:pt x="539242" y="2031"/>
                </a:lnTo>
                <a:lnTo>
                  <a:pt x="535686" y="8000"/>
                </a:lnTo>
                <a:lnTo>
                  <a:pt x="532130" y="14097"/>
                </a:lnTo>
                <a:lnTo>
                  <a:pt x="534289" y="21843"/>
                </a:lnTo>
                <a:lnTo>
                  <a:pt x="540258" y="25400"/>
                </a:lnTo>
                <a:lnTo>
                  <a:pt x="575963" y="46227"/>
                </a:lnTo>
                <a:lnTo>
                  <a:pt x="622935" y="46227"/>
                </a:lnTo>
                <a:lnTo>
                  <a:pt x="622935" y="71627"/>
                </a:lnTo>
                <a:lnTo>
                  <a:pt x="575745" y="71628"/>
                </a:lnTo>
                <a:lnTo>
                  <a:pt x="540258" y="92328"/>
                </a:lnTo>
                <a:lnTo>
                  <a:pt x="534289" y="95885"/>
                </a:lnTo>
                <a:lnTo>
                  <a:pt x="532130" y="103759"/>
                </a:lnTo>
                <a:lnTo>
                  <a:pt x="535686" y="109727"/>
                </a:lnTo>
                <a:close/>
              </a:path>
              <a:path w="648081" h="117855">
                <a:moveTo>
                  <a:pt x="622935" y="46227"/>
                </a:moveTo>
                <a:lnTo>
                  <a:pt x="616458" y="47878"/>
                </a:lnTo>
                <a:lnTo>
                  <a:pt x="616458" y="69850"/>
                </a:lnTo>
                <a:lnTo>
                  <a:pt x="597625" y="58864"/>
                </a:lnTo>
                <a:lnTo>
                  <a:pt x="616458" y="47878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22935" y="46227"/>
                </a:lnTo>
                <a:close/>
              </a:path>
              <a:path w="648081" h="117855">
                <a:moveTo>
                  <a:pt x="616458" y="47878"/>
                </a:moveTo>
                <a:lnTo>
                  <a:pt x="597625" y="58864"/>
                </a:lnTo>
                <a:lnTo>
                  <a:pt x="616458" y="69850"/>
                </a:lnTo>
                <a:lnTo>
                  <a:pt x="616458" y="478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6325743" y="2249690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6325743" y="2249690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8888349" y="2843657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724144" y="2424684"/>
            <a:ext cx="648080" cy="117855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5" y="109727"/>
                </a:moveTo>
                <a:lnTo>
                  <a:pt x="539241" y="115824"/>
                </a:lnTo>
                <a:lnTo>
                  <a:pt x="546988" y="117855"/>
                </a:lnTo>
                <a:lnTo>
                  <a:pt x="553084" y="114300"/>
                </a:lnTo>
                <a:lnTo>
                  <a:pt x="648080" y="58927"/>
                </a:lnTo>
                <a:lnTo>
                  <a:pt x="553084" y="3555"/>
                </a:lnTo>
                <a:lnTo>
                  <a:pt x="546988" y="0"/>
                </a:lnTo>
                <a:lnTo>
                  <a:pt x="539241" y="2031"/>
                </a:lnTo>
                <a:lnTo>
                  <a:pt x="535685" y="8127"/>
                </a:lnTo>
                <a:lnTo>
                  <a:pt x="532256" y="14096"/>
                </a:lnTo>
                <a:lnTo>
                  <a:pt x="534288" y="21843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5963" y="71628"/>
                </a:lnTo>
                <a:lnTo>
                  <a:pt x="540257" y="92455"/>
                </a:lnTo>
                <a:lnTo>
                  <a:pt x="534288" y="95885"/>
                </a:lnTo>
                <a:lnTo>
                  <a:pt x="532256" y="103758"/>
                </a:lnTo>
                <a:lnTo>
                  <a:pt x="535685" y="109727"/>
                </a:lnTo>
                <a:close/>
              </a:path>
              <a:path w="648080" h="117855">
                <a:moveTo>
                  <a:pt x="622934" y="46227"/>
                </a:moveTo>
                <a:lnTo>
                  <a:pt x="616457" y="48005"/>
                </a:lnTo>
                <a:lnTo>
                  <a:pt x="616457" y="69850"/>
                </a:lnTo>
                <a:lnTo>
                  <a:pt x="597734" y="58927"/>
                </a:lnTo>
                <a:lnTo>
                  <a:pt x="616457" y="48005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080" h="117855">
                <a:moveTo>
                  <a:pt x="616457" y="48005"/>
                </a:moveTo>
                <a:lnTo>
                  <a:pt x="597734" y="58927"/>
                </a:lnTo>
                <a:lnTo>
                  <a:pt x="616457" y="69850"/>
                </a:lnTo>
                <a:lnTo>
                  <a:pt x="616457" y="4800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5724144" y="2424684"/>
            <a:ext cx="648080" cy="117855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5" y="109727"/>
                </a:moveTo>
                <a:lnTo>
                  <a:pt x="539241" y="115824"/>
                </a:lnTo>
                <a:lnTo>
                  <a:pt x="546988" y="117855"/>
                </a:lnTo>
                <a:lnTo>
                  <a:pt x="553084" y="114300"/>
                </a:lnTo>
                <a:lnTo>
                  <a:pt x="648080" y="58927"/>
                </a:lnTo>
                <a:lnTo>
                  <a:pt x="553084" y="3555"/>
                </a:lnTo>
                <a:lnTo>
                  <a:pt x="546988" y="0"/>
                </a:lnTo>
                <a:lnTo>
                  <a:pt x="539241" y="2031"/>
                </a:lnTo>
                <a:lnTo>
                  <a:pt x="535685" y="8127"/>
                </a:lnTo>
                <a:lnTo>
                  <a:pt x="532256" y="14096"/>
                </a:lnTo>
                <a:lnTo>
                  <a:pt x="534288" y="21843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5963" y="71628"/>
                </a:lnTo>
                <a:lnTo>
                  <a:pt x="540257" y="92455"/>
                </a:lnTo>
                <a:lnTo>
                  <a:pt x="534288" y="95885"/>
                </a:lnTo>
                <a:lnTo>
                  <a:pt x="532256" y="103758"/>
                </a:lnTo>
                <a:lnTo>
                  <a:pt x="535685" y="109727"/>
                </a:lnTo>
                <a:close/>
              </a:path>
              <a:path w="648080" h="117855">
                <a:moveTo>
                  <a:pt x="622934" y="46227"/>
                </a:moveTo>
                <a:lnTo>
                  <a:pt x="616457" y="48005"/>
                </a:lnTo>
                <a:lnTo>
                  <a:pt x="616457" y="69850"/>
                </a:lnTo>
                <a:lnTo>
                  <a:pt x="597734" y="58927"/>
                </a:lnTo>
                <a:lnTo>
                  <a:pt x="616457" y="48005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080" h="117855">
                <a:moveTo>
                  <a:pt x="616457" y="48005"/>
                </a:moveTo>
                <a:lnTo>
                  <a:pt x="597734" y="58927"/>
                </a:lnTo>
                <a:lnTo>
                  <a:pt x="616457" y="69850"/>
                </a:lnTo>
                <a:lnTo>
                  <a:pt x="616457" y="4800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652135" y="2852674"/>
            <a:ext cx="648080" cy="25400"/>
          </a:xfrm>
          <a:custGeom>
            <a:avLst/>
            <a:gdLst/>
            <a:ahLst/>
            <a:cxnLst/>
            <a:rect l="l" t="t" r="r" b="b"/>
            <a:pathLst>
              <a:path w="648080" h="25400">
                <a:moveTo>
                  <a:pt x="0" y="25400"/>
                </a:moveTo>
                <a:lnTo>
                  <a:pt x="648080" y="25400"/>
                </a:lnTo>
                <a:lnTo>
                  <a:pt x="64808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652135" y="2852674"/>
            <a:ext cx="648080" cy="25400"/>
          </a:xfrm>
          <a:custGeom>
            <a:avLst/>
            <a:gdLst/>
            <a:ahLst/>
            <a:cxnLst/>
            <a:rect l="l" t="t" r="r" b="b"/>
            <a:pathLst>
              <a:path w="648080" h="25400">
                <a:moveTo>
                  <a:pt x="0" y="25400"/>
                </a:moveTo>
                <a:lnTo>
                  <a:pt x="648080" y="25400"/>
                </a:lnTo>
                <a:lnTo>
                  <a:pt x="64808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6012180" y="3473818"/>
            <a:ext cx="2672587" cy="369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6012180" y="3473818"/>
            <a:ext cx="2672587" cy="369328"/>
          </a:xfrm>
          <a:custGeom>
            <a:avLst/>
            <a:gdLst/>
            <a:ahLst/>
            <a:cxnLst/>
            <a:rect l="l" t="t" r="r" b="b"/>
            <a:pathLst>
              <a:path w="2672587" h="369328">
                <a:moveTo>
                  <a:pt x="2672587" y="0"/>
                </a:moveTo>
                <a:lnTo>
                  <a:pt x="0" y="0"/>
                </a:lnTo>
                <a:lnTo>
                  <a:pt x="2672461" y="12"/>
                </a:lnTo>
                <a:lnTo>
                  <a:pt x="2672461" y="369328"/>
                </a:lnTo>
                <a:lnTo>
                  <a:pt x="2672587" y="0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6012180" y="3473818"/>
            <a:ext cx="2672587" cy="369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6012180" y="3473818"/>
            <a:ext cx="2672587" cy="369328"/>
          </a:xfrm>
          <a:custGeom>
            <a:avLst/>
            <a:gdLst/>
            <a:ahLst/>
            <a:cxnLst/>
            <a:rect l="l" t="t" r="r" b="b"/>
            <a:pathLst>
              <a:path w="2672587" h="369328">
                <a:moveTo>
                  <a:pt x="0" y="369328"/>
                </a:moveTo>
                <a:lnTo>
                  <a:pt x="2672587" y="369328"/>
                </a:lnTo>
                <a:lnTo>
                  <a:pt x="2672587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6228207" y="2793365"/>
            <a:ext cx="72008" cy="122300"/>
          </a:xfrm>
          <a:custGeom>
            <a:avLst/>
            <a:gdLst/>
            <a:ahLst/>
            <a:cxnLst/>
            <a:rect l="l" t="t" r="r" b="b"/>
            <a:pathLst>
              <a:path w="72008" h="122300">
                <a:moveTo>
                  <a:pt x="35940" y="122300"/>
                </a:moveTo>
                <a:lnTo>
                  <a:pt x="42153" y="121397"/>
                </a:lnTo>
                <a:lnTo>
                  <a:pt x="51775" y="116104"/>
                </a:lnTo>
                <a:lnTo>
                  <a:pt x="59994" y="106704"/>
                </a:lnTo>
                <a:lnTo>
                  <a:pt x="66387" y="93919"/>
                </a:lnTo>
                <a:lnTo>
                  <a:pt x="70533" y="78473"/>
                </a:lnTo>
                <a:lnTo>
                  <a:pt x="72008" y="61087"/>
                </a:lnTo>
                <a:lnTo>
                  <a:pt x="71490" y="50695"/>
                </a:lnTo>
                <a:lnTo>
                  <a:pt x="68390" y="34357"/>
                </a:lnTo>
                <a:lnTo>
                  <a:pt x="62861" y="20401"/>
                </a:lnTo>
                <a:lnTo>
                  <a:pt x="55327" y="9545"/>
                </a:lnTo>
                <a:lnTo>
                  <a:pt x="46212" y="2505"/>
                </a:lnTo>
                <a:lnTo>
                  <a:pt x="35940" y="0"/>
                </a:lnTo>
                <a:lnTo>
                  <a:pt x="29889" y="863"/>
                </a:lnTo>
                <a:lnTo>
                  <a:pt x="20274" y="6098"/>
                </a:lnTo>
                <a:lnTo>
                  <a:pt x="12049" y="15457"/>
                </a:lnTo>
                <a:lnTo>
                  <a:pt x="5641" y="28221"/>
                </a:lnTo>
                <a:lnTo>
                  <a:pt x="1481" y="43670"/>
                </a:lnTo>
                <a:lnTo>
                  <a:pt x="0" y="61087"/>
                </a:lnTo>
                <a:lnTo>
                  <a:pt x="523" y="71537"/>
                </a:lnTo>
                <a:lnTo>
                  <a:pt x="3626" y="87880"/>
                </a:lnTo>
                <a:lnTo>
                  <a:pt x="9147" y="101852"/>
                </a:lnTo>
                <a:lnTo>
                  <a:pt x="16658" y="112730"/>
                </a:lnTo>
                <a:lnTo>
                  <a:pt x="25732" y="119787"/>
                </a:lnTo>
                <a:lnTo>
                  <a:pt x="35940" y="1223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6228207" y="2793365"/>
            <a:ext cx="72008" cy="122300"/>
          </a:xfrm>
          <a:custGeom>
            <a:avLst/>
            <a:gdLst/>
            <a:ahLst/>
            <a:cxnLst/>
            <a:rect l="l" t="t" r="r" b="b"/>
            <a:pathLst>
              <a:path w="72008" h="122300">
                <a:moveTo>
                  <a:pt x="35940" y="122300"/>
                </a:moveTo>
                <a:lnTo>
                  <a:pt x="25732" y="119787"/>
                </a:lnTo>
                <a:lnTo>
                  <a:pt x="16658" y="112730"/>
                </a:lnTo>
                <a:lnTo>
                  <a:pt x="9147" y="101852"/>
                </a:lnTo>
                <a:lnTo>
                  <a:pt x="3626" y="87880"/>
                </a:lnTo>
                <a:lnTo>
                  <a:pt x="523" y="71537"/>
                </a:lnTo>
                <a:lnTo>
                  <a:pt x="0" y="61087"/>
                </a:lnTo>
                <a:lnTo>
                  <a:pt x="1481" y="43670"/>
                </a:lnTo>
                <a:lnTo>
                  <a:pt x="5641" y="28221"/>
                </a:lnTo>
                <a:lnTo>
                  <a:pt x="12049" y="15457"/>
                </a:lnTo>
                <a:lnTo>
                  <a:pt x="20274" y="6098"/>
                </a:lnTo>
                <a:lnTo>
                  <a:pt x="29889" y="863"/>
                </a:lnTo>
                <a:lnTo>
                  <a:pt x="35940" y="0"/>
                </a:lnTo>
                <a:lnTo>
                  <a:pt x="46212" y="2505"/>
                </a:lnTo>
                <a:lnTo>
                  <a:pt x="55327" y="9545"/>
                </a:lnTo>
                <a:lnTo>
                  <a:pt x="62861" y="20401"/>
                </a:lnTo>
                <a:lnTo>
                  <a:pt x="68390" y="34357"/>
                </a:lnTo>
                <a:lnTo>
                  <a:pt x="71490" y="50695"/>
                </a:lnTo>
                <a:lnTo>
                  <a:pt x="72008" y="61087"/>
                </a:lnTo>
                <a:lnTo>
                  <a:pt x="70533" y="78473"/>
                </a:lnTo>
                <a:lnTo>
                  <a:pt x="66387" y="93919"/>
                </a:lnTo>
                <a:lnTo>
                  <a:pt x="59994" y="106704"/>
                </a:lnTo>
                <a:lnTo>
                  <a:pt x="51775" y="116104"/>
                </a:lnTo>
                <a:lnTo>
                  <a:pt x="42153" y="121397"/>
                </a:lnTo>
                <a:lnTo>
                  <a:pt x="35940" y="122300"/>
                </a:lnTo>
                <a:close/>
              </a:path>
            </a:pathLst>
          </a:custGeom>
          <a:ln w="25400">
            <a:solidFill>
              <a:srgbClr val="536D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3851910" y="3494659"/>
            <a:ext cx="0" cy="3304538"/>
          </a:xfrm>
          <a:custGeom>
            <a:avLst/>
            <a:gdLst/>
            <a:ahLst/>
            <a:cxnLst/>
            <a:rect l="l" t="t" r="r" b="b"/>
            <a:pathLst>
              <a:path h="3304538">
                <a:moveTo>
                  <a:pt x="0" y="0"/>
                </a:moveTo>
                <a:lnTo>
                  <a:pt x="0" y="330453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4572000" y="3494659"/>
            <a:ext cx="0" cy="3304538"/>
          </a:xfrm>
          <a:custGeom>
            <a:avLst/>
            <a:gdLst/>
            <a:ahLst/>
            <a:cxnLst/>
            <a:rect l="l" t="t" r="r" b="b"/>
            <a:pathLst>
              <a:path h="3304538">
                <a:moveTo>
                  <a:pt x="0" y="0"/>
                </a:moveTo>
                <a:lnTo>
                  <a:pt x="0" y="330453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5220081" y="3494659"/>
            <a:ext cx="0" cy="3304538"/>
          </a:xfrm>
          <a:custGeom>
            <a:avLst/>
            <a:gdLst/>
            <a:ahLst/>
            <a:cxnLst/>
            <a:rect l="l" t="t" r="r" b="b"/>
            <a:pathLst>
              <a:path h="3304538">
                <a:moveTo>
                  <a:pt x="0" y="0"/>
                </a:moveTo>
                <a:lnTo>
                  <a:pt x="0" y="330453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2765425" y="4049649"/>
            <a:ext cx="3181096" cy="0"/>
          </a:xfrm>
          <a:custGeom>
            <a:avLst/>
            <a:gdLst/>
            <a:ahLst/>
            <a:cxnLst/>
            <a:rect l="l" t="t" r="r" b="b"/>
            <a:pathLst>
              <a:path w="3181096">
                <a:moveTo>
                  <a:pt x="0" y="0"/>
                </a:moveTo>
                <a:lnTo>
                  <a:pt x="3181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2765425" y="4598289"/>
            <a:ext cx="3181096" cy="0"/>
          </a:xfrm>
          <a:custGeom>
            <a:avLst/>
            <a:gdLst/>
            <a:ahLst/>
            <a:cxnLst/>
            <a:rect l="l" t="t" r="r" b="b"/>
            <a:pathLst>
              <a:path w="3181096">
                <a:moveTo>
                  <a:pt x="0" y="0"/>
                </a:moveTo>
                <a:lnTo>
                  <a:pt x="3181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2765425" y="5146929"/>
            <a:ext cx="3181096" cy="0"/>
          </a:xfrm>
          <a:custGeom>
            <a:avLst/>
            <a:gdLst/>
            <a:ahLst/>
            <a:cxnLst/>
            <a:rect l="l" t="t" r="r" b="b"/>
            <a:pathLst>
              <a:path w="3181096">
                <a:moveTo>
                  <a:pt x="0" y="0"/>
                </a:moveTo>
                <a:lnTo>
                  <a:pt x="3181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2765425" y="5695569"/>
            <a:ext cx="3181096" cy="0"/>
          </a:xfrm>
          <a:custGeom>
            <a:avLst/>
            <a:gdLst/>
            <a:ahLst/>
            <a:cxnLst/>
            <a:rect l="l" t="t" r="r" b="b"/>
            <a:pathLst>
              <a:path w="3181096">
                <a:moveTo>
                  <a:pt x="0" y="0"/>
                </a:moveTo>
                <a:lnTo>
                  <a:pt x="3181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2765425" y="6244209"/>
            <a:ext cx="3181096" cy="0"/>
          </a:xfrm>
          <a:custGeom>
            <a:avLst/>
            <a:gdLst/>
            <a:ahLst/>
            <a:cxnLst/>
            <a:rect l="l" t="t" r="r" b="b"/>
            <a:pathLst>
              <a:path w="3181096">
                <a:moveTo>
                  <a:pt x="0" y="0"/>
                </a:moveTo>
                <a:lnTo>
                  <a:pt x="3181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2771775" y="3494659"/>
            <a:ext cx="0" cy="3304538"/>
          </a:xfrm>
          <a:custGeom>
            <a:avLst/>
            <a:gdLst/>
            <a:ahLst/>
            <a:cxnLst/>
            <a:rect l="l" t="t" r="r" b="b"/>
            <a:pathLst>
              <a:path h="3304538">
                <a:moveTo>
                  <a:pt x="0" y="0"/>
                </a:moveTo>
                <a:lnTo>
                  <a:pt x="0" y="330453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5940171" y="3494659"/>
            <a:ext cx="0" cy="3304538"/>
          </a:xfrm>
          <a:custGeom>
            <a:avLst/>
            <a:gdLst/>
            <a:ahLst/>
            <a:cxnLst/>
            <a:rect l="l" t="t" r="r" b="b"/>
            <a:pathLst>
              <a:path h="3304538">
                <a:moveTo>
                  <a:pt x="0" y="0"/>
                </a:moveTo>
                <a:lnTo>
                  <a:pt x="0" y="330453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2765425" y="3501009"/>
            <a:ext cx="3181096" cy="0"/>
          </a:xfrm>
          <a:custGeom>
            <a:avLst/>
            <a:gdLst/>
            <a:ahLst/>
            <a:cxnLst/>
            <a:rect l="l" t="t" r="r" b="b"/>
            <a:pathLst>
              <a:path w="3181096">
                <a:moveTo>
                  <a:pt x="0" y="0"/>
                </a:moveTo>
                <a:lnTo>
                  <a:pt x="3181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2765425" y="6792847"/>
            <a:ext cx="3181096" cy="0"/>
          </a:xfrm>
          <a:custGeom>
            <a:avLst/>
            <a:gdLst/>
            <a:ahLst/>
            <a:cxnLst/>
            <a:rect l="l" t="t" r="r" b="b"/>
            <a:pathLst>
              <a:path w="3181096">
                <a:moveTo>
                  <a:pt x="0" y="0"/>
                </a:moveTo>
                <a:lnTo>
                  <a:pt x="3181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5724144" y="3207385"/>
            <a:ext cx="648080" cy="117982"/>
          </a:xfrm>
          <a:custGeom>
            <a:avLst/>
            <a:gdLst/>
            <a:ahLst/>
            <a:cxnLst/>
            <a:rect l="l" t="t" r="r" b="b"/>
            <a:pathLst>
              <a:path w="648080" h="117982">
                <a:moveTo>
                  <a:pt x="535685" y="109854"/>
                </a:moveTo>
                <a:lnTo>
                  <a:pt x="539241" y="115950"/>
                </a:lnTo>
                <a:lnTo>
                  <a:pt x="546988" y="117982"/>
                </a:lnTo>
                <a:lnTo>
                  <a:pt x="553084" y="114426"/>
                </a:lnTo>
                <a:lnTo>
                  <a:pt x="648080" y="59054"/>
                </a:lnTo>
                <a:lnTo>
                  <a:pt x="553084" y="3555"/>
                </a:lnTo>
                <a:lnTo>
                  <a:pt x="546988" y="0"/>
                </a:lnTo>
                <a:lnTo>
                  <a:pt x="539241" y="2159"/>
                </a:lnTo>
                <a:lnTo>
                  <a:pt x="535685" y="8127"/>
                </a:lnTo>
                <a:lnTo>
                  <a:pt x="532256" y="14224"/>
                </a:lnTo>
                <a:lnTo>
                  <a:pt x="534288" y="21970"/>
                </a:lnTo>
                <a:lnTo>
                  <a:pt x="540257" y="25526"/>
                </a:lnTo>
                <a:lnTo>
                  <a:pt x="575963" y="46354"/>
                </a:lnTo>
                <a:lnTo>
                  <a:pt x="622934" y="46354"/>
                </a:lnTo>
                <a:lnTo>
                  <a:pt x="622934" y="71754"/>
                </a:lnTo>
                <a:lnTo>
                  <a:pt x="575745" y="71755"/>
                </a:lnTo>
                <a:lnTo>
                  <a:pt x="540257" y="92455"/>
                </a:lnTo>
                <a:lnTo>
                  <a:pt x="534288" y="96012"/>
                </a:lnTo>
                <a:lnTo>
                  <a:pt x="532256" y="103759"/>
                </a:lnTo>
                <a:lnTo>
                  <a:pt x="535685" y="109854"/>
                </a:lnTo>
                <a:close/>
              </a:path>
              <a:path w="648080" h="117982">
                <a:moveTo>
                  <a:pt x="622934" y="46354"/>
                </a:moveTo>
                <a:lnTo>
                  <a:pt x="616457" y="48005"/>
                </a:lnTo>
                <a:lnTo>
                  <a:pt x="616457" y="69976"/>
                </a:lnTo>
                <a:lnTo>
                  <a:pt x="597625" y="58991"/>
                </a:lnTo>
                <a:lnTo>
                  <a:pt x="616457" y="48005"/>
                </a:lnTo>
                <a:lnTo>
                  <a:pt x="622934" y="46354"/>
                </a:lnTo>
                <a:lnTo>
                  <a:pt x="0" y="46354"/>
                </a:lnTo>
                <a:lnTo>
                  <a:pt x="0" y="71754"/>
                </a:lnTo>
                <a:lnTo>
                  <a:pt x="622934" y="71754"/>
                </a:lnTo>
                <a:lnTo>
                  <a:pt x="622934" y="46354"/>
                </a:lnTo>
                <a:close/>
              </a:path>
              <a:path w="648080" h="117982">
                <a:moveTo>
                  <a:pt x="616457" y="48005"/>
                </a:moveTo>
                <a:lnTo>
                  <a:pt x="597625" y="58991"/>
                </a:lnTo>
                <a:lnTo>
                  <a:pt x="616457" y="69976"/>
                </a:lnTo>
                <a:lnTo>
                  <a:pt x="616457" y="4800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5724144" y="3207385"/>
            <a:ext cx="648080" cy="117982"/>
          </a:xfrm>
          <a:custGeom>
            <a:avLst/>
            <a:gdLst/>
            <a:ahLst/>
            <a:cxnLst/>
            <a:rect l="l" t="t" r="r" b="b"/>
            <a:pathLst>
              <a:path w="648080" h="117982">
                <a:moveTo>
                  <a:pt x="535685" y="109854"/>
                </a:moveTo>
                <a:lnTo>
                  <a:pt x="539241" y="115950"/>
                </a:lnTo>
                <a:lnTo>
                  <a:pt x="546988" y="117982"/>
                </a:lnTo>
                <a:lnTo>
                  <a:pt x="553084" y="114426"/>
                </a:lnTo>
                <a:lnTo>
                  <a:pt x="648080" y="59054"/>
                </a:lnTo>
                <a:lnTo>
                  <a:pt x="553084" y="3555"/>
                </a:lnTo>
                <a:lnTo>
                  <a:pt x="546988" y="0"/>
                </a:lnTo>
                <a:lnTo>
                  <a:pt x="539241" y="2159"/>
                </a:lnTo>
                <a:lnTo>
                  <a:pt x="535685" y="8127"/>
                </a:lnTo>
                <a:lnTo>
                  <a:pt x="532256" y="14224"/>
                </a:lnTo>
                <a:lnTo>
                  <a:pt x="534288" y="21970"/>
                </a:lnTo>
                <a:lnTo>
                  <a:pt x="540257" y="25526"/>
                </a:lnTo>
                <a:lnTo>
                  <a:pt x="575963" y="46354"/>
                </a:lnTo>
                <a:lnTo>
                  <a:pt x="622934" y="46354"/>
                </a:lnTo>
                <a:lnTo>
                  <a:pt x="622934" y="71754"/>
                </a:lnTo>
                <a:lnTo>
                  <a:pt x="575745" y="71755"/>
                </a:lnTo>
                <a:lnTo>
                  <a:pt x="540257" y="92455"/>
                </a:lnTo>
                <a:lnTo>
                  <a:pt x="534288" y="96012"/>
                </a:lnTo>
                <a:lnTo>
                  <a:pt x="532256" y="103759"/>
                </a:lnTo>
                <a:lnTo>
                  <a:pt x="535685" y="109854"/>
                </a:lnTo>
                <a:close/>
              </a:path>
              <a:path w="648080" h="117982">
                <a:moveTo>
                  <a:pt x="622934" y="46354"/>
                </a:moveTo>
                <a:lnTo>
                  <a:pt x="616457" y="48005"/>
                </a:lnTo>
                <a:lnTo>
                  <a:pt x="616457" y="69976"/>
                </a:lnTo>
                <a:lnTo>
                  <a:pt x="597625" y="58991"/>
                </a:lnTo>
                <a:lnTo>
                  <a:pt x="616457" y="48005"/>
                </a:lnTo>
                <a:lnTo>
                  <a:pt x="622934" y="46354"/>
                </a:lnTo>
                <a:lnTo>
                  <a:pt x="0" y="46354"/>
                </a:lnTo>
                <a:lnTo>
                  <a:pt x="0" y="71754"/>
                </a:lnTo>
                <a:lnTo>
                  <a:pt x="622934" y="71754"/>
                </a:lnTo>
                <a:lnTo>
                  <a:pt x="622934" y="46354"/>
                </a:lnTo>
                <a:close/>
              </a:path>
              <a:path w="648080" h="117982">
                <a:moveTo>
                  <a:pt x="616457" y="48005"/>
                </a:moveTo>
                <a:lnTo>
                  <a:pt x="597625" y="58991"/>
                </a:lnTo>
                <a:lnTo>
                  <a:pt x="616457" y="69976"/>
                </a:lnTo>
                <a:lnTo>
                  <a:pt x="616457" y="4800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5292090" y="6381330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2695575" y="2442591"/>
            <a:ext cx="648208" cy="117856"/>
          </a:xfrm>
          <a:custGeom>
            <a:avLst/>
            <a:gdLst/>
            <a:ahLst/>
            <a:cxnLst/>
            <a:rect l="l" t="t" r="r" b="b"/>
            <a:pathLst>
              <a:path w="648208" h="117856">
                <a:moveTo>
                  <a:pt x="616585" y="48006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6"/>
                </a:lnTo>
                <a:close/>
              </a:path>
              <a:path w="648208" h="117856">
                <a:moveTo>
                  <a:pt x="553212" y="114426"/>
                </a:moveTo>
                <a:lnTo>
                  <a:pt x="648208" y="58928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16585" y="48006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8"/>
                </a:lnTo>
                <a:lnTo>
                  <a:pt x="553212" y="114426"/>
                </a:lnTo>
                <a:close/>
              </a:path>
              <a:path w="648208" h="117856">
                <a:moveTo>
                  <a:pt x="539369" y="2032"/>
                </a:moveTo>
                <a:lnTo>
                  <a:pt x="535813" y="8128"/>
                </a:lnTo>
                <a:lnTo>
                  <a:pt x="532257" y="14224"/>
                </a:lnTo>
                <a:lnTo>
                  <a:pt x="534288" y="21971"/>
                </a:lnTo>
                <a:lnTo>
                  <a:pt x="540385" y="25526"/>
                </a:lnTo>
                <a:lnTo>
                  <a:pt x="575872" y="46227"/>
                </a:lnTo>
                <a:lnTo>
                  <a:pt x="622935" y="46228"/>
                </a:lnTo>
                <a:lnTo>
                  <a:pt x="648208" y="58928"/>
                </a:lnTo>
                <a:lnTo>
                  <a:pt x="553212" y="3556"/>
                </a:lnTo>
                <a:lnTo>
                  <a:pt x="547116" y="0"/>
                </a:lnTo>
                <a:lnTo>
                  <a:pt x="539369" y="2032"/>
                </a:lnTo>
                <a:close/>
              </a:path>
              <a:path w="648208" h="117856">
                <a:moveTo>
                  <a:pt x="535813" y="109855"/>
                </a:moveTo>
                <a:lnTo>
                  <a:pt x="539369" y="115824"/>
                </a:lnTo>
                <a:lnTo>
                  <a:pt x="547116" y="117856"/>
                </a:lnTo>
                <a:lnTo>
                  <a:pt x="553212" y="114426"/>
                </a:lnTo>
                <a:lnTo>
                  <a:pt x="622935" y="71628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695575" y="2442591"/>
            <a:ext cx="648208" cy="117856"/>
          </a:xfrm>
          <a:custGeom>
            <a:avLst/>
            <a:gdLst/>
            <a:ahLst/>
            <a:cxnLst/>
            <a:rect l="l" t="t" r="r" b="b"/>
            <a:pathLst>
              <a:path w="648208" h="117856">
                <a:moveTo>
                  <a:pt x="616585" y="48006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6"/>
                </a:lnTo>
                <a:close/>
              </a:path>
              <a:path w="648208" h="117856">
                <a:moveTo>
                  <a:pt x="553212" y="114426"/>
                </a:moveTo>
                <a:lnTo>
                  <a:pt x="648208" y="58928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16585" y="48006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8"/>
                </a:lnTo>
                <a:lnTo>
                  <a:pt x="553212" y="114426"/>
                </a:lnTo>
                <a:close/>
              </a:path>
              <a:path w="648208" h="117856">
                <a:moveTo>
                  <a:pt x="539369" y="2032"/>
                </a:moveTo>
                <a:lnTo>
                  <a:pt x="535813" y="8128"/>
                </a:lnTo>
                <a:lnTo>
                  <a:pt x="532257" y="14224"/>
                </a:lnTo>
                <a:lnTo>
                  <a:pt x="534288" y="21971"/>
                </a:lnTo>
                <a:lnTo>
                  <a:pt x="540385" y="25526"/>
                </a:lnTo>
                <a:lnTo>
                  <a:pt x="575872" y="46227"/>
                </a:lnTo>
                <a:lnTo>
                  <a:pt x="622935" y="46228"/>
                </a:lnTo>
                <a:lnTo>
                  <a:pt x="648208" y="58928"/>
                </a:lnTo>
                <a:lnTo>
                  <a:pt x="553212" y="3556"/>
                </a:lnTo>
                <a:lnTo>
                  <a:pt x="547116" y="0"/>
                </a:lnTo>
                <a:lnTo>
                  <a:pt x="539369" y="2032"/>
                </a:lnTo>
                <a:close/>
              </a:path>
              <a:path w="648208" h="117856">
                <a:moveTo>
                  <a:pt x="535813" y="109855"/>
                </a:moveTo>
                <a:lnTo>
                  <a:pt x="539369" y="115824"/>
                </a:lnTo>
                <a:lnTo>
                  <a:pt x="547116" y="117856"/>
                </a:lnTo>
                <a:lnTo>
                  <a:pt x="553212" y="114426"/>
                </a:lnTo>
                <a:lnTo>
                  <a:pt x="622935" y="71628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695575" y="3162680"/>
            <a:ext cx="648208" cy="117856"/>
          </a:xfrm>
          <a:custGeom>
            <a:avLst/>
            <a:gdLst/>
            <a:ahLst/>
            <a:cxnLst/>
            <a:rect l="l" t="t" r="r" b="b"/>
            <a:pathLst>
              <a:path w="648208" h="117856">
                <a:moveTo>
                  <a:pt x="616585" y="48006"/>
                </a:moveTo>
                <a:lnTo>
                  <a:pt x="597752" y="58991"/>
                </a:lnTo>
                <a:lnTo>
                  <a:pt x="616585" y="69977"/>
                </a:lnTo>
                <a:lnTo>
                  <a:pt x="616585" y="48006"/>
                </a:lnTo>
                <a:close/>
              </a:path>
              <a:path w="648208" h="117856">
                <a:moveTo>
                  <a:pt x="553212" y="114427"/>
                </a:moveTo>
                <a:lnTo>
                  <a:pt x="648208" y="58928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16585" y="48006"/>
                </a:lnTo>
                <a:lnTo>
                  <a:pt x="616585" y="69977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8"/>
                </a:lnTo>
                <a:lnTo>
                  <a:pt x="553212" y="114427"/>
                </a:lnTo>
                <a:close/>
              </a:path>
              <a:path w="648208" h="117856">
                <a:moveTo>
                  <a:pt x="539369" y="2032"/>
                </a:moveTo>
                <a:lnTo>
                  <a:pt x="535813" y="8128"/>
                </a:lnTo>
                <a:lnTo>
                  <a:pt x="532257" y="14097"/>
                </a:lnTo>
                <a:lnTo>
                  <a:pt x="534288" y="21971"/>
                </a:lnTo>
                <a:lnTo>
                  <a:pt x="540385" y="25527"/>
                </a:lnTo>
                <a:lnTo>
                  <a:pt x="575872" y="46227"/>
                </a:lnTo>
                <a:lnTo>
                  <a:pt x="622935" y="46228"/>
                </a:lnTo>
                <a:lnTo>
                  <a:pt x="648208" y="58928"/>
                </a:lnTo>
                <a:lnTo>
                  <a:pt x="553212" y="3556"/>
                </a:lnTo>
                <a:lnTo>
                  <a:pt x="547116" y="0"/>
                </a:lnTo>
                <a:lnTo>
                  <a:pt x="539369" y="2032"/>
                </a:lnTo>
                <a:close/>
              </a:path>
              <a:path w="648208" h="117856">
                <a:moveTo>
                  <a:pt x="535813" y="109855"/>
                </a:moveTo>
                <a:lnTo>
                  <a:pt x="539369" y="115824"/>
                </a:lnTo>
                <a:lnTo>
                  <a:pt x="547116" y="117856"/>
                </a:lnTo>
                <a:lnTo>
                  <a:pt x="553212" y="114427"/>
                </a:lnTo>
                <a:lnTo>
                  <a:pt x="622935" y="71628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2695575" y="3162680"/>
            <a:ext cx="648208" cy="117856"/>
          </a:xfrm>
          <a:custGeom>
            <a:avLst/>
            <a:gdLst/>
            <a:ahLst/>
            <a:cxnLst/>
            <a:rect l="l" t="t" r="r" b="b"/>
            <a:pathLst>
              <a:path w="648208" h="117856">
                <a:moveTo>
                  <a:pt x="616585" y="48006"/>
                </a:moveTo>
                <a:lnTo>
                  <a:pt x="597752" y="58991"/>
                </a:lnTo>
                <a:lnTo>
                  <a:pt x="616585" y="69977"/>
                </a:lnTo>
                <a:lnTo>
                  <a:pt x="616585" y="48006"/>
                </a:lnTo>
                <a:close/>
              </a:path>
              <a:path w="648208" h="117856">
                <a:moveTo>
                  <a:pt x="553212" y="114427"/>
                </a:moveTo>
                <a:lnTo>
                  <a:pt x="648208" y="58928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16585" y="48006"/>
                </a:lnTo>
                <a:lnTo>
                  <a:pt x="616585" y="69977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71628"/>
                </a:lnTo>
                <a:lnTo>
                  <a:pt x="553212" y="114427"/>
                </a:lnTo>
                <a:close/>
              </a:path>
              <a:path w="648208" h="117856">
                <a:moveTo>
                  <a:pt x="539369" y="2032"/>
                </a:moveTo>
                <a:lnTo>
                  <a:pt x="535813" y="8128"/>
                </a:lnTo>
                <a:lnTo>
                  <a:pt x="532257" y="14097"/>
                </a:lnTo>
                <a:lnTo>
                  <a:pt x="534288" y="21971"/>
                </a:lnTo>
                <a:lnTo>
                  <a:pt x="540385" y="25527"/>
                </a:lnTo>
                <a:lnTo>
                  <a:pt x="575872" y="46227"/>
                </a:lnTo>
                <a:lnTo>
                  <a:pt x="622935" y="46228"/>
                </a:lnTo>
                <a:lnTo>
                  <a:pt x="648208" y="58928"/>
                </a:lnTo>
                <a:lnTo>
                  <a:pt x="553212" y="3556"/>
                </a:lnTo>
                <a:lnTo>
                  <a:pt x="547116" y="0"/>
                </a:lnTo>
                <a:lnTo>
                  <a:pt x="539369" y="2032"/>
                </a:lnTo>
                <a:close/>
              </a:path>
              <a:path w="648208" h="117856">
                <a:moveTo>
                  <a:pt x="535813" y="109855"/>
                </a:moveTo>
                <a:lnTo>
                  <a:pt x="539369" y="115824"/>
                </a:lnTo>
                <a:lnTo>
                  <a:pt x="547116" y="117856"/>
                </a:lnTo>
                <a:lnTo>
                  <a:pt x="553212" y="114427"/>
                </a:lnTo>
                <a:lnTo>
                  <a:pt x="622935" y="71628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3" y="109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37108" y="2267597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37108" y="2267597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35496" y="2442591"/>
            <a:ext cx="648131" cy="117856"/>
          </a:xfrm>
          <a:custGeom>
            <a:avLst/>
            <a:gdLst/>
            <a:ahLst/>
            <a:cxnLst/>
            <a:rect l="l" t="t" r="r" b="b"/>
            <a:pathLst>
              <a:path w="648131" h="117856">
                <a:moveTo>
                  <a:pt x="616521" y="48006"/>
                </a:moveTo>
                <a:lnTo>
                  <a:pt x="597689" y="58991"/>
                </a:lnTo>
                <a:lnTo>
                  <a:pt x="616521" y="69976"/>
                </a:lnTo>
                <a:lnTo>
                  <a:pt x="616521" y="48006"/>
                </a:lnTo>
                <a:close/>
              </a:path>
              <a:path w="648131" h="117856">
                <a:moveTo>
                  <a:pt x="553123" y="114426"/>
                </a:moveTo>
                <a:lnTo>
                  <a:pt x="648131" y="58928"/>
                </a:lnTo>
                <a:lnTo>
                  <a:pt x="622922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22" y="71628"/>
                </a:lnTo>
                <a:lnTo>
                  <a:pt x="616521" y="48006"/>
                </a:lnTo>
                <a:lnTo>
                  <a:pt x="616521" y="69976"/>
                </a:lnTo>
                <a:lnTo>
                  <a:pt x="597689" y="58991"/>
                </a:lnTo>
                <a:lnTo>
                  <a:pt x="616521" y="48006"/>
                </a:lnTo>
                <a:lnTo>
                  <a:pt x="622922" y="71628"/>
                </a:lnTo>
                <a:lnTo>
                  <a:pt x="553123" y="114426"/>
                </a:lnTo>
                <a:close/>
              </a:path>
              <a:path w="648131" h="117856">
                <a:moveTo>
                  <a:pt x="539292" y="2032"/>
                </a:moveTo>
                <a:lnTo>
                  <a:pt x="535749" y="8128"/>
                </a:lnTo>
                <a:lnTo>
                  <a:pt x="532218" y="14224"/>
                </a:lnTo>
                <a:lnTo>
                  <a:pt x="534263" y="21971"/>
                </a:lnTo>
                <a:lnTo>
                  <a:pt x="540321" y="25526"/>
                </a:lnTo>
                <a:lnTo>
                  <a:pt x="575808" y="46227"/>
                </a:lnTo>
                <a:lnTo>
                  <a:pt x="622922" y="46228"/>
                </a:lnTo>
                <a:lnTo>
                  <a:pt x="648131" y="58928"/>
                </a:lnTo>
                <a:lnTo>
                  <a:pt x="553123" y="3556"/>
                </a:lnTo>
                <a:lnTo>
                  <a:pt x="547065" y="0"/>
                </a:lnTo>
                <a:lnTo>
                  <a:pt x="539292" y="2032"/>
                </a:lnTo>
                <a:close/>
              </a:path>
              <a:path w="648131" h="117856">
                <a:moveTo>
                  <a:pt x="535749" y="109855"/>
                </a:moveTo>
                <a:lnTo>
                  <a:pt x="539292" y="115824"/>
                </a:lnTo>
                <a:lnTo>
                  <a:pt x="547065" y="117856"/>
                </a:lnTo>
                <a:lnTo>
                  <a:pt x="553123" y="114426"/>
                </a:lnTo>
                <a:lnTo>
                  <a:pt x="622922" y="71628"/>
                </a:lnTo>
                <a:lnTo>
                  <a:pt x="576026" y="71627"/>
                </a:lnTo>
                <a:lnTo>
                  <a:pt x="540321" y="92456"/>
                </a:lnTo>
                <a:lnTo>
                  <a:pt x="534263" y="96012"/>
                </a:lnTo>
                <a:lnTo>
                  <a:pt x="532218" y="103759"/>
                </a:lnTo>
                <a:lnTo>
                  <a:pt x="535749" y="109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5496" y="2442591"/>
            <a:ext cx="648131" cy="117856"/>
          </a:xfrm>
          <a:custGeom>
            <a:avLst/>
            <a:gdLst/>
            <a:ahLst/>
            <a:cxnLst/>
            <a:rect l="l" t="t" r="r" b="b"/>
            <a:pathLst>
              <a:path w="648131" h="117856">
                <a:moveTo>
                  <a:pt x="616521" y="48006"/>
                </a:moveTo>
                <a:lnTo>
                  <a:pt x="597689" y="58991"/>
                </a:lnTo>
                <a:lnTo>
                  <a:pt x="616521" y="69976"/>
                </a:lnTo>
                <a:lnTo>
                  <a:pt x="616521" y="48006"/>
                </a:lnTo>
                <a:close/>
              </a:path>
              <a:path w="648131" h="117856">
                <a:moveTo>
                  <a:pt x="553123" y="114426"/>
                </a:moveTo>
                <a:lnTo>
                  <a:pt x="648131" y="58928"/>
                </a:lnTo>
                <a:lnTo>
                  <a:pt x="622922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22" y="71628"/>
                </a:lnTo>
                <a:lnTo>
                  <a:pt x="616521" y="48006"/>
                </a:lnTo>
                <a:lnTo>
                  <a:pt x="616521" y="69976"/>
                </a:lnTo>
                <a:lnTo>
                  <a:pt x="597689" y="58991"/>
                </a:lnTo>
                <a:lnTo>
                  <a:pt x="616521" y="48006"/>
                </a:lnTo>
                <a:lnTo>
                  <a:pt x="622922" y="71628"/>
                </a:lnTo>
                <a:lnTo>
                  <a:pt x="553123" y="114426"/>
                </a:lnTo>
                <a:close/>
              </a:path>
              <a:path w="648131" h="117856">
                <a:moveTo>
                  <a:pt x="539292" y="2032"/>
                </a:moveTo>
                <a:lnTo>
                  <a:pt x="535749" y="8128"/>
                </a:lnTo>
                <a:lnTo>
                  <a:pt x="532218" y="14224"/>
                </a:lnTo>
                <a:lnTo>
                  <a:pt x="534263" y="21971"/>
                </a:lnTo>
                <a:lnTo>
                  <a:pt x="540321" y="25526"/>
                </a:lnTo>
                <a:lnTo>
                  <a:pt x="575808" y="46227"/>
                </a:lnTo>
                <a:lnTo>
                  <a:pt x="622922" y="46228"/>
                </a:lnTo>
                <a:lnTo>
                  <a:pt x="648131" y="58928"/>
                </a:lnTo>
                <a:lnTo>
                  <a:pt x="553123" y="3556"/>
                </a:lnTo>
                <a:lnTo>
                  <a:pt x="547065" y="0"/>
                </a:lnTo>
                <a:lnTo>
                  <a:pt x="539292" y="2032"/>
                </a:lnTo>
                <a:close/>
              </a:path>
              <a:path w="648131" h="117856">
                <a:moveTo>
                  <a:pt x="535749" y="109855"/>
                </a:moveTo>
                <a:lnTo>
                  <a:pt x="539292" y="115824"/>
                </a:lnTo>
                <a:lnTo>
                  <a:pt x="547065" y="117856"/>
                </a:lnTo>
                <a:lnTo>
                  <a:pt x="553123" y="114426"/>
                </a:lnTo>
                <a:lnTo>
                  <a:pt x="622922" y="71628"/>
                </a:lnTo>
                <a:lnTo>
                  <a:pt x="576026" y="71627"/>
                </a:lnTo>
                <a:lnTo>
                  <a:pt x="540321" y="92456"/>
                </a:lnTo>
                <a:lnTo>
                  <a:pt x="534263" y="96012"/>
                </a:lnTo>
                <a:lnTo>
                  <a:pt x="532218" y="103759"/>
                </a:lnTo>
                <a:lnTo>
                  <a:pt x="535749" y="109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5496" y="2830195"/>
            <a:ext cx="648131" cy="117855"/>
          </a:xfrm>
          <a:custGeom>
            <a:avLst/>
            <a:gdLst/>
            <a:ahLst/>
            <a:cxnLst/>
            <a:rect l="l" t="t" r="r" b="b"/>
            <a:pathLst>
              <a:path w="648131" h="117855">
                <a:moveTo>
                  <a:pt x="535749" y="109727"/>
                </a:moveTo>
                <a:lnTo>
                  <a:pt x="539292" y="115824"/>
                </a:lnTo>
                <a:lnTo>
                  <a:pt x="547065" y="117855"/>
                </a:lnTo>
                <a:lnTo>
                  <a:pt x="553123" y="114300"/>
                </a:lnTo>
                <a:lnTo>
                  <a:pt x="648131" y="58927"/>
                </a:lnTo>
                <a:lnTo>
                  <a:pt x="553123" y="3428"/>
                </a:lnTo>
                <a:lnTo>
                  <a:pt x="547065" y="0"/>
                </a:lnTo>
                <a:lnTo>
                  <a:pt x="539292" y="2031"/>
                </a:lnTo>
                <a:lnTo>
                  <a:pt x="535749" y="8000"/>
                </a:lnTo>
                <a:lnTo>
                  <a:pt x="532218" y="14096"/>
                </a:lnTo>
                <a:lnTo>
                  <a:pt x="534263" y="21843"/>
                </a:lnTo>
                <a:lnTo>
                  <a:pt x="540321" y="25400"/>
                </a:lnTo>
                <a:lnTo>
                  <a:pt x="576026" y="46227"/>
                </a:lnTo>
                <a:lnTo>
                  <a:pt x="622922" y="46227"/>
                </a:lnTo>
                <a:lnTo>
                  <a:pt x="622922" y="71627"/>
                </a:lnTo>
                <a:lnTo>
                  <a:pt x="575808" y="71627"/>
                </a:lnTo>
                <a:lnTo>
                  <a:pt x="540321" y="92328"/>
                </a:lnTo>
                <a:lnTo>
                  <a:pt x="534263" y="95884"/>
                </a:lnTo>
                <a:lnTo>
                  <a:pt x="532218" y="103631"/>
                </a:lnTo>
                <a:lnTo>
                  <a:pt x="535749" y="109727"/>
                </a:lnTo>
                <a:close/>
              </a:path>
              <a:path w="648131" h="117855">
                <a:moveTo>
                  <a:pt x="622922" y="46227"/>
                </a:moveTo>
                <a:lnTo>
                  <a:pt x="616521" y="47878"/>
                </a:lnTo>
                <a:lnTo>
                  <a:pt x="616521" y="69850"/>
                </a:lnTo>
                <a:lnTo>
                  <a:pt x="597689" y="58864"/>
                </a:lnTo>
                <a:lnTo>
                  <a:pt x="616521" y="47878"/>
                </a:lnTo>
                <a:lnTo>
                  <a:pt x="622922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22" y="71627"/>
                </a:lnTo>
                <a:lnTo>
                  <a:pt x="622922" y="46227"/>
                </a:lnTo>
                <a:close/>
              </a:path>
              <a:path w="648131" h="117855">
                <a:moveTo>
                  <a:pt x="616521" y="47878"/>
                </a:moveTo>
                <a:lnTo>
                  <a:pt x="597689" y="58864"/>
                </a:lnTo>
                <a:lnTo>
                  <a:pt x="616521" y="69850"/>
                </a:lnTo>
                <a:lnTo>
                  <a:pt x="616521" y="47878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35496" y="2830195"/>
            <a:ext cx="648131" cy="117855"/>
          </a:xfrm>
          <a:custGeom>
            <a:avLst/>
            <a:gdLst/>
            <a:ahLst/>
            <a:cxnLst/>
            <a:rect l="l" t="t" r="r" b="b"/>
            <a:pathLst>
              <a:path w="648131" h="117855">
                <a:moveTo>
                  <a:pt x="535749" y="109727"/>
                </a:moveTo>
                <a:lnTo>
                  <a:pt x="539292" y="115824"/>
                </a:lnTo>
                <a:lnTo>
                  <a:pt x="547065" y="117855"/>
                </a:lnTo>
                <a:lnTo>
                  <a:pt x="553123" y="114300"/>
                </a:lnTo>
                <a:lnTo>
                  <a:pt x="648131" y="58927"/>
                </a:lnTo>
                <a:lnTo>
                  <a:pt x="553123" y="3428"/>
                </a:lnTo>
                <a:lnTo>
                  <a:pt x="547065" y="0"/>
                </a:lnTo>
                <a:lnTo>
                  <a:pt x="539292" y="2031"/>
                </a:lnTo>
                <a:lnTo>
                  <a:pt x="535749" y="8000"/>
                </a:lnTo>
                <a:lnTo>
                  <a:pt x="532218" y="14096"/>
                </a:lnTo>
                <a:lnTo>
                  <a:pt x="534263" y="21843"/>
                </a:lnTo>
                <a:lnTo>
                  <a:pt x="540321" y="25400"/>
                </a:lnTo>
                <a:lnTo>
                  <a:pt x="576026" y="46227"/>
                </a:lnTo>
                <a:lnTo>
                  <a:pt x="622922" y="46227"/>
                </a:lnTo>
                <a:lnTo>
                  <a:pt x="622922" y="71627"/>
                </a:lnTo>
                <a:lnTo>
                  <a:pt x="575808" y="71627"/>
                </a:lnTo>
                <a:lnTo>
                  <a:pt x="540321" y="92328"/>
                </a:lnTo>
                <a:lnTo>
                  <a:pt x="534263" y="95884"/>
                </a:lnTo>
                <a:lnTo>
                  <a:pt x="532218" y="103631"/>
                </a:lnTo>
                <a:lnTo>
                  <a:pt x="535749" y="109727"/>
                </a:lnTo>
                <a:close/>
              </a:path>
              <a:path w="648131" h="117855">
                <a:moveTo>
                  <a:pt x="622922" y="46227"/>
                </a:moveTo>
                <a:lnTo>
                  <a:pt x="616521" y="47878"/>
                </a:lnTo>
                <a:lnTo>
                  <a:pt x="616521" y="69850"/>
                </a:lnTo>
                <a:lnTo>
                  <a:pt x="597689" y="58864"/>
                </a:lnTo>
                <a:lnTo>
                  <a:pt x="616521" y="47878"/>
                </a:lnTo>
                <a:lnTo>
                  <a:pt x="622922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22" y="71627"/>
                </a:lnTo>
                <a:lnTo>
                  <a:pt x="622922" y="46227"/>
                </a:lnTo>
                <a:close/>
              </a:path>
              <a:path w="648131" h="117855">
                <a:moveTo>
                  <a:pt x="616521" y="47878"/>
                </a:moveTo>
                <a:lnTo>
                  <a:pt x="597689" y="58864"/>
                </a:lnTo>
                <a:lnTo>
                  <a:pt x="616521" y="69850"/>
                </a:lnTo>
                <a:lnTo>
                  <a:pt x="616521" y="47878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5496" y="3207385"/>
            <a:ext cx="648131" cy="117982"/>
          </a:xfrm>
          <a:custGeom>
            <a:avLst/>
            <a:gdLst/>
            <a:ahLst/>
            <a:cxnLst/>
            <a:rect l="l" t="t" r="r" b="b"/>
            <a:pathLst>
              <a:path w="648131" h="117982">
                <a:moveTo>
                  <a:pt x="535749" y="109854"/>
                </a:moveTo>
                <a:lnTo>
                  <a:pt x="539292" y="115950"/>
                </a:lnTo>
                <a:lnTo>
                  <a:pt x="547065" y="117982"/>
                </a:lnTo>
                <a:lnTo>
                  <a:pt x="553123" y="114426"/>
                </a:lnTo>
                <a:lnTo>
                  <a:pt x="648131" y="59054"/>
                </a:lnTo>
                <a:lnTo>
                  <a:pt x="553123" y="3555"/>
                </a:lnTo>
                <a:lnTo>
                  <a:pt x="547065" y="0"/>
                </a:lnTo>
                <a:lnTo>
                  <a:pt x="539292" y="2159"/>
                </a:lnTo>
                <a:lnTo>
                  <a:pt x="535749" y="8127"/>
                </a:lnTo>
                <a:lnTo>
                  <a:pt x="532218" y="14224"/>
                </a:lnTo>
                <a:lnTo>
                  <a:pt x="534263" y="21970"/>
                </a:lnTo>
                <a:lnTo>
                  <a:pt x="540321" y="25526"/>
                </a:lnTo>
                <a:lnTo>
                  <a:pt x="576026" y="46354"/>
                </a:lnTo>
                <a:lnTo>
                  <a:pt x="622922" y="46354"/>
                </a:lnTo>
                <a:lnTo>
                  <a:pt x="622922" y="71754"/>
                </a:lnTo>
                <a:lnTo>
                  <a:pt x="575808" y="71754"/>
                </a:lnTo>
                <a:lnTo>
                  <a:pt x="540321" y="92455"/>
                </a:lnTo>
                <a:lnTo>
                  <a:pt x="534263" y="96012"/>
                </a:lnTo>
                <a:lnTo>
                  <a:pt x="532218" y="103759"/>
                </a:lnTo>
                <a:lnTo>
                  <a:pt x="535749" y="109854"/>
                </a:lnTo>
                <a:close/>
              </a:path>
              <a:path w="648131" h="117982">
                <a:moveTo>
                  <a:pt x="622922" y="46354"/>
                </a:moveTo>
                <a:lnTo>
                  <a:pt x="616521" y="48005"/>
                </a:lnTo>
                <a:lnTo>
                  <a:pt x="616521" y="69976"/>
                </a:lnTo>
                <a:lnTo>
                  <a:pt x="597689" y="58991"/>
                </a:lnTo>
                <a:lnTo>
                  <a:pt x="616521" y="48005"/>
                </a:lnTo>
                <a:lnTo>
                  <a:pt x="622922" y="46354"/>
                </a:lnTo>
                <a:lnTo>
                  <a:pt x="0" y="46354"/>
                </a:lnTo>
                <a:lnTo>
                  <a:pt x="0" y="71754"/>
                </a:lnTo>
                <a:lnTo>
                  <a:pt x="622922" y="71754"/>
                </a:lnTo>
                <a:lnTo>
                  <a:pt x="622922" y="46354"/>
                </a:lnTo>
                <a:close/>
              </a:path>
              <a:path w="648131" h="117982">
                <a:moveTo>
                  <a:pt x="616521" y="48005"/>
                </a:moveTo>
                <a:lnTo>
                  <a:pt x="597689" y="58991"/>
                </a:lnTo>
                <a:lnTo>
                  <a:pt x="616521" y="69976"/>
                </a:lnTo>
                <a:lnTo>
                  <a:pt x="616521" y="4800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35496" y="3207385"/>
            <a:ext cx="648131" cy="117982"/>
          </a:xfrm>
          <a:custGeom>
            <a:avLst/>
            <a:gdLst/>
            <a:ahLst/>
            <a:cxnLst/>
            <a:rect l="l" t="t" r="r" b="b"/>
            <a:pathLst>
              <a:path w="648131" h="117982">
                <a:moveTo>
                  <a:pt x="535749" y="109854"/>
                </a:moveTo>
                <a:lnTo>
                  <a:pt x="539292" y="115950"/>
                </a:lnTo>
                <a:lnTo>
                  <a:pt x="547065" y="117982"/>
                </a:lnTo>
                <a:lnTo>
                  <a:pt x="553123" y="114426"/>
                </a:lnTo>
                <a:lnTo>
                  <a:pt x="648131" y="59054"/>
                </a:lnTo>
                <a:lnTo>
                  <a:pt x="553123" y="3555"/>
                </a:lnTo>
                <a:lnTo>
                  <a:pt x="547065" y="0"/>
                </a:lnTo>
                <a:lnTo>
                  <a:pt x="539292" y="2159"/>
                </a:lnTo>
                <a:lnTo>
                  <a:pt x="535749" y="8127"/>
                </a:lnTo>
                <a:lnTo>
                  <a:pt x="532218" y="14224"/>
                </a:lnTo>
                <a:lnTo>
                  <a:pt x="534263" y="21970"/>
                </a:lnTo>
                <a:lnTo>
                  <a:pt x="540321" y="25526"/>
                </a:lnTo>
                <a:lnTo>
                  <a:pt x="576026" y="46354"/>
                </a:lnTo>
                <a:lnTo>
                  <a:pt x="622922" y="46354"/>
                </a:lnTo>
                <a:lnTo>
                  <a:pt x="622922" y="71754"/>
                </a:lnTo>
                <a:lnTo>
                  <a:pt x="575808" y="71754"/>
                </a:lnTo>
                <a:lnTo>
                  <a:pt x="540321" y="92455"/>
                </a:lnTo>
                <a:lnTo>
                  <a:pt x="534263" y="96012"/>
                </a:lnTo>
                <a:lnTo>
                  <a:pt x="532218" y="103759"/>
                </a:lnTo>
                <a:lnTo>
                  <a:pt x="535749" y="109854"/>
                </a:lnTo>
                <a:close/>
              </a:path>
              <a:path w="648131" h="117982">
                <a:moveTo>
                  <a:pt x="622922" y="46354"/>
                </a:moveTo>
                <a:lnTo>
                  <a:pt x="616521" y="48005"/>
                </a:lnTo>
                <a:lnTo>
                  <a:pt x="616521" y="69976"/>
                </a:lnTo>
                <a:lnTo>
                  <a:pt x="597689" y="58991"/>
                </a:lnTo>
                <a:lnTo>
                  <a:pt x="616521" y="48005"/>
                </a:lnTo>
                <a:lnTo>
                  <a:pt x="622922" y="46354"/>
                </a:lnTo>
                <a:lnTo>
                  <a:pt x="0" y="46354"/>
                </a:lnTo>
                <a:lnTo>
                  <a:pt x="0" y="71754"/>
                </a:lnTo>
                <a:lnTo>
                  <a:pt x="622922" y="71754"/>
                </a:lnTo>
                <a:lnTo>
                  <a:pt x="622922" y="46354"/>
                </a:lnTo>
                <a:close/>
              </a:path>
              <a:path w="648131" h="117982">
                <a:moveTo>
                  <a:pt x="616521" y="48005"/>
                </a:moveTo>
                <a:lnTo>
                  <a:pt x="597689" y="58991"/>
                </a:lnTo>
                <a:lnTo>
                  <a:pt x="616521" y="69976"/>
                </a:lnTo>
                <a:lnTo>
                  <a:pt x="616521" y="4800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199638" y="2861564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23532" y="3491725"/>
            <a:ext cx="2375916" cy="369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23532" y="3491725"/>
            <a:ext cx="2375916" cy="369328"/>
          </a:xfrm>
          <a:custGeom>
            <a:avLst/>
            <a:gdLst/>
            <a:ahLst/>
            <a:cxnLst/>
            <a:rect l="l" t="t" r="r" b="b"/>
            <a:pathLst>
              <a:path w="2375916" h="369328">
                <a:moveTo>
                  <a:pt x="2375916" y="0"/>
                </a:moveTo>
                <a:lnTo>
                  <a:pt x="0" y="0"/>
                </a:lnTo>
                <a:lnTo>
                  <a:pt x="2375916" y="12"/>
                </a:lnTo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23532" y="3491725"/>
            <a:ext cx="2375916" cy="3693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23532" y="3491725"/>
            <a:ext cx="2375916" cy="369328"/>
          </a:xfrm>
          <a:custGeom>
            <a:avLst/>
            <a:gdLst/>
            <a:ahLst/>
            <a:cxnLst/>
            <a:rect l="l" t="t" r="r" b="b"/>
            <a:pathLst>
              <a:path w="2375916" h="369328">
                <a:moveTo>
                  <a:pt x="0" y="369328"/>
                </a:moveTo>
                <a:lnTo>
                  <a:pt x="2375916" y="369328"/>
                </a:lnTo>
                <a:lnTo>
                  <a:pt x="2375916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3349371" y="123535"/>
            <a:ext cx="2785392" cy="9848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3725"/>
              </a:lnSpc>
              <a:spcBef>
                <a:spcPts val="186"/>
              </a:spcBef>
            </a:pPr>
            <a:r>
              <a:rPr sz="35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80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CULE</a:t>
            </a:r>
            <a:r>
              <a:rPr sz="2800" b="1" spc="2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5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JK</a:t>
            </a:r>
            <a:endParaRPr sz="3500">
              <a:latin typeface="Century Schoolbook"/>
              <a:cs typeface="Century Schoolbook"/>
            </a:endParaRPr>
          </a:p>
          <a:p>
            <a:pPr marL="283821" marR="316734" algn="ctr">
              <a:lnSpc>
                <a:spcPts val="3600"/>
              </a:lnSpc>
              <a:spcBef>
                <a:spcPts val="423"/>
              </a:spcBef>
            </a:pPr>
            <a:r>
              <a:rPr sz="4500" spc="-9" baseline="-1848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3600" spc="-9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</a:t>
            </a:r>
            <a:r>
              <a:rPr sz="3600" spc="0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3600" spc="9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3600" spc="0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H</a:t>
            </a:r>
            <a:r>
              <a:rPr sz="3600" spc="4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3600" spc="0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388620" y="1202917"/>
            <a:ext cx="2549708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C’est</a:t>
            </a:r>
            <a:r>
              <a:rPr sz="2400" spc="164" dirty="0" smtClean="0">
                <a:latin typeface="Century Schoolbook"/>
                <a:cs typeface="Century Schoolbook"/>
              </a:rPr>
              <a:t> </a:t>
            </a:r>
            <a:r>
              <a:rPr sz="2400" spc="-9" dirty="0" smtClean="0">
                <a:latin typeface="Century Schoolbook"/>
                <a:cs typeface="Century Schoolbook"/>
              </a:rPr>
              <a:t>un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15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4" dirty="0" smtClean="0">
                <a:latin typeface="Century Schoolbook"/>
                <a:cs typeface="Century Schoolbook"/>
              </a:rPr>
              <a:t>as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1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2969895" y="1202917"/>
            <a:ext cx="2613766" cy="12829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avec</a:t>
            </a:r>
            <a:r>
              <a:rPr sz="2400" spc="14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de</a:t>
            </a:r>
            <a:r>
              <a:rPr sz="2400" spc="-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x</a:t>
            </a:r>
            <a:r>
              <a:rPr sz="2400" spc="14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trées</a:t>
            </a:r>
            <a:endParaRPr sz="2400">
              <a:latin typeface="Century Schoolbook"/>
              <a:cs typeface="Century Schoolbook"/>
            </a:endParaRPr>
          </a:p>
          <a:p>
            <a:pPr marL="104521" marR="45767">
              <a:lnSpc>
                <a:spcPct val="100179"/>
              </a:lnSpc>
              <a:spcBef>
                <a:spcPts val="1308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de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ce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d</a:t>
            </a:r>
            <a:r>
              <a:rPr sz="2400" spc="4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nt)</a:t>
            </a:r>
            <a:endParaRPr sz="2400">
              <a:latin typeface="Century Schoolbook"/>
              <a:cs typeface="Century Schoolbook"/>
            </a:endParaRPr>
          </a:p>
          <a:p>
            <a:pPr marL="250190" marR="45767">
              <a:lnSpc>
                <a:spcPct val="100179"/>
              </a:lnSpc>
              <a:spcBef>
                <a:spcPts val="991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617591" y="1202917"/>
            <a:ext cx="24085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J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891784" y="1202917"/>
            <a:ext cx="342148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et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267704" y="1202917"/>
            <a:ext cx="308497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K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608445" y="1202917"/>
            <a:ext cx="342148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et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984365" y="1202917"/>
            <a:ext cx="59346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9" dirty="0" smtClean="0">
                <a:latin typeface="Century Schoolbook"/>
                <a:cs typeface="Century Schoolbook"/>
              </a:rPr>
              <a:t>une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7612126" y="1202917"/>
            <a:ext cx="110795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h</a:t>
            </a:r>
            <a:r>
              <a:rPr sz="2400" spc="0" dirty="0" smtClean="0">
                <a:latin typeface="Century Schoolbook"/>
                <a:cs typeface="Century Schoolbook"/>
              </a:rPr>
              <a:t>o</a:t>
            </a:r>
            <a:r>
              <a:rPr sz="2400" spc="-4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lo</a:t>
            </a:r>
            <a:r>
              <a:rPr sz="2400" spc="-4" dirty="0" smtClean="0">
                <a:latin typeface="Century Schoolbook"/>
                <a:cs typeface="Century Schoolbook"/>
              </a:rPr>
              <a:t>g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14300" y="1280067"/>
            <a:ext cx="247838" cy="2390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810"/>
              </a:lnSpc>
              <a:spcBef>
                <a:spcPts val="90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endParaRPr sz="1650">
              <a:latin typeface="Wingdings"/>
              <a:cs typeface="Wingdings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88620" y="1752199"/>
            <a:ext cx="86547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(fro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265174" y="1752199"/>
            <a:ext cx="127477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mont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553335" y="1752199"/>
            <a:ext cx="40970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ou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14300" y="2214103"/>
            <a:ext cx="244611" cy="10192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1272" marR="28521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J</a:t>
            </a:r>
            <a:endParaRPr sz="1800">
              <a:latin typeface="Century Schoolbook"/>
              <a:cs typeface="Century Schoolbook"/>
            </a:endParaRPr>
          </a:p>
          <a:p>
            <a:pPr marL="21272" indent="-8572">
              <a:lnSpc>
                <a:spcPct val="127314"/>
              </a:lnSpc>
              <a:spcBef>
                <a:spcPts val="854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H K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207385" y="2852906"/>
            <a:ext cx="237796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27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012180" y="3473824"/>
            <a:ext cx="2672524" cy="3693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2091"/>
              </a:lnSpc>
              <a:spcBef>
                <a:spcPts val="340"/>
              </a:spcBef>
            </a:pP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ur</a:t>
            </a:r>
            <a:r>
              <a:rPr sz="1800" spc="-1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front descen</a:t>
            </a:r>
            <a:r>
              <a:rPr sz="1800" spc="4" dirty="0" smtClean="0">
                <a:latin typeface="Century Schoolbook"/>
                <a:cs typeface="Century Schoolbook"/>
              </a:rPr>
              <a:t>d</a:t>
            </a:r>
            <a:r>
              <a:rPr sz="1800" spc="0" dirty="0" smtClean="0">
                <a:latin typeface="Century Schoolbook"/>
                <a:cs typeface="Century Schoolbook"/>
              </a:rPr>
              <a:t>ant </a:t>
            </a:r>
            <a:r>
              <a:rPr sz="1800" spc="0" dirty="0" smtClean="0">
                <a:latin typeface="Symbol"/>
                <a:cs typeface="Symbol"/>
              </a:rPr>
              <a:t>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771775" y="3501009"/>
            <a:ext cx="1080135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6"/>
              </a:spcBef>
            </a:pPr>
            <a:endParaRPr sz="1000"/>
          </a:p>
          <a:p>
            <a:pPr marL="92329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851910" y="3501009"/>
            <a:ext cx="720089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7"/>
              </a:spcBef>
            </a:pPr>
            <a:endParaRPr sz="1000"/>
          </a:p>
          <a:p>
            <a:pPr marL="92710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J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572000" y="3501009"/>
            <a:ext cx="648080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7"/>
              </a:spcBef>
            </a:pPr>
            <a:endParaRPr sz="1000"/>
          </a:p>
          <a:p>
            <a:pPr marL="92710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K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220081" y="3501009"/>
            <a:ext cx="720090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7"/>
              </a:spcBef>
            </a:pPr>
            <a:endParaRPr sz="1000"/>
          </a:p>
          <a:p>
            <a:pPr marL="92964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Q+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771775" y="4049649"/>
            <a:ext cx="1080135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2"/>
              </a:spcBef>
            </a:pPr>
            <a:endParaRPr sz="1000"/>
          </a:p>
          <a:p>
            <a:pPr marL="92329">
              <a:lnSpc>
                <a:spcPct val="102091"/>
              </a:lnSpc>
            </a:pPr>
            <a:r>
              <a:rPr sz="2000" b="1" spc="-9" dirty="0" smtClean="0">
                <a:latin typeface="Century Schoolbook"/>
                <a:cs typeface="Century Schoolbook"/>
              </a:rPr>
              <a:t>0</a:t>
            </a:r>
            <a:r>
              <a:rPr sz="2000" b="1" spc="0" dirty="0" smtClean="0">
                <a:latin typeface="Century Schoolbook"/>
                <a:cs typeface="Century Schoolbook"/>
              </a:rPr>
              <a:t>/1,</a:t>
            </a:r>
            <a:r>
              <a:rPr sz="2000" b="1" spc="-14" dirty="0" smtClean="0"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latin typeface="Symbol"/>
                <a:cs typeface="Symbol"/>
              </a:rPr>
              <a:t>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851910" y="4049649"/>
            <a:ext cx="720089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endParaRPr sz="1100"/>
          </a:p>
          <a:p>
            <a:pPr marL="92710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572000" y="4049649"/>
            <a:ext cx="648080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endParaRPr sz="1100"/>
          </a:p>
          <a:p>
            <a:pPr marL="92710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220081" y="4049649"/>
            <a:ext cx="720090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endParaRPr sz="1100"/>
          </a:p>
          <a:p>
            <a:pPr marL="92964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</a:t>
            </a:r>
            <a:r>
              <a:rPr sz="2000" spc="0" dirty="0" smtClean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771775" y="4598289"/>
            <a:ext cx="1080135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5"/>
              </a:spcBef>
            </a:pPr>
            <a:endParaRPr sz="1000"/>
          </a:p>
          <a:p>
            <a:pPr marL="92329">
              <a:lnSpc>
                <a:spcPct val="102091"/>
              </a:lnSpc>
            </a:pPr>
            <a:r>
              <a:rPr sz="2000" spc="0" dirty="0" smtClean="0">
                <a:latin typeface="Symbol"/>
                <a:cs typeface="Symbol"/>
              </a:rPr>
              <a:t>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851910" y="4598289"/>
            <a:ext cx="720089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2710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572000" y="4598289"/>
            <a:ext cx="648080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2710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220081" y="4598289"/>
            <a:ext cx="720090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2964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Q-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771775" y="5146929"/>
            <a:ext cx="1080135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4"/>
              </a:spcBef>
            </a:pPr>
            <a:endParaRPr sz="1000"/>
          </a:p>
          <a:p>
            <a:pPr marL="92329">
              <a:lnSpc>
                <a:spcPct val="102091"/>
              </a:lnSpc>
            </a:pPr>
            <a:r>
              <a:rPr sz="2000" spc="0" dirty="0" smtClean="0">
                <a:latin typeface="Symbol"/>
                <a:cs typeface="Symbol"/>
              </a:rPr>
              <a:t>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851910" y="5146929"/>
            <a:ext cx="720089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2710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572000" y="5146929"/>
            <a:ext cx="648080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2710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220081" y="5146929"/>
            <a:ext cx="720090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2964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771775" y="5695569"/>
            <a:ext cx="1080135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7"/>
              </a:spcBef>
            </a:pPr>
            <a:endParaRPr sz="1000"/>
          </a:p>
          <a:p>
            <a:pPr marL="92329">
              <a:lnSpc>
                <a:spcPct val="102091"/>
              </a:lnSpc>
            </a:pPr>
            <a:r>
              <a:rPr sz="2000" spc="0" dirty="0" smtClean="0">
                <a:latin typeface="Symbol"/>
                <a:cs typeface="Symbol"/>
              </a:rPr>
              <a:t>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851910" y="5695569"/>
            <a:ext cx="720089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"/>
              </a:spcBef>
            </a:pPr>
            <a:endParaRPr sz="1100"/>
          </a:p>
          <a:p>
            <a:pPr marL="92710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572000" y="5695569"/>
            <a:ext cx="648080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"/>
              </a:spcBef>
            </a:pPr>
            <a:endParaRPr sz="1100"/>
          </a:p>
          <a:p>
            <a:pPr marL="92710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220081" y="5695569"/>
            <a:ext cx="720090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"/>
              </a:spcBef>
            </a:pPr>
            <a:endParaRPr sz="1100"/>
          </a:p>
          <a:p>
            <a:pPr marL="92964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71775" y="6244209"/>
            <a:ext cx="1080135" cy="5486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9"/>
              </a:spcBef>
            </a:pPr>
            <a:endParaRPr sz="1000"/>
          </a:p>
          <a:p>
            <a:pPr marL="92329">
              <a:lnSpc>
                <a:spcPct val="102091"/>
              </a:lnSpc>
            </a:pPr>
            <a:r>
              <a:rPr sz="2000" spc="0" dirty="0" smtClean="0">
                <a:latin typeface="Symbol"/>
                <a:cs typeface="Symbol"/>
              </a:rPr>
              <a:t>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851910" y="6244209"/>
            <a:ext cx="720089" cy="5486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7"/>
              </a:spcBef>
            </a:pPr>
            <a:endParaRPr sz="1100"/>
          </a:p>
          <a:p>
            <a:pPr marL="92710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572000" y="6244209"/>
            <a:ext cx="648080" cy="5486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7"/>
              </a:spcBef>
            </a:pPr>
            <a:endParaRPr sz="1100"/>
          </a:p>
          <a:p>
            <a:pPr marL="92710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220081" y="6244209"/>
            <a:ext cx="720090" cy="5486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7"/>
              </a:spcBef>
            </a:pPr>
            <a:endParaRPr sz="1100"/>
          </a:p>
          <a:p>
            <a:pPr marL="92964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Q-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23532" y="3491725"/>
            <a:ext cx="2375916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439">
              <a:lnSpc>
                <a:spcPct val="102091"/>
              </a:lnSpc>
              <a:spcBef>
                <a:spcPts val="340"/>
              </a:spcBef>
            </a:pP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ur</a:t>
            </a:r>
            <a:r>
              <a:rPr sz="1800" spc="-14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front montant</a:t>
            </a:r>
            <a:r>
              <a:rPr sz="1800" spc="4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Symbol"/>
                <a:cs typeface="Symbol"/>
              </a:rPr>
              <a:t>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915400" y="0"/>
            <a:ext cx="219722" cy="284365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30746">
              <a:lnSpc>
                <a:spcPts val="1000"/>
              </a:lnSpc>
            </a:pPr>
            <a:endParaRPr sz="1000"/>
          </a:p>
          <a:p>
            <a:pPr>
              <a:lnSpc>
                <a:spcPct val="100179"/>
              </a:lnSpc>
              <a:spcBef>
                <a:spcPts val="16234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915400" y="2843657"/>
            <a:ext cx="219722" cy="40143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895"/>
              </a:lnSpc>
              <a:spcBef>
                <a:spcPts val="94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52135" y="2249690"/>
            <a:ext cx="673607" cy="6156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73736">
              <a:lnSpc>
                <a:spcPts val="1540"/>
              </a:lnSpc>
              <a:spcBef>
                <a:spcPts val="77"/>
              </a:spcBef>
            </a:pPr>
            <a:r>
              <a:rPr sz="2700" spc="0" baseline="3080" dirty="0" smtClean="0">
                <a:latin typeface="Century Schoolbook"/>
                <a:cs typeface="Century Schoolbook"/>
              </a:rPr>
              <a:t>J</a:t>
            </a:r>
            <a:endParaRPr sz="1800">
              <a:latin typeface="Century Schoolbook"/>
              <a:cs typeface="Century Schoolbook"/>
            </a:endParaRPr>
          </a:p>
          <a:p>
            <a:pPr marL="165100">
              <a:lnSpc>
                <a:spcPct val="100179"/>
              </a:lnSpc>
              <a:spcBef>
                <a:spcPts val="977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H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325743" y="2249690"/>
            <a:ext cx="2088261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309372">
              <a:lnSpc>
                <a:spcPct val="100179"/>
              </a:lnSpc>
              <a:spcBef>
                <a:spcPts val="1129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Bas</a:t>
            </a:r>
            <a:r>
              <a:rPr sz="2000" b="1" spc="9" dirty="0" smtClean="0">
                <a:latin typeface="Century Schoolbook"/>
                <a:cs typeface="Century Schoolbook"/>
              </a:rPr>
              <a:t>cu</a:t>
            </a:r>
            <a:r>
              <a:rPr sz="2000" b="1" spc="0" dirty="0" smtClean="0">
                <a:latin typeface="Century Schoolbook"/>
                <a:cs typeface="Century Schoolbook"/>
              </a:rPr>
              <a:t>le</a:t>
            </a:r>
            <a:r>
              <a:rPr sz="2000" b="1" spc="-44" dirty="0" smtClean="0">
                <a:latin typeface="Century Schoolbook"/>
                <a:cs typeface="Century Schoolbook"/>
              </a:rPr>
              <a:t> </a:t>
            </a:r>
            <a:r>
              <a:rPr sz="2000" b="1" spc="0" dirty="0" smtClean="0">
                <a:latin typeface="Century Schoolbook"/>
                <a:cs typeface="Century Schoolbook"/>
              </a:rPr>
              <a:t>JK</a:t>
            </a:r>
            <a:endParaRPr sz="2000">
              <a:latin typeface="Century Schoolbook"/>
              <a:cs typeface="Century Schoolbook"/>
            </a:endParaRPr>
          </a:p>
          <a:p>
            <a:pPr marL="332232">
              <a:lnSpc>
                <a:spcPts val="2405"/>
              </a:lnSpc>
              <a:spcBef>
                <a:spcPts val="120"/>
              </a:spcBef>
            </a:pPr>
            <a:r>
              <a:rPr sz="3000" b="1" spc="0" baseline="-1386" dirty="0" smtClean="0">
                <a:latin typeface="Century Schoolbook"/>
                <a:cs typeface="Century Schoolbook"/>
              </a:rPr>
              <a:t>Sy</a:t>
            </a:r>
            <a:r>
              <a:rPr sz="3000" b="1" spc="9" baseline="-1386" dirty="0" smtClean="0">
                <a:latin typeface="Century Schoolbook"/>
                <a:cs typeface="Century Schoolbook"/>
              </a:rPr>
              <a:t>n</a:t>
            </a:r>
            <a:r>
              <a:rPr sz="3000" b="1" spc="4" baseline="-1386" dirty="0" smtClean="0">
                <a:latin typeface="Century Schoolbook"/>
                <a:cs typeface="Century Schoolbook"/>
              </a:rPr>
              <a:t>ch</a:t>
            </a:r>
            <a:r>
              <a:rPr sz="3000" b="1" spc="0" baseline="-1386" dirty="0" smtClean="0">
                <a:latin typeface="Century Schoolbook"/>
                <a:cs typeface="Century Schoolbook"/>
              </a:rPr>
              <a:t>rone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52135" y="2865374"/>
            <a:ext cx="673607" cy="5364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50"/>
              </a:lnSpc>
              <a:spcBef>
                <a:spcPts val="47"/>
              </a:spcBef>
            </a:pPr>
            <a:endParaRPr sz="650"/>
          </a:p>
          <a:p>
            <a:pPr marL="173736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K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7108" y="2267597"/>
            <a:ext cx="2088261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307771">
              <a:lnSpc>
                <a:spcPct val="100179"/>
              </a:lnSpc>
              <a:spcBef>
                <a:spcPts val="1131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Basc</a:t>
            </a:r>
            <a:r>
              <a:rPr sz="2000" b="1" spc="9" dirty="0" smtClean="0">
                <a:latin typeface="Century Schoolbook"/>
                <a:cs typeface="Century Schoolbook"/>
              </a:rPr>
              <a:t>u</a:t>
            </a:r>
            <a:r>
              <a:rPr sz="2000" b="1" spc="0" dirty="0" smtClean="0">
                <a:latin typeface="Century Schoolbook"/>
                <a:cs typeface="Century Schoolbook"/>
              </a:rPr>
              <a:t>le</a:t>
            </a:r>
            <a:r>
              <a:rPr sz="2000" b="1" spc="-50" dirty="0" smtClean="0">
                <a:latin typeface="Century Schoolbook"/>
                <a:cs typeface="Century Schoolbook"/>
              </a:rPr>
              <a:t> </a:t>
            </a:r>
            <a:r>
              <a:rPr sz="2000" b="1" spc="0" dirty="0" smtClean="0">
                <a:latin typeface="Century Schoolbook"/>
                <a:cs typeface="Century Schoolbook"/>
              </a:rPr>
              <a:t>JK</a:t>
            </a:r>
            <a:endParaRPr sz="2000">
              <a:latin typeface="Century Schoolbook"/>
              <a:cs typeface="Century Schoolbook"/>
            </a:endParaRPr>
          </a:p>
          <a:p>
            <a:pPr marL="330631">
              <a:lnSpc>
                <a:spcPts val="2400"/>
              </a:lnSpc>
              <a:spcBef>
                <a:spcPts val="120"/>
              </a:spcBef>
            </a:pPr>
            <a:r>
              <a:rPr sz="3000" b="1" spc="0" baseline="-1386" dirty="0" smtClean="0">
                <a:latin typeface="Century Schoolbook"/>
                <a:cs typeface="Century Schoolbook"/>
              </a:rPr>
              <a:t>Sy</a:t>
            </a:r>
            <a:r>
              <a:rPr sz="3000" b="1" spc="9" baseline="-1386" dirty="0" smtClean="0">
                <a:latin typeface="Century Schoolbook"/>
                <a:cs typeface="Century Schoolbook"/>
              </a:rPr>
              <a:t>n</a:t>
            </a:r>
            <a:r>
              <a:rPr sz="3000" b="1" spc="4" baseline="-1386" dirty="0" smtClean="0">
                <a:latin typeface="Century Schoolbook"/>
                <a:cs typeface="Century Schoolbook"/>
              </a:rPr>
              <a:t>c</a:t>
            </a:r>
            <a:r>
              <a:rPr sz="3000" b="1" spc="9" baseline="-1386" dirty="0" smtClean="0">
                <a:latin typeface="Century Schoolbook"/>
                <a:cs typeface="Century Schoolbook"/>
              </a:rPr>
              <a:t>h</a:t>
            </a:r>
            <a:r>
              <a:rPr sz="3000" b="1" spc="0" baseline="-1386" dirty="0" smtClean="0">
                <a:latin typeface="Century Schoolbook"/>
                <a:cs typeface="Century Schoolbook"/>
              </a:rPr>
              <a:t>ro</a:t>
            </a:r>
            <a:r>
              <a:rPr sz="3000" b="1" spc="9" baseline="-1386" dirty="0" smtClean="0">
                <a:latin typeface="Century Schoolbook"/>
                <a:cs typeface="Century Schoolbook"/>
              </a:rPr>
              <a:t>n</a:t>
            </a:r>
            <a:r>
              <a:rPr sz="3000" b="1" spc="0" baseline="-1386" dirty="0" smtClean="0">
                <a:latin typeface="Century Schoolbook"/>
                <a:cs typeface="Century Schoolbook"/>
              </a:rPr>
              <a:t>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199638" y="2721864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5292090" y="6241630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object 118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827633" y="2156205"/>
            <a:ext cx="503961" cy="25400"/>
          </a:xfrm>
          <a:custGeom>
            <a:avLst/>
            <a:gdLst/>
            <a:ahLst/>
            <a:cxnLst/>
            <a:rect l="l" t="t" r="r" b="b"/>
            <a:pathLst>
              <a:path w="503961" h="25400">
                <a:moveTo>
                  <a:pt x="0" y="25400"/>
                </a:moveTo>
                <a:lnTo>
                  <a:pt x="503961" y="25400"/>
                </a:lnTo>
                <a:lnTo>
                  <a:pt x="50396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827633" y="2156205"/>
            <a:ext cx="503961" cy="25400"/>
          </a:xfrm>
          <a:custGeom>
            <a:avLst/>
            <a:gdLst/>
            <a:ahLst/>
            <a:cxnLst/>
            <a:rect l="l" t="t" r="r" b="b"/>
            <a:pathLst>
              <a:path w="503961" h="25400">
                <a:moveTo>
                  <a:pt x="0" y="25400"/>
                </a:moveTo>
                <a:lnTo>
                  <a:pt x="503961" y="25400"/>
                </a:lnTo>
                <a:lnTo>
                  <a:pt x="50396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1272667" y="1664842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21971" y="113919"/>
                </a:moveTo>
                <a:lnTo>
                  <a:pt x="25527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9" y="115951"/>
                </a:lnTo>
                <a:lnTo>
                  <a:pt x="109855" y="112395"/>
                </a:lnTo>
                <a:lnTo>
                  <a:pt x="115824" y="108839"/>
                </a:lnTo>
                <a:lnTo>
                  <a:pt x="117983" y="101092"/>
                </a:lnTo>
                <a:lnTo>
                  <a:pt x="114427" y="94996"/>
                </a:lnTo>
                <a:lnTo>
                  <a:pt x="71628" y="25273"/>
                </a:lnTo>
                <a:lnTo>
                  <a:pt x="69977" y="31623"/>
                </a:lnTo>
                <a:lnTo>
                  <a:pt x="48006" y="31623"/>
                </a:lnTo>
                <a:lnTo>
                  <a:pt x="46228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032" y="108839"/>
                </a:lnTo>
                <a:lnTo>
                  <a:pt x="8128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3" h="504063">
                <a:moveTo>
                  <a:pt x="71628" y="25273"/>
                </a:moveTo>
                <a:lnTo>
                  <a:pt x="114427" y="94996"/>
                </a:lnTo>
                <a:lnTo>
                  <a:pt x="58928" y="0"/>
                </a:lnTo>
                <a:lnTo>
                  <a:pt x="3556" y="94996"/>
                </a:lnTo>
                <a:lnTo>
                  <a:pt x="46228" y="25273"/>
                </a:lnTo>
                <a:lnTo>
                  <a:pt x="48006" y="31623"/>
                </a:lnTo>
                <a:lnTo>
                  <a:pt x="69977" y="31623"/>
                </a:lnTo>
                <a:lnTo>
                  <a:pt x="71628" y="25273"/>
                </a:lnTo>
                <a:close/>
              </a:path>
              <a:path w="117983" h="504063">
                <a:moveTo>
                  <a:pt x="71628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8" y="504063"/>
                </a:lnTo>
                <a:lnTo>
                  <a:pt x="71628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1272667" y="1664842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21971" y="113919"/>
                </a:moveTo>
                <a:lnTo>
                  <a:pt x="25527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9" y="115951"/>
                </a:lnTo>
                <a:lnTo>
                  <a:pt x="109855" y="112395"/>
                </a:lnTo>
                <a:lnTo>
                  <a:pt x="115824" y="108839"/>
                </a:lnTo>
                <a:lnTo>
                  <a:pt x="117983" y="101092"/>
                </a:lnTo>
                <a:lnTo>
                  <a:pt x="114427" y="94996"/>
                </a:lnTo>
                <a:lnTo>
                  <a:pt x="71628" y="25273"/>
                </a:lnTo>
                <a:lnTo>
                  <a:pt x="69977" y="31623"/>
                </a:lnTo>
                <a:lnTo>
                  <a:pt x="48006" y="31623"/>
                </a:lnTo>
                <a:lnTo>
                  <a:pt x="46228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032" y="108839"/>
                </a:lnTo>
                <a:lnTo>
                  <a:pt x="8128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3" h="504063">
                <a:moveTo>
                  <a:pt x="71628" y="25273"/>
                </a:moveTo>
                <a:lnTo>
                  <a:pt x="114427" y="94996"/>
                </a:lnTo>
                <a:lnTo>
                  <a:pt x="58928" y="0"/>
                </a:lnTo>
                <a:lnTo>
                  <a:pt x="3556" y="94996"/>
                </a:lnTo>
                <a:lnTo>
                  <a:pt x="46228" y="25273"/>
                </a:lnTo>
                <a:lnTo>
                  <a:pt x="48006" y="31623"/>
                </a:lnTo>
                <a:lnTo>
                  <a:pt x="69977" y="31623"/>
                </a:lnTo>
                <a:lnTo>
                  <a:pt x="71628" y="25273"/>
                </a:lnTo>
                <a:close/>
              </a:path>
              <a:path w="117983" h="504063">
                <a:moveTo>
                  <a:pt x="71628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8" y="504063"/>
                </a:lnTo>
                <a:lnTo>
                  <a:pt x="71628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1331595" y="1647380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1331595" y="1647380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1776730" y="1664842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0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982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982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8" y="388239"/>
                </a:lnTo>
                <a:lnTo>
                  <a:pt x="96012" y="390271"/>
                </a:lnTo>
                <a:close/>
              </a:path>
              <a:path w="117982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1776730" y="1664842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0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982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982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8" y="388239"/>
                </a:lnTo>
                <a:lnTo>
                  <a:pt x="96012" y="390271"/>
                </a:lnTo>
                <a:close/>
              </a:path>
              <a:path w="117982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1835785" y="2156205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1835785" y="2156205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2280793" y="1664842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21970" y="113919"/>
                </a:moveTo>
                <a:lnTo>
                  <a:pt x="25526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8" y="115951"/>
                </a:lnTo>
                <a:lnTo>
                  <a:pt x="109855" y="112395"/>
                </a:lnTo>
                <a:lnTo>
                  <a:pt x="115824" y="108839"/>
                </a:lnTo>
                <a:lnTo>
                  <a:pt x="117856" y="101092"/>
                </a:lnTo>
                <a:lnTo>
                  <a:pt x="114426" y="94996"/>
                </a:lnTo>
                <a:lnTo>
                  <a:pt x="71627" y="25273"/>
                </a:lnTo>
                <a:lnTo>
                  <a:pt x="69976" y="31623"/>
                </a:lnTo>
                <a:lnTo>
                  <a:pt x="48006" y="31623"/>
                </a:lnTo>
                <a:lnTo>
                  <a:pt x="46227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0" y="113919"/>
                </a:lnTo>
                <a:close/>
              </a:path>
              <a:path w="117856" h="504063">
                <a:moveTo>
                  <a:pt x="71627" y="25273"/>
                </a:moveTo>
                <a:lnTo>
                  <a:pt x="114426" y="94996"/>
                </a:lnTo>
                <a:lnTo>
                  <a:pt x="58927" y="0"/>
                </a:lnTo>
                <a:lnTo>
                  <a:pt x="3556" y="94996"/>
                </a:lnTo>
                <a:lnTo>
                  <a:pt x="46227" y="25273"/>
                </a:lnTo>
                <a:lnTo>
                  <a:pt x="48006" y="31623"/>
                </a:lnTo>
                <a:lnTo>
                  <a:pt x="69976" y="31623"/>
                </a:lnTo>
                <a:lnTo>
                  <a:pt x="71627" y="25273"/>
                </a:lnTo>
                <a:close/>
              </a:path>
              <a:path w="117856" h="504063">
                <a:moveTo>
                  <a:pt x="71627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2280793" y="1664842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21970" y="113919"/>
                </a:moveTo>
                <a:lnTo>
                  <a:pt x="25526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8" y="115951"/>
                </a:lnTo>
                <a:lnTo>
                  <a:pt x="109855" y="112395"/>
                </a:lnTo>
                <a:lnTo>
                  <a:pt x="115824" y="108839"/>
                </a:lnTo>
                <a:lnTo>
                  <a:pt x="117856" y="101092"/>
                </a:lnTo>
                <a:lnTo>
                  <a:pt x="114426" y="94996"/>
                </a:lnTo>
                <a:lnTo>
                  <a:pt x="71627" y="25273"/>
                </a:lnTo>
                <a:lnTo>
                  <a:pt x="69976" y="31623"/>
                </a:lnTo>
                <a:lnTo>
                  <a:pt x="48006" y="31623"/>
                </a:lnTo>
                <a:lnTo>
                  <a:pt x="46227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0" y="113919"/>
                </a:lnTo>
                <a:close/>
              </a:path>
              <a:path w="117856" h="504063">
                <a:moveTo>
                  <a:pt x="71627" y="25273"/>
                </a:moveTo>
                <a:lnTo>
                  <a:pt x="114426" y="94996"/>
                </a:lnTo>
                <a:lnTo>
                  <a:pt x="58927" y="0"/>
                </a:lnTo>
                <a:lnTo>
                  <a:pt x="3556" y="94996"/>
                </a:lnTo>
                <a:lnTo>
                  <a:pt x="46227" y="25273"/>
                </a:lnTo>
                <a:lnTo>
                  <a:pt x="48006" y="31623"/>
                </a:lnTo>
                <a:lnTo>
                  <a:pt x="69976" y="31623"/>
                </a:lnTo>
                <a:lnTo>
                  <a:pt x="71627" y="25273"/>
                </a:lnTo>
                <a:close/>
              </a:path>
              <a:path w="117856" h="504063">
                <a:moveTo>
                  <a:pt x="71627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2339721" y="1647380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2339721" y="1647380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2784856" y="1664842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0" y="390271"/>
                </a:lnTo>
                <a:lnTo>
                  <a:pt x="14096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856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8" y="388239"/>
                </a:lnTo>
                <a:lnTo>
                  <a:pt x="96012" y="390271"/>
                </a:lnTo>
                <a:close/>
              </a:path>
              <a:path w="117856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2784856" y="1664842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0" y="390271"/>
                </a:lnTo>
                <a:lnTo>
                  <a:pt x="14096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856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8" y="388239"/>
                </a:lnTo>
                <a:lnTo>
                  <a:pt x="96012" y="390271"/>
                </a:lnTo>
                <a:close/>
              </a:path>
              <a:path w="117856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2843784" y="2156205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2843784" y="2156205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3288791" y="1664842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21971" y="113919"/>
                </a:moveTo>
                <a:lnTo>
                  <a:pt x="25527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9" y="115951"/>
                </a:lnTo>
                <a:lnTo>
                  <a:pt x="109855" y="112395"/>
                </a:lnTo>
                <a:lnTo>
                  <a:pt x="115950" y="108839"/>
                </a:lnTo>
                <a:lnTo>
                  <a:pt x="117983" y="101092"/>
                </a:lnTo>
                <a:lnTo>
                  <a:pt x="114427" y="94996"/>
                </a:lnTo>
                <a:lnTo>
                  <a:pt x="71755" y="25273"/>
                </a:lnTo>
                <a:lnTo>
                  <a:pt x="69977" y="31623"/>
                </a:lnTo>
                <a:lnTo>
                  <a:pt x="48006" y="31623"/>
                </a:lnTo>
                <a:lnTo>
                  <a:pt x="46355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159" y="108839"/>
                </a:lnTo>
                <a:lnTo>
                  <a:pt x="8128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3" h="504063">
                <a:moveTo>
                  <a:pt x="71755" y="25273"/>
                </a:moveTo>
                <a:lnTo>
                  <a:pt x="114427" y="94996"/>
                </a:lnTo>
                <a:lnTo>
                  <a:pt x="59055" y="0"/>
                </a:lnTo>
                <a:lnTo>
                  <a:pt x="3556" y="94996"/>
                </a:lnTo>
                <a:lnTo>
                  <a:pt x="46355" y="25273"/>
                </a:lnTo>
                <a:lnTo>
                  <a:pt x="48006" y="31623"/>
                </a:lnTo>
                <a:lnTo>
                  <a:pt x="69977" y="31623"/>
                </a:lnTo>
                <a:lnTo>
                  <a:pt x="71755" y="25273"/>
                </a:lnTo>
                <a:close/>
              </a:path>
              <a:path w="117983" h="504063">
                <a:moveTo>
                  <a:pt x="71755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5" y="504063"/>
                </a:lnTo>
                <a:lnTo>
                  <a:pt x="71755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3288791" y="1664842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21971" y="113919"/>
                </a:moveTo>
                <a:lnTo>
                  <a:pt x="25527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9" y="115951"/>
                </a:lnTo>
                <a:lnTo>
                  <a:pt x="109855" y="112395"/>
                </a:lnTo>
                <a:lnTo>
                  <a:pt x="115950" y="108839"/>
                </a:lnTo>
                <a:lnTo>
                  <a:pt x="117983" y="101092"/>
                </a:lnTo>
                <a:lnTo>
                  <a:pt x="114427" y="94996"/>
                </a:lnTo>
                <a:lnTo>
                  <a:pt x="71755" y="25273"/>
                </a:lnTo>
                <a:lnTo>
                  <a:pt x="69977" y="31623"/>
                </a:lnTo>
                <a:lnTo>
                  <a:pt x="48006" y="31623"/>
                </a:lnTo>
                <a:lnTo>
                  <a:pt x="46355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159" y="108839"/>
                </a:lnTo>
                <a:lnTo>
                  <a:pt x="8128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3" h="504063">
                <a:moveTo>
                  <a:pt x="71755" y="25273"/>
                </a:moveTo>
                <a:lnTo>
                  <a:pt x="114427" y="94996"/>
                </a:lnTo>
                <a:lnTo>
                  <a:pt x="59055" y="0"/>
                </a:lnTo>
                <a:lnTo>
                  <a:pt x="3556" y="94996"/>
                </a:lnTo>
                <a:lnTo>
                  <a:pt x="46355" y="25273"/>
                </a:lnTo>
                <a:lnTo>
                  <a:pt x="48006" y="31623"/>
                </a:lnTo>
                <a:lnTo>
                  <a:pt x="69977" y="31623"/>
                </a:lnTo>
                <a:lnTo>
                  <a:pt x="71755" y="25273"/>
                </a:lnTo>
                <a:close/>
              </a:path>
              <a:path w="117983" h="504063">
                <a:moveTo>
                  <a:pt x="71755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5" y="504063"/>
                </a:lnTo>
                <a:lnTo>
                  <a:pt x="71755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3347847" y="1647380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3347847" y="1647380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3792854" y="1664842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7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8" y="391795"/>
                </a:lnTo>
                <a:lnTo>
                  <a:pt x="2159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7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7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7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7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3792854" y="1664842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7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8" y="391795"/>
                </a:lnTo>
                <a:lnTo>
                  <a:pt x="2159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7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7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7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7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3852037" y="2156205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3852037" y="2156205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4297045" y="1664842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21970" y="113919"/>
                </a:moveTo>
                <a:lnTo>
                  <a:pt x="25400" y="107823"/>
                </a:lnTo>
                <a:lnTo>
                  <a:pt x="46228" y="72117"/>
                </a:lnTo>
                <a:lnTo>
                  <a:pt x="58928" y="50346"/>
                </a:lnTo>
                <a:lnTo>
                  <a:pt x="71628" y="72117"/>
                </a:lnTo>
                <a:lnTo>
                  <a:pt x="92455" y="107823"/>
                </a:lnTo>
                <a:lnTo>
                  <a:pt x="95884" y="113919"/>
                </a:lnTo>
                <a:lnTo>
                  <a:pt x="103758" y="115951"/>
                </a:lnTo>
                <a:lnTo>
                  <a:pt x="109727" y="112395"/>
                </a:lnTo>
                <a:lnTo>
                  <a:pt x="115824" y="108839"/>
                </a:lnTo>
                <a:lnTo>
                  <a:pt x="117855" y="101092"/>
                </a:lnTo>
                <a:lnTo>
                  <a:pt x="114300" y="94996"/>
                </a:lnTo>
                <a:lnTo>
                  <a:pt x="71627" y="25273"/>
                </a:lnTo>
                <a:lnTo>
                  <a:pt x="69850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096" y="115951"/>
                </a:lnTo>
                <a:lnTo>
                  <a:pt x="21970" y="113919"/>
                </a:lnTo>
                <a:close/>
              </a:path>
              <a:path w="117855" h="504063">
                <a:moveTo>
                  <a:pt x="71627" y="25273"/>
                </a:moveTo>
                <a:lnTo>
                  <a:pt x="114300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850" y="31623"/>
                </a:lnTo>
                <a:lnTo>
                  <a:pt x="71627" y="25273"/>
                </a:lnTo>
                <a:close/>
              </a:path>
              <a:path w="117855" h="504063">
                <a:moveTo>
                  <a:pt x="71627" y="504063"/>
                </a:moveTo>
                <a:lnTo>
                  <a:pt x="71628" y="72117"/>
                </a:lnTo>
                <a:lnTo>
                  <a:pt x="58928" y="50346"/>
                </a:lnTo>
                <a:lnTo>
                  <a:pt x="46228" y="72117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4297045" y="1664842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21970" y="113919"/>
                </a:moveTo>
                <a:lnTo>
                  <a:pt x="25400" y="107823"/>
                </a:lnTo>
                <a:lnTo>
                  <a:pt x="46228" y="72117"/>
                </a:lnTo>
                <a:lnTo>
                  <a:pt x="58928" y="50346"/>
                </a:lnTo>
                <a:lnTo>
                  <a:pt x="71628" y="72117"/>
                </a:lnTo>
                <a:lnTo>
                  <a:pt x="92455" y="107823"/>
                </a:lnTo>
                <a:lnTo>
                  <a:pt x="95884" y="113919"/>
                </a:lnTo>
                <a:lnTo>
                  <a:pt x="103758" y="115951"/>
                </a:lnTo>
                <a:lnTo>
                  <a:pt x="109727" y="112395"/>
                </a:lnTo>
                <a:lnTo>
                  <a:pt x="115824" y="108839"/>
                </a:lnTo>
                <a:lnTo>
                  <a:pt x="117855" y="101092"/>
                </a:lnTo>
                <a:lnTo>
                  <a:pt x="114300" y="94996"/>
                </a:lnTo>
                <a:lnTo>
                  <a:pt x="71627" y="25273"/>
                </a:lnTo>
                <a:lnTo>
                  <a:pt x="69850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096" y="115951"/>
                </a:lnTo>
                <a:lnTo>
                  <a:pt x="21970" y="113919"/>
                </a:lnTo>
                <a:close/>
              </a:path>
              <a:path w="117855" h="504063">
                <a:moveTo>
                  <a:pt x="71627" y="25273"/>
                </a:moveTo>
                <a:lnTo>
                  <a:pt x="114300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850" y="31623"/>
                </a:lnTo>
                <a:lnTo>
                  <a:pt x="71627" y="25273"/>
                </a:lnTo>
                <a:close/>
              </a:path>
              <a:path w="117855" h="504063">
                <a:moveTo>
                  <a:pt x="71627" y="504063"/>
                </a:moveTo>
                <a:lnTo>
                  <a:pt x="71628" y="72117"/>
                </a:lnTo>
                <a:lnTo>
                  <a:pt x="58928" y="50346"/>
                </a:lnTo>
                <a:lnTo>
                  <a:pt x="46228" y="72117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4355973" y="1647380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4355973" y="1647380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4801108" y="1664842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46227" y="478917"/>
                </a:moveTo>
                <a:lnTo>
                  <a:pt x="46227" y="432072"/>
                </a:lnTo>
                <a:lnTo>
                  <a:pt x="25400" y="396367"/>
                </a:lnTo>
                <a:lnTo>
                  <a:pt x="21970" y="390271"/>
                </a:lnTo>
                <a:lnTo>
                  <a:pt x="14096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5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8005" y="472567"/>
                </a:lnTo>
                <a:lnTo>
                  <a:pt x="46227" y="432072"/>
                </a:lnTo>
                <a:lnTo>
                  <a:pt x="46227" y="478917"/>
                </a:lnTo>
                <a:close/>
              </a:path>
              <a:path w="117855" h="504063">
                <a:moveTo>
                  <a:pt x="95884" y="390271"/>
                </a:moveTo>
                <a:lnTo>
                  <a:pt x="92455" y="396367"/>
                </a:lnTo>
                <a:lnTo>
                  <a:pt x="71628" y="432072"/>
                </a:lnTo>
                <a:lnTo>
                  <a:pt x="69850" y="472567"/>
                </a:lnTo>
                <a:lnTo>
                  <a:pt x="58928" y="453843"/>
                </a:lnTo>
                <a:lnTo>
                  <a:pt x="46227" y="0"/>
                </a:lnTo>
                <a:lnTo>
                  <a:pt x="46227" y="432072"/>
                </a:lnTo>
                <a:lnTo>
                  <a:pt x="48005" y="472567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5" y="403098"/>
                </a:lnTo>
                <a:lnTo>
                  <a:pt x="115824" y="395224"/>
                </a:lnTo>
                <a:lnTo>
                  <a:pt x="109727" y="391795"/>
                </a:lnTo>
                <a:lnTo>
                  <a:pt x="103758" y="388239"/>
                </a:lnTo>
                <a:lnTo>
                  <a:pt x="95884" y="390271"/>
                </a:lnTo>
                <a:close/>
              </a:path>
              <a:path w="117855" h="504063">
                <a:moveTo>
                  <a:pt x="58928" y="453843"/>
                </a:moveTo>
                <a:lnTo>
                  <a:pt x="69850" y="472567"/>
                </a:lnTo>
                <a:lnTo>
                  <a:pt x="71628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28" y="45384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4801108" y="1664842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46227" y="478917"/>
                </a:moveTo>
                <a:lnTo>
                  <a:pt x="46227" y="432072"/>
                </a:lnTo>
                <a:lnTo>
                  <a:pt x="25400" y="396367"/>
                </a:lnTo>
                <a:lnTo>
                  <a:pt x="21970" y="390271"/>
                </a:lnTo>
                <a:lnTo>
                  <a:pt x="14096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5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8005" y="472567"/>
                </a:lnTo>
                <a:lnTo>
                  <a:pt x="46227" y="432072"/>
                </a:lnTo>
                <a:lnTo>
                  <a:pt x="46227" y="478917"/>
                </a:lnTo>
                <a:close/>
              </a:path>
              <a:path w="117855" h="504063">
                <a:moveTo>
                  <a:pt x="95884" y="390271"/>
                </a:moveTo>
                <a:lnTo>
                  <a:pt x="92455" y="396367"/>
                </a:lnTo>
                <a:lnTo>
                  <a:pt x="71628" y="432072"/>
                </a:lnTo>
                <a:lnTo>
                  <a:pt x="69850" y="472567"/>
                </a:lnTo>
                <a:lnTo>
                  <a:pt x="58928" y="453843"/>
                </a:lnTo>
                <a:lnTo>
                  <a:pt x="46227" y="0"/>
                </a:lnTo>
                <a:lnTo>
                  <a:pt x="46227" y="432072"/>
                </a:lnTo>
                <a:lnTo>
                  <a:pt x="48005" y="472567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5" y="403098"/>
                </a:lnTo>
                <a:lnTo>
                  <a:pt x="115824" y="395224"/>
                </a:lnTo>
                <a:lnTo>
                  <a:pt x="109727" y="391795"/>
                </a:lnTo>
                <a:lnTo>
                  <a:pt x="103758" y="388239"/>
                </a:lnTo>
                <a:lnTo>
                  <a:pt x="95884" y="390271"/>
                </a:lnTo>
                <a:close/>
              </a:path>
              <a:path w="117855" h="504063">
                <a:moveTo>
                  <a:pt x="58928" y="453843"/>
                </a:moveTo>
                <a:lnTo>
                  <a:pt x="69850" y="472567"/>
                </a:lnTo>
                <a:lnTo>
                  <a:pt x="71628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28" y="45384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4860036" y="2156205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4860036" y="2156205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5305171" y="1664842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21843" y="113919"/>
                </a:moveTo>
                <a:lnTo>
                  <a:pt x="25400" y="107823"/>
                </a:lnTo>
                <a:lnTo>
                  <a:pt x="46228" y="72117"/>
                </a:lnTo>
                <a:lnTo>
                  <a:pt x="58928" y="50346"/>
                </a:lnTo>
                <a:lnTo>
                  <a:pt x="71628" y="72117"/>
                </a:lnTo>
                <a:lnTo>
                  <a:pt x="92455" y="107823"/>
                </a:lnTo>
                <a:lnTo>
                  <a:pt x="95884" y="113919"/>
                </a:lnTo>
                <a:lnTo>
                  <a:pt x="103758" y="115951"/>
                </a:lnTo>
                <a:lnTo>
                  <a:pt x="109727" y="112395"/>
                </a:lnTo>
                <a:lnTo>
                  <a:pt x="115824" y="108839"/>
                </a:lnTo>
                <a:lnTo>
                  <a:pt x="117855" y="101092"/>
                </a:lnTo>
                <a:lnTo>
                  <a:pt x="114300" y="94996"/>
                </a:lnTo>
                <a:lnTo>
                  <a:pt x="71627" y="25273"/>
                </a:lnTo>
                <a:lnTo>
                  <a:pt x="69850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096" y="115951"/>
                </a:lnTo>
                <a:lnTo>
                  <a:pt x="21843" y="113919"/>
                </a:lnTo>
                <a:close/>
              </a:path>
              <a:path w="117855" h="504063">
                <a:moveTo>
                  <a:pt x="71627" y="25273"/>
                </a:moveTo>
                <a:lnTo>
                  <a:pt x="114300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850" y="31623"/>
                </a:lnTo>
                <a:lnTo>
                  <a:pt x="71627" y="25273"/>
                </a:lnTo>
                <a:close/>
              </a:path>
              <a:path w="117855" h="504063">
                <a:moveTo>
                  <a:pt x="71627" y="504063"/>
                </a:moveTo>
                <a:lnTo>
                  <a:pt x="71628" y="72117"/>
                </a:lnTo>
                <a:lnTo>
                  <a:pt x="58928" y="50346"/>
                </a:lnTo>
                <a:lnTo>
                  <a:pt x="46228" y="72117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5305171" y="1664842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21843" y="113919"/>
                </a:moveTo>
                <a:lnTo>
                  <a:pt x="25400" y="107823"/>
                </a:lnTo>
                <a:lnTo>
                  <a:pt x="46228" y="72117"/>
                </a:lnTo>
                <a:lnTo>
                  <a:pt x="58928" y="50346"/>
                </a:lnTo>
                <a:lnTo>
                  <a:pt x="71628" y="72117"/>
                </a:lnTo>
                <a:lnTo>
                  <a:pt x="92455" y="107823"/>
                </a:lnTo>
                <a:lnTo>
                  <a:pt x="95884" y="113919"/>
                </a:lnTo>
                <a:lnTo>
                  <a:pt x="103758" y="115951"/>
                </a:lnTo>
                <a:lnTo>
                  <a:pt x="109727" y="112395"/>
                </a:lnTo>
                <a:lnTo>
                  <a:pt x="115824" y="108839"/>
                </a:lnTo>
                <a:lnTo>
                  <a:pt x="117855" y="101092"/>
                </a:lnTo>
                <a:lnTo>
                  <a:pt x="114300" y="94996"/>
                </a:lnTo>
                <a:lnTo>
                  <a:pt x="71627" y="25273"/>
                </a:lnTo>
                <a:lnTo>
                  <a:pt x="69850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096" y="115951"/>
                </a:lnTo>
                <a:lnTo>
                  <a:pt x="21843" y="113919"/>
                </a:lnTo>
                <a:close/>
              </a:path>
              <a:path w="117855" h="504063">
                <a:moveTo>
                  <a:pt x="71627" y="25273"/>
                </a:moveTo>
                <a:lnTo>
                  <a:pt x="114300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850" y="31623"/>
                </a:lnTo>
                <a:lnTo>
                  <a:pt x="71627" y="25273"/>
                </a:lnTo>
                <a:close/>
              </a:path>
              <a:path w="117855" h="504063">
                <a:moveTo>
                  <a:pt x="71627" y="504063"/>
                </a:moveTo>
                <a:lnTo>
                  <a:pt x="71628" y="72117"/>
                </a:lnTo>
                <a:lnTo>
                  <a:pt x="58928" y="50346"/>
                </a:lnTo>
                <a:lnTo>
                  <a:pt x="46228" y="72117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5364099" y="1647380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5364099" y="1647380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5809234" y="1664842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46227" y="478917"/>
                </a:moveTo>
                <a:lnTo>
                  <a:pt x="46227" y="432072"/>
                </a:lnTo>
                <a:lnTo>
                  <a:pt x="25400" y="396367"/>
                </a:lnTo>
                <a:lnTo>
                  <a:pt x="21843" y="390271"/>
                </a:lnTo>
                <a:lnTo>
                  <a:pt x="14096" y="388239"/>
                </a:lnTo>
                <a:lnTo>
                  <a:pt x="8000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428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7878" y="472567"/>
                </a:lnTo>
                <a:lnTo>
                  <a:pt x="46227" y="432072"/>
                </a:lnTo>
                <a:lnTo>
                  <a:pt x="46227" y="478917"/>
                </a:lnTo>
                <a:close/>
              </a:path>
              <a:path w="117855" h="504063">
                <a:moveTo>
                  <a:pt x="95885" y="390271"/>
                </a:moveTo>
                <a:lnTo>
                  <a:pt x="92328" y="396367"/>
                </a:lnTo>
                <a:lnTo>
                  <a:pt x="71628" y="431854"/>
                </a:lnTo>
                <a:lnTo>
                  <a:pt x="69850" y="472567"/>
                </a:lnTo>
                <a:lnTo>
                  <a:pt x="58864" y="453734"/>
                </a:lnTo>
                <a:lnTo>
                  <a:pt x="46227" y="0"/>
                </a:lnTo>
                <a:lnTo>
                  <a:pt x="46227" y="432072"/>
                </a:lnTo>
                <a:lnTo>
                  <a:pt x="47878" y="472567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5" y="403098"/>
                </a:lnTo>
                <a:lnTo>
                  <a:pt x="115824" y="395224"/>
                </a:lnTo>
                <a:lnTo>
                  <a:pt x="109727" y="391795"/>
                </a:lnTo>
                <a:lnTo>
                  <a:pt x="103758" y="388239"/>
                </a:lnTo>
                <a:lnTo>
                  <a:pt x="95885" y="390271"/>
                </a:lnTo>
                <a:close/>
              </a:path>
              <a:path w="117855" h="504063">
                <a:moveTo>
                  <a:pt x="58864" y="453734"/>
                </a:moveTo>
                <a:lnTo>
                  <a:pt x="69850" y="472567"/>
                </a:lnTo>
                <a:lnTo>
                  <a:pt x="71628" y="431854"/>
                </a:lnTo>
                <a:lnTo>
                  <a:pt x="71627" y="0"/>
                </a:lnTo>
                <a:lnTo>
                  <a:pt x="46227" y="0"/>
                </a:lnTo>
                <a:lnTo>
                  <a:pt x="58864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5809234" y="1664842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46227" y="478917"/>
                </a:moveTo>
                <a:lnTo>
                  <a:pt x="46227" y="432072"/>
                </a:lnTo>
                <a:lnTo>
                  <a:pt x="25400" y="396367"/>
                </a:lnTo>
                <a:lnTo>
                  <a:pt x="21843" y="390271"/>
                </a:lnTo>
                <a:lnTo>
                  <a:pt x="14096" y="388239"/>
                </a:lnTo>
                <a:lnTo>
                  <a:pt x="8000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428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7878" y="472567"/>
                </a:lnTo>
                <a:lnTo>
                  <a:pt x="46227" y="432072"/>
                </a:lnTo>
                <a:lnTo>
                  <a:pt x="46227" y="478917"/>
                </a:lnTo>
                <a:close/>
              </a:path>
              <a:path w="117855" h="504063">
                <a:moveTo>
                  <a:pt x="95885" y="390271"/>
                </a:moveTo>
                <a:lnTo>
                  <a:pt x="92328" y="396367"/>
                </a:lnTo>
                <a:lnTo>
                  <a:pt x="71628" y="431854"/>
                </a:lnTo>
                <a:lnTo>
                  <a:pt x="69850" y="472567"/>
                </a:lnTo>
                <a:lnTo>
                  <a:pt x="58864" y="453734"/>
                </a:lnTo>
                <a:lnTo>
                  <a:pt x="46227" y="0"/>
                </a:lnTo>
                <a:lnTo>
                  <a:pt x="46227" y="432072"/>
                </a:lnTo>
                <a:lnTo>
                  <a:pt x="47878" y="472567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5" y="403098"/>
                </a:lnTo>
                <a:lnTo>
                  <a:pt x="115824" y="395224"/>
                </a:lnTo>
                <a:lnTo>
                  <a:pt x="109727" y="391795"/>
                </a:lnTo>
                <a:lnTo>
                  <a:pt x="103758" y="388239"/>
                </a:lnTo>
                <a:lnTo>
                  <a:pt x="95885" y="390271"/>
                </a:lnTo>
                <a:close/>
              </a:path>
              <a:path w="117855" h="504063">
                <a:moveTo>
                  <a:pt x="58864" y="453734"/>
                </a:moveTo>
                <a:lnTo>
                  <a:pt x="69850" y="472567"/>
                </a:lnTo>
                <a:lnTo>
                  <a:pt x="71628" y="431854"/>
                </a:lnTo>
                <a:lnTo>
                  <a:pt x="71627" y="0"/>
                </a:lnTo>
                <a:lnTo>
                  <a:pt x="46227" y="0"/>
                </a:lnTo>
                <a:lnTo>
                  <a:pt x="58864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5868162" y="2156205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5868162" y="2156205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6313170" y="1664842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0" y="113919"/>
                </a:moveTo>
                <a:lnTo>
                  <a:pt x="25526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5" y="107823"/>
                </a:lnTo>
                <a:lnTo>
                  <a:pt x="96012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824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627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0" y="113919"/>
                </a:lnTo>
                <a:close/>
              </a:path>
              <a:path w="117982" h="504063">
                <a:moveTo>
                  <a:pt x="71627" y="25273"/>
                </a:moveTo>
                <a:lnTo>
                  <a:pt x="114426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627" y="25273"/>
                </a:lnTo>
                <a:close/>
              </a:path>
              <a:path w="117982" h="504063">
                <a:moveTo>
                  <a:pt x="71627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6313170" y="1664842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0" y="113919"/>
                </a:moveTo>
                <a:lnTo>
                  <a:pt x="25526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7" y="72117"/>
                </a:lnTo>
                <a:lnTo>
                  <a:pt x="92455" y="107823"/>
                </a:lnTo>
                <a:lnTo>
                  <a:pt x="96012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824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627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0" y="113919"/>
                </a:lnTo>
                <a:close/>
              </a:path>
              <a:path w="117982" h="504063">
                <a:moveTo>
                  <a:pt x="71627" y="25273"/>
                </a:moveTo>
                <a:lnTo>
                  <a:pt x="114426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627" y="25273"/>
                </a:lnTo>
                <a:close/>
              </a:path>
              <a:path w="117982" h="504063">
                <a:moveTo>
                  <a:pt x="71627" y="504063"/>
                </a:moveTo>
                <a:lnTo>
                  <a:pt x="71627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7" y="504063"/>
                </a:lnTo>
                <a:lnTo>
                  <a:pt x="71627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6372098" y="1647380"/>
            <a:ext cx="504062" cy="34925"/>
          </a:xfrm>
          <a:custGeom>
            <a:avLst/>
            <a:gdLst/>
            <a:ahLst/>
            <a:cxnLst/>
            <a:rect l="l" t="t" r="r" b="b"/>
            <a:pathLst>
              <a:path w="504062" h="34925">
                <a:moveTo>
                  <a:pt x="0" y="34925"/>
                </a:moveTo>
                <a:lnTo>
                  <a:pt x="504062" y="34925"/>
                </a:lnTo>
                <a:lnTo>
                  <a:pt x="504062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6372098" y="1647380"/>
            <a:ext cx="504062" cy="34925"/>
          </a:xfrm>
          <a:custGeom>
            <a:avLst/>
            <a:gdLst/>
            <a:ahLst/>
            <a:cxnLst/>
            <a:rect l="l" t="t" r="r" b="b"/>
            <a:pathLst>
              <a:path w="504062" h="34925">
                <a:moveTo>
                  <a:pt x="0" y="34925"/>
                </a:moveTo>
                <a:lnTo>
                  <a:pt x="504062" y="34925"/>
                </a:lnTo>
                <a:lnTo>
                  <a:pt x="504062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6817233" y="1664842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856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856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6817233" y="1664842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856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856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6876288" y="2156205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6876288" y="2156205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7321296" y="1664842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1" y="113919"/>
                </a:moveTo>
                <a:lnTo>
                  <a:pt x="25526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5" y="107823"/>
                </a:lnTo>
                <a:lnTo>
                  <a:pt x="96011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950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754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354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158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2" h="504063">
                <a:moveTo>
                  <a:pt x="71754" y="25273"/>
                </a:moveTo>
                <a:lnTo>
                  <a:pt x="114426" y="94996"/>
                </a:lnTo>
                <a:lnTo>
                  <a:pt x="59054" y="0"/>
                </a:lnTo>
                <a:lnTo>
                  <a:pt x="3555" y="94996"/>
                </a:lnTo>
                <a:lnTo>
                  <a:pt x="46354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754" y="25273"/>
                </a:lnTo>
                <a:close/>
              </a:path>
              <a:path w="117982" h="504063">
                <a:moveTo>
                  <a:pt x="71754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4" y="504063"/>
                </a:lnTo>
                <a:lnTo>
                  <a:pt x="71754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7321296" y="1664842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1" y="113919"/>
                </a:moveTo>
                <a:lnTo>
                  <a:pt x="25526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5" y="107823"/>
                </a:lnTo>
                <a:lnTo>
                  <a:pt x="96011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950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754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354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158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2" h="504063">
                <a:moveTo>
                  <a:pt x="71754" y="25273"/>
                </a:moveTo>
                <a:lnTo>
                  <a:pt x="114426" y="94996"/>
                </a:lnTo>
                <a:lnTo>
                  <a:pt x="59054" y="0"/>
                </a:lnTo>
                <a:lnTo>
                  <a:pt x="3555" y="94996"/>
                </a:lnTo>
                <a:lnTo>
                  <a:pt x="46354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754" y="25273"/>
                </a:lnTo>
                <a:close/>
              </a:path>
              <a:path w="117982" h="504063">
                <a:moveTo>
                  <a:pt x="71754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4" y="504063"/>
                </a:lnTo>
                <a:lnTo>
                  <a:pt x="71754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7380351" y="1647380"/>
            <a:ext cx="503935" cy="34925"/>
          </a:xfrm>
          <a:custGeom>
            <a:avLst/>
            <a:gdLst/>
            <a:ahLst/>
            <a:cxnLst/>
            <a:rect l="l" t="t" r="r" b="b"/>
            <a:pathLst>
              <a:path w="503935" h="34925">
                <a:moveTo>
                  <a:pt x="0" y="34925"/>
                </a:moveTo>
                <a:lnTo>
                  <a:pt x="503935" y="34925"/>
                </a:lnTo>
                <a:lnTo>
                  <a:pt x="503935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7380351" y="1647380"/>
            <a:ext cx="503935" cy="34925"/>
          </a:xfrm>
          <a:custGeom>
            <a:avLst/>
            <a:gdLst/>
            <a:ahLst/>
            <a:cxnLst/>
            <a:rect l="l" t="t" r="r" b="b"/>
            <a:pathLst>
              <a:path w="503935" h="34925">
                <a:moveTo>
                  <a:pt x="0" y="34925"/>
                </a:moveTo>
                <a:lnTo>
                  <a:pt x="503935" y="34925"/>
                </a:lnTo>
                <a:lnTo>
                  <a:pt x="503935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7825358" y="1664842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159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6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6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6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7825358" y="1664842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159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6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6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6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7884414" y="2156205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7884414" y="2156205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8329422" y="1664842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1" y="113919"/>
                </a:moveTo>
                <a:lnTo>
                  <a:pt x="25526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5" y="107823"/>
                </a:lnTo>
                <a:lnTo>
                  <a:pt x="96011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950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754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354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2" h="504063">
                <a:moveTo>
                  <a:pt x="71754" y="25273"/>
                </a:moveTo>
                <a:lnTo>
                  <a:pt x="114426" y="94996"/>
                </a:lnTo>
                <a:lnTo>
                  <a:pt x="59054" y="0"/>
                </a:lnTo>
                <a:lnTo>
                  <a:pt x="3555" y="94996"/>
                </a:lnTo>
                <a:lnTo>
                  <a:pt x="46354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754" y="25273"/>
                </a:lnTo>
                <a:close/>
              </a:path>
              <a:path w="117982" h="504063">
                <a:moveTo>
                  <a:pt x="71754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4" y="504063"/>
                </a:lnTo>
                <a:lnTo>
                  <a:pt x="71754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8329422" y="1664842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21971" y="113919"/>
                </a:moveTo>
                <a:lnTo>
                  <a:pt x="25526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5" y="107823"/>
                </a:lnTo>
                <a:lnTo>
                  <a:pt x="96011" y="113919"/>
                </a:lnTo>
                <a:lnTo>
                  <a:pt x="103758" y="115951"/>
                </a:lnTo>
                <a:lnTo>
                  <a:pt x="109854" y="112395"/>
                </a:lnTo>
                <a:lnTo>
                  <a:pt x="115950" y="108839"/>
                </a:lnTo>
                <a:lnTo>
                  <a:pt x="117982" y="101092"/>
                </a:lnTo>
                <a:lnTo>
                  <a:pt x="114426" y="94996"/>
                </a:lnTo>
                <a:lnTo>
                  <a:pt x="71754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354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1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2" h="504063">
                <a:moveTo>
                  <a:pt x="71754" y="25273"/>
                </a:moveTo>
                <a:lnTo>
                  <a:pt x="114426" y="94996"/>
                </a:lnTo>
                <a:lnTo>
                  <a:pt x="59054" y="0"/>
                </a:lnTo>
                <a:lnTo>
                  <a:pt x="3555" y="94996"/>
                </a:lnTo>
                <a:lnTo>
                  <a:pt x="46354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754" y="25273"/>
                </a:lnTo>
                <a:close/>
              </a:path>
              <a:path w="117982" h="504063">
                <a:moveTo>
                  <a:pt x="71754" y="504063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4" y="504063"/>
                </a:lnTo>
                <a:lnTo>
                  <a:pt x="71754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8388477" y="1647380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8388477" y="1647380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8833485" y="1664842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8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6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6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6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8833485" y="1664842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5" y="478917"/>
                </a:moveTo>
                <a:lnTo>
                  <a:pt x="46354" y="432072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8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9055" y="504063"/>
                </a:lnTo>
                <a:lnTo>
                  <a:pt x="114426" y="409067"/>
                </a:lnTo>
                <a:lnTo>
                  <a:pt x="71755" y="478917"/>
                </a:lnTo>
                <a:lnTo>
                  <a:pt x="48006" y="472567"/>
                </a:lnTo>
                <a:lnTo>
                  <a:pt x="46354" y="432072"/>
                </a:lnTo>
                <a:lnTo>
                  <a:pt x="46355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6" y="396367"/>
                </a:lnTo>
                <a:lnTo>
                  <a:pt x="71755" y="431854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355" y="0"/>
                </a:lnTo>
                <a:lnTo>
                  <a:pt x="46354" y="432072"/>
                </a:lnTo>
                <a:lnTo>
                  <a:pt x="48006" y="472567"/>
                </a:lnTo>
                <a:lnTo>
                  <a:pt x="71755" y="478917"/>
                </a:lnTo>
                <a:lnTo>
                  <a:pt x="114426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6" y="472567"/>
                </a:lnTo>
                <a:lnTo>
                  <a:pt x="71755" y="431854"/>
                </a:lnTo>
                <a:lnTo>
                  <a:pt x="71755" y="0"/>
                </a:lnTo>
                <a:lnTo>
                  <a:pt x="46355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4559300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4559300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4572000" y="2660269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400"/>
                </a:moveTo>
                <a:lnTo>
                  <a:pt x="540003" y="25400"/>
                </a:lnTo>
                <a:lnTo>
                  <a:pt x="54000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4572000" y="2660269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400"/>
                </a:moveTo>
                <a:lnTo>
                  <a:pt x="540003" y="25400"/>
                </a:lnTo>
                <a:lnTo>
                  <a:pt x="54000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5076063" y="3164332"/>
            <a:ext cx="1296035" cy="25400"/>
          </a:xfrm>
          <a:custGeom>
            <a:avLst/>
            <a:gdLst/>
            <a:ahLst/>
            <a:cxnLst/>
            <a:rect l="l" t="t" r="r" b="b"/>
            <a:pathLst>
              <a:path w="1296035" h="25400">
                <a:moveTo>
                  <a:pt x="0" y="25400"/>
                </a:moveTo>
                <a:lnTo>
                  <a:pt x="1296035" y="25400"/>
                </a:lnTo>
                <a:lnTo>
                  <a:pt x="12960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5076063" y="3164332"/>
            <a:ext cx="1296035" cy="25400"/>
          </a:xfrm>
          <a:custGeom>
            <a:avLst/>
            <a:gdLst/>
            <a:ahLst/>
            <a:cxnLst/>
            <a:rect l="l" t="t" r="r" b="b"/>
            <a:pathLst>
              <a:path w="1296035" h="25400">
                <a:moveTo>
                  <a:pt x="0" y="25400"/>
                </a:moveTo>
                <a:lnTo>
                  <a:pt x="1296035" y="25400"/>
                </a:lnTo>
                <a:lnTo>
                  <a:pt x="12960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5099050" y="2672969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5099050" y="2672969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6359525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6359525" y="267309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6372225" y="2660269"/>
            <a:ext cx="972057" cy="25400"/>
          </a:xfrm>
          <a:custGeom>
            <a:avLst/>
            <a:gdLst/>
            <a:ahLst/>
            <a:cxnLst/>
            <a:rect l="l" t="t" r="r" b="b"/>
            <a:pathLst>
              <a:path w="972057" h="25400">
                <a:moveTo>
                  <a:pt x="0" y="25400"/>
                </a:moveTo>
                <a:lnTo>
                  <a:pt x="972057" y="25400"/>
                </a:lnTo>
                <a:lnTo>
                  <a:pt x="97205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6372225" y="2660269"/>
            <a:ext cx="972057" cy="25400"/>
          </a:xfrm>
          <a:custGeom>
            <a:avLst/>
            <a:gdLst/>
            <a:ahLst/>
            <a:cxnLst/>
            <a:rect l="l" t="t" r="r" b="b"/>
            <a:pathLst>
              <a:path w="972057" h="25400">
                <a:moveTo>
                  <a:pt x="0" y="25400"/>
                </a:moveTo>
                <a:lnTo>
                  <a:pt x="972057" y="25400"/>
                </a:lnTo>
                <a:lnTo>
                  <a:pt x="97205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7331583" y="2672969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7331583" y="2672969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7380351" y="3164332"/>
            <a:ext cx="1692021" cy="25400"/>
          </a:xfrm>
          <a:custGeom>
            <a:avLst/>
            <a:gdLst/>
            <a:ahLst/>
            <a:cxnLst/>
            <a:rect l="l" t="t" r="r" b="b"/>
            <a:pathLst>
              <a:path w="1692021" h="25400">
                <a:moveTo>
                  <a:pt x="0" y="25400"/>
                </a:moveTo>
                <a:lnTo>
                  <a:pt x="1692021" y="25400"/>
                </a:lnTo>
                <a:lnTo>
                  <a:pt x="169202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7380351" y="3164332"/>
            <a:ext cx="1692021" cy="25400"/>
          </a:xfrm>
          <a:custGeom>
            <a:avLst/>
            <a:gdLst/>
            <a:ahLst/>
            <a:cxnLst/>
            <a:rect l="l" t="t" r="r" b="b"/>
            <a:pathLst>
              <a:path w="1692021" h="25400">
                <a:moveTo>
                  <a:pt x="0" y="25400"/>
                </a:moveTo>
                <a:lnTo>
                  <a:pt x="1692021" y="25400"/>
                </a:lnTo>
                <a:lnTo>
                  <a:pt x="169202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755573" y="5157216"/>
            <a:ext cx="1079957" cy="0"/>
          </a:xfrm>
          <a:custGeom>
            <a:avLst/>
            <a:gdLst/>
            <a:ahLst/>
            <a:cxnLst/>
            <a:rect l="l" t="t" r="r" b="b"/>
            <a:pathLst>
              <a:path w="1079957">
                <a:moveTo>
                  <a:pt x="0" y="0"/>
                </a:moveTo>
                <a:lnTo>
                  <a:pt x="1079957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2843911" y="4653153"/>
            <a:ext cx="0" cy="504063"/>
          </a:xfrm>
          <a:custGeom>
            <a:avLst/>
            <a:gdLst/>
            <a:ahLst/>
            <a:cxnLst/>
            <a:rect l="l" t="t" r="r" b="b"/>
            <a:pathLst>
              <a:path h="504063">
                <a:moveTo>
                  <a:pt x="0" y="0"/>
                </a:moveTo>
                <a:lnTo>
                  <a:pt x="0" y="504063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4860036" y="4653153"/>
            <a:ext cx="0" cy="503936"/>
          </a:xfrm>
          <a:custGeom>
            <a:avLst/>
            <a:gdLst/>
            <a:ahLst/>
            <a:cxnLst/>
            <a:rect l="l" t="t" r="r" b="b"/>
            <a:pathLst>
              <a:path h="503936">
                <a:moveTo>
                  <a:pt x="0" y="0"/>
                </a:moveTo>
                <a:lnTo>
                  <a:pt x="0" y="503936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3851910" y="4653153"/>
            <a:ext cx="1007999" cy="0"/>
          </a:xfrm>
          <a:custGeom>
            <a:avLst/>
            <a:gdLst/>
            <a:ahLst/>
            <a:cxnLst/>
            <a:rect l="l" t="t" r="r" b="b"/>
            <a:pathLst>
              <a:path w="1007999">
                <a:moveTo>
                  <a:pt x="0" y="0"/>
                </a:moveTo>
                <a:lnTo>
                  <a:pt x="1007999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755573" y="3164332"/>
            <a:ext cx="1800047" cy="25400"/>
          </a:xfrm>
          <a:custGeom>
            <a:avLst/>
            <a:gdLst/>
            <a:ahLst/>
            <a:cxnLst/>
            <a:rect l="l" t="t" r="r" b="b"/>
            <a:pathLst>
              <a:path w="1800047" h="25400">
                <a:moveTo>
                  <a:pt x="0" y="25400"/>
                </a:moveTo>
                <a:lnTo>
                  <a:pt x="1800047" y="25400"/>
                </a:lnTo>
                <a:lnTo>
                  <a:pt x="180004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755573" y="3164332"/>
            <a:ext cx="1800047" cy="25400"/>
          </a:xfrm>
          <a:custGeom>
            <a:avLst/>
            <a:gdLst/>
            <a:ahLst/>
            <a:cxnLst/>
            <a:rect l="l" t="t" r="r" b="b"/>
            <a:pathLst>
              <a:path w="1800047" h="25400">
                <a:moveTo>
                  <a:pt x="0" y="25400"/>
                </a:moveTo>
                <a:lnTo>
                  <a:pt x="1800047" y="25400"/>
                </a:lnTo>
                <a:lnTo>
                  <a:pt x="180004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2543048" y="2709037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2543048" y="2709037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3047111" y="2672969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3047111" y="2672969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2555748" y="2696210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2555748" y="2696210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1835658" y="1665351"/>
            <a:ext cx="0" cy="4787988"/>
          </a:xfrm>
          <a:custGeom>
            <a:avLst/>
            <a:gdLst/>
            <a:ahLst/>
            <a:cxnLst/>
            <a:rect l="l" t="t" r="r" b="b"/>
            <a:pathLst>
              <a:path h="4787988">
                <a:moveTo>
                  <a:pt x="0" y="0"/>
                </a:moveTo>
                <a:lnTo>
                  <a:pt x="0" y="4787988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2843784" y="1664842"/>
            <a:ext cx="0" cy="4788052"/>
          </a:xfrm>
          <a:custGeom>
            <a:avLst/>
            <a:gdLst/>
            <a:ahLst/>
            <a:cxnLst/>
            <a:rect l="l" t="t" r="r" b="b"/>
            <a:pathLst>
              <a:path h="4788052">
                <a:moveTo>
                  <a:pt x="0" y="0"/>
                </a:moveTo>
                <a:lnTo>
                  <a:pt x="0" y="4788052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3851910" y="1665351"/>
            <a:ext cx="0" cy="4787988"/>
          </a:xfrm>
          <a:custGeom>
            <a:avLst/>
            <a:gdLst/>
            <a:ahLst/>
            <a:cxnLst/>
            <a:rect l="l" t="t" r="r" b="b"/>
            <a:pathLst>
              <a:path h="4787988">
                <a:moveTo>
                  <a:pt x="0" y="0"/>
                </a:moveTo>
                <a:lnTo>
                  <a:pt x="0" y="4787988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1835785" y="5157216"/>
            <a:ext cx="1007998" cy="0"/>
          </a:xfrm>
          <a:custGeom>
            <a:avLst/>
            <a:gdLst/>
            <a:ahLst/>
            <a:cxnLst/>
            <a:rect l="l" t="t" r="r" b="b"/>
            <a:pathLst>
              <a:path w="1007998">
                <a:moveTo>
                  <a:pt x="1007998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2843911" y="4653153"/>
            <a:ext cx="1007999" cy="0"/>
          </a:xfrm>
          <a:custGeom>
            <a:avLst/>
            <a:gdLst/>
            <a:ahLst/>
            <a:cxnLst/>
            <a:rect l="l" t="t" r="r" b="b"/>
            <a:pathLst>
              <a:path w="1007999">
                <a:moveTo>
                  <a:pt x="1007999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4860036" y="1664842"/>
            <a:ext cx="0" cy="4788052"/>
          </a:xfrm>
          <a:custGeom>
            <a:avLst/>
            <a:gdLst/>
            <a:ahLst/>
            <a:cxnLst/>
            <a:rect l="l" t="t" r="r" b="b"/>
            <a:pathLst>
              <a:path h="4788052">
                <a:moveTo>
                  <a:pt x="0" y="0"/>
                </a:moveTo>
                <a:lnTo>
                  <a:pt x="0" y="4788052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4860036" y="5157216"/>
            <a:ext cx="1043939" cy="0"/>
          </a:xfrm>
          <a:custGeom>
            <a:avLst/>
            <a:gdLst/>
            <a:ahLst/>
            <a:cxnLst/>
            <a:rect l="l" t="t" r="r" b="b"/>
            <a:pathLst>
              <a:path w="1043939">
                <a:moveTo>
                  <a:pt x="1043939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5868162" y="5157216"/>
            <a:ext cx="1007998" cy="0"/>
          </a:xfrm>
          <a:custGeom>
            <a:avLst/>
            <a:gdLst/>
            <a:ahLst/>
            <a:cxnLst/>
            <a:rect l="l" t="t" r="r" b="b"/>
            <a:pathLst>
              <a:path w="1007999">
                <a:moveTo>
                  <a:pt x="1007998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6876288" y="4653153"/>
            <a:ext cx="0" cy="503936"/>
          </a:xfrm>
          <a:custGeom>
            <a:avLst/>
            <a:gdLst/>
            <a:ahLst/>
            <a:cxnLst/>
            <a:rect l="l" t="t" r="r" b="b"/>
            <a:pathLst>
              <a:path h="503936">
                <a:moveTo>
                  <a:pt x="0" y="0"/>
                </a:moveTo>
                <a:lnTo>
                  <a:pt x="0" y="503936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5868162" y="1664842"/>
            <a:ext cx="0" cy="4788052"/>
          </a:xfrm>
          <a:custGeom>
            <a:avLst/>
            <a:gdLst/>
            <a:ahLst/>
            <a:cxnLst/>
            <a:rect l="l" t="t" r="r" b="b"/>
            <a:pathLst>
              <a:path h="4788052">
                <a:moveTo>
                  <a:pt x="0" y="0"/>
                </a:moveTo>
                <a:lnTo>
                  <a:pt x="0" y="4788052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6876288" y="1664842"/>
            <a:ext cx="0" cy="4788052"/>
          </a:xfrm>
          <a:custGeom>
            <a:avLst/>
            <a:gdLst/>
            <a:ahLst/>
            <a:cxnLst/>
            <a:rect l="l" t="t" r="r" b="b"/>
            <a:pathLst>
              <a:path h="4788052">
                <a:moveTo>
                  <a:pt x="0" y="0"/>
                </a:moveTo>
                <a:lnTo>
                  <a:pt x="0" y="4788052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7884414" y="1664842"/>
            <a:ext cx="0" cy="4788052"/>
          </a:xfrm>
          <a:custGeom>
            <a:avLst/>
            <a:gdLst/>
            <a:ahLst/>
            <a:cxnLst/>
            <a:rect l="l" t="t" r="r" b="b"/>
            <a:pathLst>
              <a:path h="4788052">
                <a:moveTo>
                  <a:pt x="0" y="0"/>
                </a:moveTo>
                <a:lnTo>
                  <a:pt x="0" y="4788052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8892540" y="1665351"/>
            <a:ext cx="0" cy="4787988"/>
          </a:xfrm>
          <a:custGeom>
            <a:avLst/>
            <a:gdLst/>
            <a:ahLst/>
            <a:cxnLst/>
            <a:rect l="l" t="t" r="r" b="b"/>
            <a:pathLst>
              <a:path h="4787988">
                <a:moveTo>
                  <a:pt x="0" y="0"/>
                </a:moveTo>
                <a:lnTo>
                  <a:pt x="0" y="4787988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6876288" y="4653153"/>
            <a:ext cx="1043939" cy="0"/>
          </a:xfrm>
          <a:custGeom>
            <a:avLst/>
            <a:gdLst/>
            <a:ahLst/>
            <a:cxnLst/>
            <a:rect l="l" t="t" r="r" b="b"/>
            <a:pathLst>
              <a:path w="1043939">
                <a:moveTo>
                  <a:pt x="1043939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7884414" y="4653153"/>
            <a:ext cx="1007999" cy="0"/>
          </a:xfrm>
          <a:custGeom>
            <a:avLst/>
            <a:gdLst/>
            <a:ahLst/>
            <a:cxnLst/>
            <a:rect l="l" t="t" r="r" b="b"/>
            <a:pathLst>
              <a:path w="1007999">
                <a:moveTo>
                  <a:pt x="0" y="0"/>
                </a:moveTo>
                <a:lnTo>
                  <a:pt x="1007999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3059938" y="3164332"/>
            <a:ext cx="1476121" cy="25400"/>
          </a:xfrm>
          <a:custGeom>
            <a:avLst/>
            <a:gdLst/>
            <a:ahLst/>
            <a:cxnLst/>
            <a:rect l="l" t="t" r="r" b="b"/>
            <a:pathLst>
              <a:path w="1476121" h="25400">
                <a:moveTo>
                  <a:pt x="0" y="25400"/>
                </a:moveTo>
                <a:lnTo>
                  <a:pt x="1476121" y="25400"/>
                </a:lnTo>
                <a:lnTo>
                  <a:pt x="147612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3059938" y="3164332"/>
            <a:ext cx="1476121" cy="25400"/>
          </a:xfrm>
          <a:custGeom>
            <a:avLst/>
            <a:gdLst/>
            <a:ahLst/>
            <a:cxnLst/>
            <a:rect l="l" t="t" r="r" b="b"/>
            <a:pathLst>
              <a:path w="1476121" h="25400">
                <a:moveTo>
                  <a:pt x="0" y="25400"/>
                </a:moveTo>
                <a:lnTo>
                  <a:pt x="1476121" y="25400"/>
                </a:lnTo>
                <a:lnTo>
                  <a:pt x="147612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755573" y="4280408"/>
            <a:ext cx="3744036" cy="25400"/>
          </a:xfrm>
          <a:custGeom>
            <a:avLst/>
            <a:gdLst/>
            <a:ahLst/>
            <a:cxnLst/>
            <a:rect l="l" t="t" r="r" b="b"/>
            <a:pathLst>
              <a:path w="3744036" h="25400">
                <a:moveTo>
                  <a:pt x="0" y="25400"/>
                </a:moveTo>
                <a:lnTo>
                  <a:pt x="3744036" y="25400"/>
                </a:lnTo>
                <a:lnTo>
                  <a:pt x="37440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755573" y="4280408"/>
            <a:ext cx="3744036" cy="25400"/>
          </a:xfrm>
          <a:custGeom>
            <a:avLst/>
            <a:gdLst/>
            <a:ahLst/>
            <a:cxnLst/>
            <a:rect l="l" t="t" r="r" b="b"/>
            <a:pathLst>
              <a:path w="3744036" h="25400">
                <a:moveTo>
                  <a:pt x="0" y="25400"/>
                </a:moveTo>
                <a:lnTo>
                  <a:pt x="3744036" y="25400"/>
                </a:lnTo>
                <a:lnTo>
                  <a:pt x="37440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4487291" y="3789045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2"/>
                </a:moveTo>
                <a:lnTo>
                  <a:pt x="25400" y="504062"/>
                </a:lnTo>
                <a:lnTo>
                  <a:pt x="25400" y="0"/>
                </a:lnTo>
                <a:lnTo>
                  <a:pt x="0" y="0"/>
                </a:lnTo>
                <a:lnTo>
                  <a:pt x="0" y="504062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4487291" y="3789045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2"/>
                </a:moveTo>
                <a:lnTo>
                  <a:pt x="25400" y="504062"/>
                </a:lnTo>
                <a:lnTo>
                  <a:pt x="25400" y="0"/>
                </a:lnTo>
                <a:lnTo>
                  <a:pt x="0" y="0"/>
                </a:lnTo>
                <a:lnTo>
                  <a:pt x="0" y="504062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4464177" y="3776345"/>
            <a:ext cx="1548002" cy="25400"/>
          </a:xfrm>
          <a:custGeom>
            <a:avLst/>
            <a:gdLst/>
            <a:ahLst/>
            <a:cxnLst/>
            <a:rect l="l" t="t" r="r" b="b"/>
            <a:pathLst>
              <a:path w="1548002" h="25400">
                <a:moveTo>
                  <a:pt x="0" y="25399"/>
                </a:moveTo>
                <a:lnTo>
                  <a:pt x="1548002" y="25399"/>
                </a:lnTo>
                <a:lnTo>
                  <a:pt x="1548002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4464177" y="3776345"/>
            <a:ext cx="1548002" cy="25400"/>
          </a:xfrm>
          <a:custGeom>
            <a:avLst/>
            <a:gdLst/>
            <a:ahLst/>
            <a:cxnLst/>
            <a:rect l="l" t="t" r="r" b="b"/>
            <a:pathLst>
              <a:path w="1548002" h="25400">
                <a:moveTo>
                  <a:pt x="0" y="25399"/>
                </a:moveTo>
                <a:lnTo>
                  <a:pt x="1548002" y="25399"/>
                </a:lnTo>
                <a:lnTo>
                  <a:pt x="1548002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6012180" y="4280281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6012180" y="4280281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5999480" y="3789045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5999480" y="3789045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6503543" y="3789045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2"/>
                </a:moveTo>
                <a:lnTo>
                  <a:pt x="25400" y="504062"/>
                </a:lnTo>
                <a:lnTo>
                  <a:pt x="25400" y="0"/>
                </a:lnTo>
                <a:lnTo>
                  <a:pt x="0" y="0"/>
                </a:lnTo>
                <a:lnTo>
                  <a:pt x="0" y="504062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6503543" y="3789045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2"/>
                </a:moveTo>
                <a:lnTo>
                  <a:pt x="25400" y="504062"/>
                </a:lnTo>
                <a:lnTo>
                  <a:pt x="25400" y="0"/>
                </a:lnTo>
                <a:lnTo>
                  <a:pt x="0" y="0"/>
                </a:lnTo>
                <a:lnTo>
                  <a:pt x="0" y="504062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6516243" y="3776345"/>
            <a:ext cx="972057" cy="25400"/>
          </a:xfrm>
          <a:custGeom>
            <a:avLst/>
            <a:gdLst/>
            <a:ahLst/>
            <a:cxnLst/>
            <a:rect l="l" t="t" r="r" b="b"/>
            <a:pathLst>
              <a:path w="972057" h="25400">
                <a:moveTo>
                  <a:pt x="0" y="25399"/>
                </a:moveTo>
                <a:lnTo>
                  <a:pt x="972057" y="25399"/>
                </a:lnTo>
                <a:lnTo>
                  <a:pt x="972057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6516243" y="3776345"/>
            <a:ext cx="972057" cy="25400"/>
          </a:xfrm>
          <a:custGeom>
            <a:avLst/>
            <a:gdLst/>
            <a:ahLst/>
            <a:cxnLst/>
            <a:rect l="l" t="t" r="r" b="b"/>
            <a:pathLst>
              <a:path w="972057" h="25400">
                <a:moveTo>
                  <a:pt x="0" y="25399"/>
                </a:moveTo>
                <a:lnTo>
                  <a:pt x="972057" y="25399"/>
                </a:lnTo>
                <a:lnTo>
                  <a:pt x="972057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7439659" y="3789045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7439659" y="3789045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7488428" y="4280408"/>
            <a:ext cx="1691894" cy="25400"/>
          </a:xfrm>
          <a:custGeom>
            <a:avLst/>
            <a:gdLst/>
            <a:ahLst/>
            <a:cxnLst/>
            <a:rect l="l" t="t" r="r" b="b"/>
            <a:pathLst>
              <a:path w="1691894" h="25400">
                <a:moveTo>
                  <a:pt x="1655572" y="0"/>
                </a:moveTo>
                <a:lnTo>
                  <a:pt x="0" y="0"/>
                </a:lnTo>
                <a:lnTo>
                  <a:pt x="0" y="25400"/>
                </a:lnTo>
                <a:lnTo>
                  <a:pt x="1655572" y="25400"/>
                </a:lnTo>
                <a:lnTo>
                  <a:pt x="1655572" y="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7488428" y="4280408"/>
            <a:ext cx="1691894" cy="25400"/>
          </a:xfrm>
          <a:custGeom>
            <a:avLst/>
            <a:gdLst/>
            <a:ahLst/>
            <a:cxnLst/>
            <a:rect l="l" t="t" r="r" b="b"/>
            <a:pathLst>
              <a:path w="1691894" h="25400">
                <a:moveTo>
                  <a:pt x="1655572" y="0"/>
                </a:moveTo>
                <a:lnTo>
                  <a:pt x="0" y="0"/>
                </a:lnTo>
                <a:lnTo>
                  <a:pt x="0" y="25400"/>
                </a:lnTo>
                <a:lnTo>
                  <a:pt x="1655572" y="25400"/>
                </a:lnTo>
                <a:lnTo>
                  <a:pt x="1655572" y="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755573" y="5864567"/>
            <a:ext cx="1079957" cy="25400"/>
          </a:xfrm>
          <a:custGeom>
            <a:avLst/>
            <a:gdLst/>
            <a:ahLst/>
            <a:cxnLst/>
            <a:rect l="l" t="t" r="r" b="b"/>
            <a:pathLst>
              <a:path w="1079957" h="25400">
                <a:moveTo>
                  <a:pt x="0" y="25400"/>
                </a:moveTo>
                <a:lnTo>
                  <a:pt x="1079957" y="25400"/>
                </a:lnTo>
                <a:lnTo>
                  <a:pt x="107995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755573" y="5864567"/>
            <a:ext cx="1079957" cy="25400"/>
          </a:xfrm>
          <a:custGeom>
            <a:avLst/>
            <a:gdLst/>
            <a:ahLst/>
            <a:cxnLst/>
            <a:rect l="l" t="t" r="r" b="b"/>
            <a:pathLst>
              <a:path w="1079957" h="25400">
                <a:moveTo>
                  <a:pt x="0" y="25400"/>
                </a:moveTo>
                <a:lnTo>
                  <a:pt x="1079957" y="25400"/>
                </a:lnTo>
                <a:lnTo>
                  <a:pt x="107995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2831211" y="5877331"/>
            <a:ext cx="25400" cy="503999"/>
          </a:xfrm>
          <a:custGeom>
            <a:avLst/>
            <a:gdLst/>
            <a:ahLst/>
            <a:cxnLst/>
            <a:rect l="l" t="t" r="r" b="b"/>
            <a:pathLst>
              <a:path w="25400" h="503999">
                <a:moveTo>
                  <a:pt x="0" y="503999"/>
                </a:moveTo>
                <a:lnTo>
                  <a:pt x="25400" y="503999"/>
                </a:lnTo>
                <a:lnTo>
                  <a:pt x="25400" y="0"/>
                </a:lnTo>
                <a:lnTo>
                  <a:pt x="0" y="0"/>
                </a:lnTo>
                <a:lnTo>
                  <a:pt x="0" y="5039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2831211" y="5877331"/>
            <a:ext cx="25400" cy="503999"/>
          </a:xfrm>
          <a:custGeom>
            <a:avLst/>
            <a:gdLst/>
            <a:ahLst/>
            <a:cxnLst/>
            <a:rect l="l" t="t" r="r" b="b"/>
            <a:pathLst>
              <a:path w="25400" h="503999">
                <a:moveTo>
                  <a:pt x="0" y="503999"/>
                </a:moveTo>
                <a:lnTo>
                  <a:pt x="25400" y="503999"/>
                </a:lnTo>
                <a:lnTo>
                  <a:pt x="25400" y="0"/>
                </a:lnTo>
                <a:lnTo>
                  <a:pt x="0" y="0"/>
                </a:lnTo>
                <a:lnTo>
                  <a:pt x="0" y="5039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4847336" y="5877267"/>
            <a:ext cx="25400" cy="503999"/>
          </a:xfrm>
          <a:custGeom>
            <a:avLst/>
            <a:gdLst/>
            <a:ahLst/>
            <a:cxnLst/>
            <a:rect l="l" t="t" r="r" b="b"/>
            <a:pathLst>
              <a:path w="25400" h="503999">
                <a:moveTo>
                  <a:pt x="0" y="503999"/>
                </a:moveTo>
                <a:lnTo>
                  <a:pt x="25400" y="503999"/>
                </a:lnTo>
                <a:lnTo>
                  <a:pt x="25400" y="0"/>
                </a:lnTo>
                <a:lnTo>
                  <a:pt x="0" y="0"/>
                </a:lnTo>
                <a:lnTo>
                  <a:pt x="0" y="5039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4847336" y="5877267"/>
            <a:ext cx="25400" cy="503999"/>
          </a:xfrm>
          <a:custGeom>
            <a:avLst/>
            <a:gdLst/>
            <a:ahLst/>
            <a:cxnLst/>
            <a:rect l="l" t="t" r="r" b="b"/>
            <a:pathLst>
              <a:path w="25400" h="503999">
                <a:moveTo>
                  <a:pt x="0" y="503999"/>
                </a:moveTo>
                <a:lnTo>
                  <a:pt x="25400" y="503999"/>
                </a:lnTo>
                <a:lnTo>
                  <a:pt x="25400" y="0"/>
                </a:lnTo>
                <a:lnTo>
                  <a:pt x="0" y="0"/>
                </a:lnTo>
                <a:lnTo>
                  <a:pt x="0" y="5039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3851910" y="6368630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3851910" y="6368630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1835785" y="5864567"/>
            <a:ext cx="1007998" cy="25400"/>
          </a:xfrm>
          <a:custGeom>
            <a:avLst/>
            <a:gdLst/>
            <a:ahLst/>
            <a:cxnLst/>
            <a:rect l="l" t="t" r="r" b="b"/>
            <a:pathLst>
              <a:path w="1007998" h="25400">
                <a:moveTo>
                  <a:pt x="0" y="25400"/>
                </a:moveTo>
                <a:lnTo>
                  <a:pt x="1007998" y="25400"/>
                </a:lnTo>
                <a:lnTo>
                  <a:pt x="100799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1835785" y="5864567"/>
            <a:ext cx="1007998" cy="25400"/>
          </a:xfrm>
          <a:custGeom>
            <a:avLst/>
            <a:gdLst/>
            <a:ahLst/>
            <a:cxnLst/>
            <a:rect l="l" t="t" r="r" b="b"/>
            <a:pathLst>
              <a:path w="1007998" h="25400">
                <a:moveTo>
                  <a:pt x="0" y="25400"/>
                </a:moveTo>
                <a:lnTo>
                  <a:pt x="1007998" y="25400"/>
                </a:lnTo>
                <a:lnTo>
                  <a:pt x="100799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2843911" y="6368630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2843911" y="6368630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4860036" y="5864567"/>
            <a:ext cx="1043939" cy="25400"/>
          </a:xfrm>
          <a:custGeom>
            <a:avLst/>
            <a:gdLst/>
            <a:ahLst/>
            <a:cxnLst/>
            <a:rect l="l" t="t" r="r" b="b"/>
            <a:pathLst>
              <a:path w="1043939" h="25400">
                <a:moveTo>
                  <a:pt x="0" y="25400"/>
                </a:moveTo>
                <a:lnTo>
                  <a:pt x="1043939" y="25400"/>
                </a:lnTo>
                <a:lnTo>
                  <a:pt x="104393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4860036" y="5864567"/>
            <a:ext cx="1043939" cy="25400"/>
          </a:xfrm>
          <a:custGeom>
            <a:avLst/>
            <a:gdLst/>
            <a:ahLst/>
            <a:cxnLst/>
            <a:rect l="l" t="t" r="r" b="b"/>
            <a:pathLst>
              <a:path w="1043939" h="25400">
                <a:moveTo>
                  <a:pt x="0" y="25400"/>
                </a:moveTo>
                <a:lnTo>
                  <a:pt x="1043939" y="25400"/>
                </a:lnTo>
                <a:lnTo>
                  <a:pt x="104393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5868162" y="5864567"/>
            <a:ext cx="1007998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8" y="25400"/>
                </a:lnTo>
                <a:lnTo>
                  <a:pt x="100799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5868162" y="5864567"/>
            <a:ext cx="1007998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8" y="25400"/>
                </a:lnTo>
                <a:lnTo>
                  <a:pt x="100799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6863588" y="5877267"/>
            <a:ext cx="25400" cy="503999"/>
          </a:xfrm>
          <a:custGeom>
            <a:avLst/>
            <a:gdLst/>
            <a:ahLst/>
            <a:cxnLst/>
            <a:rect l="l" t="t" r="r" b="b"/>
            <a:pathLst>
              <a:path w="25400" h="503999">
                <a:moveTo>
                  <a:pt x="0" y="503999"/>
                </a:moveTo>
                <a:lnTo>
                  <a:pt x="25400" y="503999"/>
                </a:lnTo>
                <a:lnTo>
                  <a:pt x="25400" y="0"/>
                </a:lnTo>
                <a:lnTo>
                  <a:pt x="0" y="0"/>
                </a:lnTo>
                <a:lnTo>
                  <a:pt x="0" y="5039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6863588" y="5877267"/>
            <a:ext cx="25400" cy="503999"/>
          </a:xfrm>
          <a:custGeom>
            <a:avLst/>
            <a:gdLst/>
            <a:ahLst/>
            <a:cxnLst/>
            <a:rect l="l" t="t" r="r" b="b"/>
            <a:pathLst>
              <a:path w="25400" h="503999">
                <a:moveTo>
                  <a:pt x="0" y="503999"/>
                </a:moveTo>
                <a:lnTo>
                  <a:pt x="25400" y="503999"/>
                </a:lnTo>
                <a:lnTo>
                  <a:pt x="25400" y="0"/>
                </a:lnTo>
                <a:lnTo>
                  <a:pt x="0" y="0"/>
                </a:lnTo>
                <a:lnTo>
                  <a:pt x="0" y="503999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6876288" y="6368630"/>
            <a:ext cx="1043939" cy="25400"/>
          </a:xfrm>
          <a:custGeom>
            <a:avLst/>
            <a:gdLst/>
            <a:ahLst/>
            <a:cxnLst/>
            <a:rect l="l" t="t" r="r" b="b"/>
            <a:pathLst>
              <a:path w="1043939" h="25400">
                <a:moveTo>
                  <a:pt x="0" y="25400"/>
                </a:moveTo>
                <a:lnTo>
                  <a:pt x="1043939" y="25400"/>
                </a:lnTo>
                <a:lnTo>
                  <a:pt x="104393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6876288" y="6368630"/>
            <a:ext cx="1043939" cy="25400"/>
          </a:xfrm>
          <a:custGeom>
            <a:avLst/>
            <a:gdLst/>
            <a:ahLst/>
            <a:cxnLst/>
            <a:rect l="l" t="t" r="r" b="b"/>
            <a:pathLst>
              <a:path w="1043939" h="25400">
                <a:moveTo>
                  <a:pt x="0" y="25400"/>
                </a:moveTo>
                <a:lnTo>
                  <a:pt x="1043939" y="25400"/>
                </a:lnTo>
                <a:lnTo>
                  <a:pt x="104393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7884414" y="6368630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7884414" y="6368630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77B8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260184" y="1808975"/>
            <a:ext cx="377024" cy="369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260184" y="1808975"/>
            <a:ext cx="377024" cy="369328"/>
          </a:xfrm>
          <a:custGeom>
            <a:avLst/>
            <a:gdLst/>
            <a:ahLst/>
            <a:cxnLst/>
            <a:rect l="l" t="t" r="r" b="b"/>
            <a:pathLst>
              <a:path w="377024" h="369328">
                <a:moveTo>
                  <a:pt x="0" y="369328"/>
                </a:moveTo>
                <a:lnTo>
                  <a:pt x="377024" y="369328"/>
                </a:lnTo>
                <a:lnTo>
                  <a:pt x="377024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251523" y="2807703"/>
            <a:ext cx="312902" cy="369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251523" y="2807703"/>
            <a:ext cx="312902" cy="369328"/>
          </a:xfrm>
          <a:custGeom>
            <a:avLst/>
            <a:gdLst/>
            <a:ahLst/>
            <a:cxnLst/>
            <a:rect l="l" t="t" r="r" b="b"/>
            <a:pathLst>
              <a:path w="312902" h="369328">
                <a:moveTo>
                  <a:pt x="312902" y="0"/>
                </a:moveTo>
                <a:lnTo>
                  <a:pt x="0" y="0"/>
                </a:lnTo>
                <a:lnTo>
                  <a:pt x="312902" y="12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251523" y="2807703"/>
            <a:ext cx="312902" cy="369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251523" y="2807703"/>
            <a:ext cx="312902" cy="369328"/>
          </a:xfrm>
          <a:custGeom>
            <a:avLst/>
            <a:gdLst/>
            <a:ahLst/>
            <a:cxnLst/>
            <a:rect l="l" t="t" r="r" b="b"/>
            <a:pathLst>
              <a:path w="312902" h="369328">
                <a:moveTo>
                  <a:pt x="0" y="369328"/>
                </a:moveTo>
                <a:lnTo>
                  <a:pt x="312902" y="369328"/>
                </a:lnTo>
                <a:lnTo>
                  <a:pt x="312902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323532" y="5598528"/>
            <a:ext cx="216001" cy="0"/>
          </a:xfrm>
          <a:custGeom>
            <a:avLst/>
            <a:gdLst/>
            <a:ahLst/>
            <a:cxnLst/>
            <a:rect l="l" t="t" r="r" b="b"/>
            <a:pathLst>
              <a:path w="216001">
                <a:moveTo>
                  <a:pt x="0" y="0"/>
                </a:moveTo>
                <a:lnTo>
                  <a:pt x="21600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251523" y="3923779"/>
            <a:ext cx="364197" cy="3693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251523" y="3923779"/>
            <a:ext cx="364197" cy="369328"/>
          </a:xfrm>
          <a:custGeom>
            <a:avLst/>
            <a:gdLst/>
            <a:ahLst/>
            <a:cxnLst/>
            <a:rect l="l" t="t" r="r" b="b"/>
            <a:pathLst>
              <a:path w="364197" h="369328">
                <a:moveTo>
                  <a:pt x="364197" y="0"/>
                </a:moveTo>
                <a:lnTo>
                  <a:pt x="0" y="0"/>
                </a:lnTo>
                <a:lnTo>
                  <a:pt x="364197" y="12"/>
                </a:lnTo>
              </a:path>
            </a:pathLst>
          </a:custGeom>
          <a:ln w="12700">
            <a:solidFill>
              <a:srgbClr val="B90C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251523" y="3923779"/>
            <a:ext cx="364197" cy="36932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251523" y="3923779"/>
            <a:ext cx="364197" cy="369328"/>
          </a:xfrm>
          <a:custGeom>
            <a:avLst/>
            <a:gdLst/>
            <a:ahLst/>
            <a:cxnLst/>
            <a:rect l="l" t="t" r="r" b="b"/>
            <a:pathLst>
              <a:path w="364197" h="369328">
                <a:moveTo>
                  <a:pt x="0" y="369328"/>
                </a:moveTo>
                <a:lnTo>
                  <a:pt x="364197" y="369328"/>
                </a:lnTo>
                <a:lnTo>
                  <a:pt x="364197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B90C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 txBox="1"/>
          <p:nvPr/>
        </p:nvSpPr>
        <p:spPr>
          <a:xfrm>
            <a:off x="3466084" y="182345"/>
            <a:ext cx="1869677" cy="431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0"/>
              </a:lnSpc>
              <a:spcBef>
                <a:spcPts val="170"/>
              </a:spcBef>
            </a:pPr>
            <a:r>
              <a:rPr sz="3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55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ULE</a:t>
            </a:r>
            <a:endParaRPr sz="2550">
              <a:latin typeface="Century Schoolbook"/>
              <a:cs typeface="Century Schoolbook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1507236" y="841224"/>
            <a:ext cx="2826773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2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HRO</a:t>
            </a:r>
            <a:r>
              <a:rPr sz="22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OGRAM</a:t>
            </a:r>
            <a:r>
              <a:rPr sz="22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5362016" y="841224"/>
            <a:ext cx="2638275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200" spc="16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2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CENDAN</a:t>
            </a:r>
            <a:r>
              <a:rPr sz="22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)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330517" y="4933554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330517" y="5663105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251523" y="3923779"/>
            <a:ext cx="364197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9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K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251523" y="2807703"/>
            <a:ext cx="312902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9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J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260184" y="1808975"/>
            <a:ext cx="377024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05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H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755573" y="0"/>
            <a:ext cx="576021" cy="31770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4" name="object 94"/>
          <p:cNvSpPr txBox="1"/>
          <p:nvPr/>
        </p:nvSpPr>
        <p:spPr>
          <a:xfrm>
            <a:off x="1331595" y="0"/>
            <a:ext cx="1008126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188341">
              <a:lnSpc>
                <a:spcPct val="100179"/>
              </a:lnSpc>
              <a:spcBef>
                <a:spcPts val="5258"/>
              </a:spcBef>
            </a:pP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2339721" y="0"/>
            <a:ext cx="1008126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2" name="object 92"/>
          <p:cNvSpPr txBox="1"/>
          <p:nvPr/>
        </p:nvSpPr>
        <p:spPr>
          <a:xfrm>
            <a:off x="3347847" y="0"/>
            <a:ext cx="1008126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2"/>
              </a:spcBef>
            </a:pPr>
            <a:endParaRPr sz="1000"/>
          </a:p>
          <a:p>
            <a:pPr marL="130937">
              <a:lnSpc>
                <a:spcPct val="100179"/>
              </a:lnSpc>
            </a:pPr>
            <a:r>
              <a:rPr sz="3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AS</a:t>
            </a:r>
            <a:endParaRPr sz="2550">
              <a:latin typeface="Century Schoolbook"/>
              <a:cs typeface="Century Schoolbook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4355973" y="0"/>
            <a:ext cx="1274531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266405">
              <a:lnSpc>
                <a:spcPts val="1000"/>
              </a:lnSpc>
            </a:pPr>
            <a:endParaRPr sz="1000"/>
          </a:p>
          <a:p>
            <a:pPr marL="4572">
              <a:lnSpc>
                <a:spcPct val="100179"/>
              </a:lnSpc>
              <a:spcBef>
                <a:spcPts val="5258"/>
              </a:spcBef>
            </a:pPr>
            <a:r>
              <a:rPr sz="28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(</a:t>
            </a:r>
            <a:r>
              <a:rPr sz="28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F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RON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5364099" y="0"/>
            <a:ext cx="1024838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16839">
              <a:lnSpc>
                <a:spcPts val="1000"/>
              </a:lnSpc>
              <a:spcBef>
                <a:spcPts val="2"/>
              </a:spcBef>
            </a:pPr>
            <a:endParaRPr sz="1000"/>
          </a:p>
          <a:p>
            <a:pPr marL="15366" marR="16839">
              <a:lnSpc>
                <a:spcPct val="100179"/>
              </a:lnSpc>
            </a:pPr>
            <a:r>
              <a:rPr sz="3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JK</a:t>
            </a:r>
            <a:endParaRPr sz="3200">
              <a:latin typeface="Century Schoolbook"/>
              <a:cs typeface="Century Schoolbook"/>
            </a:endParaRPr>
          </a:p>
          <a:p>
            <a:pPr marL="10617">
              <a:lnSpc>
                <a:spcPct val="100179"/>
              </a:lnSpc>
              <a:spcBef>
                <a:spcPts val="1409"/>
              </a:spcBef>
            </a:pP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200" spc="16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6372098" y="0"/>
            <a:ext cx="1008252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8" name="object 88"/>
          <p:cNvSpPr txBox="1"/>
          <p:nvPr/>
        </p:nvSpPr>
        <p:spPr>
          <a:xfrm>
            <a:off x="7380351" y="0"/>
            <a:ext cx="1008126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7" name="object 87"/>
          <p:cNvSpPr txBox="1"/>
          <p:nvPr/>
        </p:nvSpPr>
        <p:spPr>
          <a:xfrm>
            <a:off x="8388477" y="0"/>
            <a:ext cx="374523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6" name="object 86"/>
          <p:cNvSpPr txBox="1"/>
          <p:nvPr/>
        </p:nvSpPr>
        <p:spPr>
          <a:xfrm>
            <a:off x="8763000" y="0"/>
            <a:ext cx="140176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5" name="object 85"/>
          <p:cNvSpPr txBox="1"/>
          <p:nvPr/>
        </p:nvSpPr>
        <p:spPr>
          <a:xfrm>
            <a:off x="8903176" y="0"/>
            <a:ext cx="240823" cy="31770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4" name="object 84"/>
          <p:cNvSpPr txBox="1"/>
          <p:nvPr/>
        </p:nvSpPr>
        <p:spPr>
          <a:xfrm>
            <a:off x="1331595" y="1664842"/>
            <a:ext cx="504063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283210">
              <a:lnSpc>
                <a:spcPct val="100179"/>
              </a:lnSpc>
              <a:spcBef>
                <a:spcPts val="8163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1835658" y="1664842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2" name="object 82"/>
          <p:cNvSpPr txBox="1"/>
          <p:nvPr/>
        </p:nvSpPr>
        <p:spPr>
          <a:xfrm>
            <a:off x="2339721" y="1664842"/>
            <a:ext cx="504063" cy="10440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7"/>
              </a:spcBef>
            </a:pPr>
            <a:endParaRPr sz="750"/>
          </a:p>
          <a:p>
            <a:pPr marL="283464">
              <a:lnSpc>
                <a:spcPct val="100179"/>
              </a:lnSpc>
              <a:spcBef>
                <a:spcPts val="500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2843784" y="1664842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0" name="object 80"/>
          <p:cNvSpPr txBox="1"/>
          <p:nvPr/>
        </p:nvSpPr>
        <p:spPr>
          <a:xfrm>
            <a:off x="3347847" y="1664842"/>
            <a:ext cx="504063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283717">
              <a:lnSpc>
                <a:spcPct val="100179"/>
              </a:lnSpc>
              <a:spcBef>
                <a:spcPts val="8163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3851910" y="1664842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8" name="object 78"/>
          <p:cNvSpPr txBox="1"/>
          <p:nvPr/>
        </p:nvSpPr>
        <p:spPr>
          <a:xfrm>
            <a:off x="4355973" y="1664842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283972">
              <a:lnSpc>
                <a:spcPct val="100179"/>
              </a:lnSpc>
              <a:spcBef>
                <a:spcPts val="419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4860036" y="1664842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6" name="object 76"/>
          <p:cNvSpPr txBox="1"/>
          <p:nvPr/>
        </p:nvSpPr>
        <p:spPr>
          <a:xfrm>
            <a:off x="5364099" y="1664842"/>
            <a:ext cx="504063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284225">
              <a:lnSpc>
                <a:spcPct val="100179"/>
              </a:lnSpc>
              <a:spcBef>
                <a:spcPts val="8163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5868162" y="1664842"/>
            <a:ext cx="50393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4" name="object 74"/>
          <p:cNvSpPr txBox="1"/>
          <p:nvPr/>
        </p:nvSpPr>
        <p:spPr>
          <a:xfrm>
            <a:off x="6372098" y="1664842"/>
            <a:ext cx="504190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309372">
              <a:lnSpc>
                <a:spcPct val="100179"/>
              </a:lnSpc>
              <a:spcBef>
                <a:spcPts val="419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6876288" y="1664842"/>
            <a:ext cx="50406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2" name="object 72"/>
          <p:cNvSpPr txBox="1"/>
          <p:nvPr/>
        </p:nvSpPr>
        <p:spPr>
          <a:xfrm>
            <a:off x="7380351" y="1664842"/>
            <a:ext cx="504063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284733">
              <a:lnSpc>
                <a:spcPct val="100179"/>
              </a:lnSpc>
              <a:spcBef>
                <a:spcPts val="8163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7884414" y="1664842"/>
            <a:ext cx="50406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0" name="object 70"/>
          <p:cNvSpPr txBox="1"/>
          <p:nvPr/>
        </p:nvSpPr>
        <p:spPr>
          <a:xfrm>
            <a:off x="8388477" y="1664842"/>
            <a:ext cx="374523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9" name="object 69"/>
          <p:cNvSpPr txBox="1"/>
          <p:nvPr/>
        </p:nvSpPr>
        <p:spPr>
          <a:xfrm>
            <a:off x="8763000" y="1664842"/>
            <a:ext cx="140176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8" name="object 68"/>
          <p:cNvSpPr txBox="1"/>
          <p:nvPr/>
        </p:nvSpPr>
        <p:spPr>
          <a:xfrm>
            <a:off x="1835658" y="2168905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7" name="object 67"/>
          <p:cNvSpPr txBox="1"/>
          <p:nvPr/>
        </p:nvSpPr>
        <p:spPr>
          <a:xfrm>
            <a:off x="2843784" y="2168905"/>
            <a:ext cx="504063" cy="5400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6" name="object 66"/>
          <p:cNvSpPr txBox="1"/>
          <p:nvPr/>
        </p:nvSpPr>
        <p:spPr>
          <a:xfrm>
            <a:off x="3851910" y="2168905"/>
            <a:ext cx="504063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5" name="object 65"/>
          <p:cNvSpPr txBox="1"/>
          <p:nvPr/>
        </p:nvSpPr>
        <p:spPr>
          <a:xfrm>
            <a:off x="4860036" y="2168905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4" name="object 64"/>
          <p:cNvSpPr txBox="1"/>
          <p:nvPr/>
        </p:nvSpPr>
        <p:spPr>
          <a:xfrm>
            <a:off x="5868162" y="2168905"/>
            <a:ext cx="503936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3" name="object 63"/>
          <p:cNvSpPr txBox="1"/>
          <p:nvPr/>
        </p:nvSpPr>
        <p:spPr>
          <a:xfrm>
            <a:off x="6876288" y="2168905"/>
            <a:ext cx="50406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2" name="object 62"/>
          <p:cNvSpPr txBox="1"/>
          <p:nvPr/>
        </p:nvSpPr>
        <p:spPr>
          <a:xfrm>
            <a:off x="7884414" y="2168905"/>
            <a:ext cx="504062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1" name="object 61"/>
          <p:cNvSpPr txBox="1"/>
          <p:nvPr/>
        </p:nvSpPr>
        <p:spPr>
          <a:xfrm>
            <a:off x="4355973" y="2672969"/>
            <a:ext cx="21602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0" name="object 60"/>
          <p:cNvSpPr txBox="1"/>
          <p:nvPr/>
        </p:nvSpPr>
        <p:spPr>
          <a:xfrm>
            <a:off x="4572000" y="2672969"/>
            <a:ext cx="28803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9" name="object 59"/>
          <p:cNvSpPr txBox="1"/>
          <p:nvPr/>
        </p:nvSpPr>
        <p:spPr>
          <a:xfrm>
            <a:off x="4860036" y="2672969"/>
            <a:ext cx="25171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8" name="object 58"/>
          <p:cNvSpPr txBox="1"/>
          <p:nvPr/>
        </p:nvSpPr>
        <p:spPr>
          <a:xfrm>
            <a:off x="5111750" y="2672969"/>
            <a:ext cx="252349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7" name="object 57"/>
          <p:cNvSpPr txBox="1"/>
          <p:nvPr/>
        </p:nvSpPr>
        <p:spPr>
          <a:xfrm>
            <a:off x="6372098" y="2672969"/>
            <a:ext cx="504190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6" name="object 56"/>
          <p:cNvSpPr txBox="1"/>
          <p:nvPr/>
        </p:nvSpPr>
        <p:spPr>
          <a:xfrm>
            <a:off x="6876288" y="2672969"/>
            <a:ext cx="50406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5" name="object 55"/>
          <p:cNvSpPr txBox="1"/>
          <p:nvPr/>
        </p:nvSpPr>
        <p:spPr>
          <a:xfrm>
            <a:off x="2339721" y="2708910"/>
            <a:ext cx="216027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4" name="object 54"/>
          <p:cNvSpPr txBox="1"/>
          <p:nvPr/>
        </p:nvSpPr>
        <p:spPr>
          <a:xfrm>
            <a:off x="2555748" y="2708910"/>
            <a:ext cx="288035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3" name="object 53"/>
          <p:cNvSpPr txBox="1"/>
          <p:nvPr/>
        </p:nvSpPr>
        <p:spPr>
          <a:xfrm>
            <a:off x="2843784" y="2708910"/>
            <a:ext cx="216027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2" name="object 52"/>
          <p:cNvSpPr txBox="1"/>
          <p:nvPr/>
        </p:nvSpPr>
        <p:spPr>
          <a:xfrm>
            <a:off x="3059811" y="2708910"/>
            <a:ext cx="288036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1" name="object 51"/>
          <p:cNvSpPr txBox="1"/>
          <p:nvPr/>
        </p:nvSpPr>
        <p:spPr>
          <a:xfrm>
            <a:off x="755573" y="3177032"/>
            <a:ext cx="1080084" cy="11160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R="93716" algn="r">
              <a:lnSpc>
                <a:spcPct val="100179"/>
              </a:lnSpc>
              <a:spcBef>
                <a:spcPts val="5256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835658" y="3177032"/>
            <a:ext cx="1008126" cy="11160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R="93462" algn="r">
              <a:lnSpc>
                <a:spcPct val="100179"/>
              </a:lnSpc>
              <a:spcBef>
                <a:spcPts val="5256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2843784" y="3177032"/>
            <a:ext cx="1008126" cy="11160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R="93208" algn="r">
              <a:lnSpc>
                <a:spcPct val="100179"/>
              </a:lnSpc>
              <a:spcBef>
                <a:spcPts val="5256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3851910" y="3177032"/>
            <a:ext cx="1008126" cy="6120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R="92954" algn="r">
              <a:lnSpc>
                <a:spcPct val="100179"/>
              </a:lnSpc>
              <a:spcBef>
                <a:spcPts val="128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860036" y="3177032"/>
            <a:ext cx="1008126" cy="6120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R="92700" algn="r">
              <a:lnSpc>
                <a:spcPct val="100179"/>
              </a:lnSpc>
              <a:spcBef>
                <a:spcPts val="135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5868162" y="3177032"/>
            <a:ext cx="503936" cy="6120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5" name="object 45"/>
          <p:cNvSpPr txBox="1"/>
          <p:nvPr/>
        </p:nvSpPr>
        <p:spPr>
          <a:xfrm>
            <a:off x="6372098" y="3177032"/>
            <a:ext cx="504190" cy="6120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309372">
              <a:lnSpc>
                <a:spcPct val="100179"/>
              </a:lnSpc>
              <a:spcBef>
                <a:spcPts val="128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876288" y="3177032"/>
            <a:ext cx="504062" cy="6120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3" name="object 43"/>
          <p:cNvSpPr txBox="1"/>
          <p:nvPr/>
        </p:nvSpPr>
        <p:spPr>
          <a:xfrm>
            <a:off x="7380351" y="3177032"/>
            <a:ext cx="504063" cy="6120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" name="object 42"/>
          <p:cNvSpPr txBox="1"/>
          <p:nvPr/>
        </p:nvSpPr>
        <p:spPr>
          <a:xfrm>
            <a:off x="7884414" y="3177032"/>
            <a:ext cx="878585" cy="11160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1" name="object 41"/>
          <p:cNvSpPr txBox="1"/>
          <p:nvPr/>
        </p:nvSpPr>
        <p:spPr>
          <a:xfrm>
            <a:off x="8763000" y="3177032"/>
            <a:ext cx="140176" cy="11160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" name="object 40"/>
          <p:cNvSpPr txBox="1"/>
          <p:nvPr/>
        </p:nvSpPr>
        <p:spPr>
          <a:xfrm>
            <a:off x="8903176" y="3177032"/>
            <a:ext cx="240823" cy="11160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9" name="object 39"/>
          <p:cNvSpPr txBox="1"/>
          <p:nvPr/>
        </p:nvSpPr>
        <p:spPr>
          <a:xfrm>
            <a:off x="3851910" y="3789045"/>
            <a:ext cx="648080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8" name="object 38"/>
          <p:cNvSpPr txBox="1"/>
          <p:nvPr/>
        </p:nvSpPr>
        <p:spPr>
          <a:xfrm>
            <a:off x="4499991" y="3789045"/>
            <a:ext cx="360045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7" name="object 37"/>
          <p:cNvSpPr txBox="1"/>
          <p:nvPr/>
        </p:nvSpPr>
        <p:spPr>
          <a:xfrm>
            <a:off x="4860036" y="3789045"/>
            <a:ext cx="1008126" cy="13681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" name="object 36"/>
          <p:cNvSpPr txBox="1"/>
          <p:nvPr/>
        </p:nvSpPr>
        <p:spPr>
          <a:xfrm>
            <a:off x="5868162" y="3789045"/>
            <a:ext cx="144017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5" name="object 35"/>
          <p:cNvSpPr txBox="1"/>
          <p:nvPr/>
        </p:nvSpPr>
        <p:spPr>
          <a:xfrm>
            <a:off x="6012180" y="3789045"/>
            <a:ext cx="359918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4" name="object 34"/>
          <p:cNvSpPr txBox="1"/>
          <p:nvPr/>
        </p:nvSpPr>
        <p:spPr>
          <a:xfrm>
            <a:off x="6372098" y="3789045"/>
            <a:ext cx="144145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" name="object 33"/>
          <p:cNvSpPr txBox="1"/>
          <p:nvPr/>
        </p:nvSpPr>
        <p:spPr>
          <a:xfrm>
            <a:off x="6516243" y="3789045"/>
            <a:ext cx="360045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2" name="object 32"/>
          <p:cNvSpPr txBox="1"/>
          <p:nvPr/>
        </p:nvSpPr>
        <p:spPr>
          <a:xfrm>
            <a:off x="6876288" y="3789045"/>
            <a:ext cx="57607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" name="object 31"/>
          <p:cNvSpPr txBox="1"/>
          <p:nvPr/>
        </p:nvSpPr>
        <p:spPr>
          <a:xfrm>
            <a:off x="7452359" y="3789045"/>
            <a:ext cx="432054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400"/>
              </a:lnSpc>
              <a:spcBef>
                <a:spcPts val="37"/>
              </a:spcBef>
            </a:pPr>
            <a:endParaRPr sz="1400"/>
          </a:p>
          <a:p>
            <a:pPr marL="212725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55573" y="4293108"/>
            <a:ext cx="1080084" cy="8641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" name="object 29"/>
          <p:cNvSpPr txBox="1"/>
          <p:nvPr/>
        </p:nvSpPr>
        <p:spPr>
          <a:xfrm>
            <a:off x="1835658" y="4293108"/>
            <a:ext cx="1008126" cy="8641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" name="object 28"/>
          <p:cNvSpPr txBox="1"/>
          <p:nvPr/>
        </p:nvSpPr>
        <p:spPr>
          <a:xfrm>
            <a:off x="2843784" y="4293108"/>
            <a:ext cx="1008126" cy="3600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" name="object 27"/>
          <p:cNvSpPr txBox="1"/>
          <p:nvPr/>
        </p:nvSpPr>
        <p:spPr>
          <a:xfrm>
            <a:off x="3851910" y="4293108"/>
            <a:ext cx="1008126" cy="3600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5868162" y="4293108"/>
            <a:ext cx="1008126" cy="8641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6876288" y="4293108"/>
            <a:ext cx="1008126" cy="3600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7884414" y="4293108"/>
            <a:ext cx="878585" cy="3600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8763000" y="4293108"/>
            <a:ext cx="140176" cy="3600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8903176" y="4293108"/>
            <a:ext cx="240823" cy="25648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2843784" y="4653153"/>
            <a:ext cx="1008126" cy="17281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3851910" y="4653153"/>
            <a:ext cx="1008126" cy="17281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6876288" y="4653153"/>
            <a:ext cx="1008126" cy="17281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7884414" y="4653153"/>
            <a:ext cx="878585" cy="17281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00"/>
              </a:lnSpc>
              <a:spcBef>
                <a:spcPts val="39"/>
              </a:spcBef>
            </a:pPr>
            <a:endParaRPr sz="700"/>
          </a:p>
          <a:p>
            <a:pPr marL="450976">
              <a:lnSpc>
                <a:spcPct val="100179"/>
              </a:lnSpc>
              <a:spcBef>
                <a:spcPts val="9000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28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763000" y="4653153"/>
            <a:ext cx="140176" cy="17281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755573" y="5157216"/>
            <a:ext cx="1080084" cy="7200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1835658" y="5157216"/>
            <a:ext cx="1008126" cy="7200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4860036" y="5157216"/>
            <a:ext cx="1008126" cy="7200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5868162" y="5157216"/>
            <a:ext cx="1008126" cy="7200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755573" y="5877267"/>
            <a:ext cx="1080084" cy="5760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1835658" y="5877267"/>
            <a:ext cx="1008126" cy="5760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4860036" y="5877267"/>
            <a:ext cx="1008126" cy="5760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5868162" y="5877267"/>
            <a:ext cx="1008126" cy="5760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2843784" y="6381330"/>
            <a:ext cx="1008126" cy="720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17"/>
              </a:spcBef>
            </a:pPr>
            <a:endParaRPr sz="550"/>
          </a:p>
        </p:txBody>
      </p:sp>
      <p:sp>
        <p:nvSpPr>
          <p:cNvPr id="7" name="object 7"/>
          <p:cNvSpPr txBox="1"/>
          <p:nvPr/>
        </p:nvSpPr>
        <p:spPr>
          <a:xfrm>
            <a:off x="3851910" y="6381330"/>
            <a:ext cx="1008126" cy="720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17"/>
              </a:spcBef>
            </a:pPr>
            <a:endParaRPr sz="550"/>
          </a:p>
        </p:txBody>
      </p:sp>
      <p:sp>
        <p:nvSpPr>
          <p:cNvPr id="6" name="object 6"/>
          <p:cNvSpPr txBox="1"/>
          <p:nvPr/>
        </p:nvSpPr>
        <p:spPr>
          <a:xfrm>
            <a:off x="6876288" y="6381330"/>
            <a:ext cx="1008126" cy="720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17"/>
              </a:spcBef>
            </a:pPr>
            <a:endParaRPr sz="550"/>
          </a:p>
        </p:txBody>
      </p:sp>
      <p:sp>
        <p:nvSpPr>
          <p:cNvPr id="5" name="object 5"/>
          <p:cNvSpPr txBox="1"/>
          <p:nvPr/>
        </p:nvSpPr>
        <p:spPr>
          <a:xfrm>
            <a:off x="7884414" y="6381330"/>
            <a:ext cx="878585" cy="720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17"/>
              </a:spcBef>
            </a:pPr>
            <a:endParaRPr sz="550"/>
          </a:p>
        </p:txBody>
      </p:sp>
      <p:sp>
        <p:nvSpPr>
          <p:cNvPr id="4" name="object 4"/>
          <p:cNvSpPr txBox="1"/>
          <p:nvPr/>
        </p:nvSpPr>
        <p:spPr>
          <a:xfrm>
            <a:off x="8763000" y="6381330"/>
            <a:ext cx="140176" cy="4766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755573" y="6453339"/>
            <a:ext cx="8007426" cy="4046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323532" y="5458828"/>
            <a:ext cx="216001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object 117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6040882" y="2270505"/>
            <a:ext cx="0" cy="3304540"/>
          </a:xfrm>
          <a:custGeom>
            <a:avLst/>
            <a:gdLst/>
            <a:ahLst/>
            <a:cxnLst/>
            <a:rect l="l" t="t" r="r" b="b"/>
            <a:pathLst>
              <a:path h="3304540">
                <a:moveTo>
                  <a:pt x="0" y="0"/>
                </a:moveTo>
                <a:lnTo>
                  <a:pt x="0" y="33045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6724650" y="2270505"/>
            <a:ext cx="0" cy="3304540"/>
          </a:xfrm>
          <a:custGeom>
            <a:avLst/>
            <a:gdLst/>
            <a:ahLst/>
            <a:cxnLst/>
            <a:rect l="l" t="t" r="r" b="b"/>
            <a:pathLst>
              <a:path h="3304540">
                <a:moveTo>
                  <a:pt x="0" y="0"/>
                </a:moveTo>
                <a:lnTo>
                  <a:pt x="0" y="33045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7408545" y="2270505"/>
            <a:ext cx="0" cy="3304540"/>
          </a:xfrm>
          <a:custGeom>
            <a:avLst/>
            <a:gdLst/>
            <a:ahLst/>
            <a:cxnLst/>
            <a:rect l="l" t="t" r="r" b="b"/>
            <a:pathLst>
              <a:path h="3304540">
                <a:moveTo>
                  <a:pt x="0" y="0"/>
                </a:moveTo>
                <a:lnTo>
                  <a:pt x="0" y="33045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5350637" y="2825496"/>
            <a:ext cx="2900171" cy="0"/>
          </a:xfrm>
          <a:custGeom>
            <a:avLst/>
            <a:gdLst/>
            <a:ahLst/>
            <a:cxnLst/>
            <a:rect l="l" t="t" r="r" b="b"/>
            <a:pathLst>
              <a:path w="2900171">
                <a:moveTo>
                  <a:pt x="0" y="0"/>
                </a:moveTo>
                <a:lnTo>
                  <a:pt x="290017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5350637" y="3374136"/>
            <a:ext cx="2900171" cy="0"/>
          </a:xfrm>
          <a:custGeom>
            <a:avLst/>
            <a:gdLst/>
            <a:ahLst/>
            <a:cxnLst/>
            <a:rect l="l" t="t" r="r" b="b"/>
            <a:pathLst>
              <a:path w="2900171">
                <a:moveTo>
                  <a:pt x="0" y="0"/>
                </a:moveTo>
                <a:lnTo>
                  <a:pt x="290017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5350637" y="3922776"/>
            <a:ext cx="2900171" cy="0"/>
          </a:xfrm>
          <a:custGeom>
            <a:avLst/>
            <a:gdLst/>
            <a:ahLst/>
            <a:cxnLst/>
            <a:rect l="l" t="t" r="r" b="b"/>
            <a:pathLst>
              <a:path w="2900171">
                <a:moveTo>
                  <a:pt x="0" y="0"/>
                </a:moveTo>
                <a:lnTo>
                  <a:pt x="290017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5350637" y="4471416"/>
            <a:ext cx="2900171" cy="0"/>
          </a:xfrm>
          <a:custGeom>
            <a:avLst/>
            <a:gdLst/>
            <a:ahLst/>
            <a:cxnLst/>
            <a:rect l="l" t="t" r="r" b="b"/>
            <a:pathLst>
              <a:path w="2900171">
                <a:moveTo>
                  <a:pt x="0" y="0"/>
                </a:moveTo>
                <a:lnTo>
                  <a:pt x="290017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5350637" y="5020056"/>
            <a:ext cx="2900171" cy="0"/>
          </a:xfrm>
          <a:custGeom>
            <a:avLst/>
            <a:gdLst/>
            <a:ahLst/>
            <a:cxnLst/>
            <a:rect l="l" t="t" r="r" b="b"/>
            <a:pathLst>
              <a:path w="2900171">
                <a:moveTo>
                  <a:pt x="0" y="0"/>
                </a:moveTo>
                <a:lnTo>
                  <a:pt x="290017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5356987" y="2270505"/>
            <a:ext cx="0" cy="3304540"/>
          </a:xfrm>
          <a:custGeom>
            <a:avLst/>
            <a:gdLst/>
            <a:ahLst/>
            <a:cxnLst/>
            <a:rect l="l" t="t" r="r" b="b"/>
            <a:pathLst>
              <a:path h="3304540">
                <a:moveTo>
                  <a:pt x="0" y="0"/>
                </a:moveTo>
                <a:lnTo>
                  <a:pt x="0" y="33045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8244458" y="2270505"/>
            <a:ext cx="0" cy="3304540"/>
          </a:xfrm>
          <a:custGeom>
            <a:avLst/>
            <a:gdLst/>
            <a:ahLst/>
            <a:cxnLst/>
            <a:rect l="l" t="t" r="r" b="b"/>
            <a:pathLst>
              <a:path h="3304540">
                <a:moveTo>
                  <a:pt x="0" y="0"/>
                </a:moveTo>
                <a:lnTo>
                  <a:pt x="0" y="33045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5350637" y="2276855"/>
            <a:ext cx="2900171" cy="0"/>
          </a:xfrm>
          <a:custGeom>
            <a:avLst/>
            <a:gdLst/>
            <a:ahLst/>
            <a:cxnLst/>
            <a:rect l="l" t="t" r="r" b="b"/>
            <a:pathLst>
              <a:path w="2900171">
                <a:moveTo>
                  <a:pt x="0" y="0"/>
                </a:moveTo>
                <a:lnTo>
                  <a:pt x="290017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5350637" y="5568696"/>
            <a:ext cx="2900171" cy="0"/>
          </a:xfrm>
          <a:custGeom>
            <a:avLst/>
            <a:gdLst/>
            <a:ahLst/>
            <a:cxnLst/>
            <a:rect l="l" t="t" r="r" b="b"/>
            <a:pathLst>
              <a:path w="2900171">
                <a:moveTo>
                  <a:pt x="0" y="0"/>
                </a:moveTo>
                <a:lnTo>
                  <a:pt x="290017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5436108" y="2852940"/>
            <a:ext cx="2664333" cy="504050"/>
          </a:xfrm>
          <a:custGeom>
            <a:avLst/>
            <a:gdLst/>
            <a:ahLst/>
            <a:cxnLst/>
            <a:rect l="l" t="t" r="r" b="b"/>
            <a:pathLst>
              <a:path w="2664333" h="504050">
                <a:moveTo>
                  <a:pt x="0" y="504050"/>
                </a:moveTo>
                <a:lnTo>
                  <a:pt x="2664333" y="504050"/>
                </a:lnTo>
                <a:lnTo>
                  <a:pt x="2664333" y="0"/>
                </a:lnTo>
                <a:lnTo>
                  <a:pt x="0" y="0"/>
                </a:lnTo>
                <a:lnTo>
                  <a:pt x="0" y="504050"/>
                </a:lnTo>
                <a:close/>
              </a:path>
            </a:pathLst>
          </a:custGeom>
          <a:ln w="25400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6084189" y="4005084"/>
            <a:ext cx="2088261" cy="1008113"/>
          </a:xfrm>
          <a:custGeom>
            <a:avLst/>
            <a:gdLst/>
            <a:ahLst/>
            <a:cxnLst/>
            <a:rect l="l" t="t" r="r" b="b"/>
            <a:pathLst>
              <a:path w="2088261" h="1008113">
                <a:moveTo>
                  <a:pt x="0" y="1008113"/>
                </a:moveTo>
                <a:lnTo>
                  <a:pt x="2088261" y="1008113"/>
                </a:lnTo>
                <a:lnTo>
                  <a:pt x="2088261" y="0"/>
                </a:lnTo>
                <a:lnTo>
                  <a:pt x="0" y="0"/>
                </a:lnTo>
                <a:lnTo>
                  <a:pt x="0" y="1008113"/>
                </a:lnTo>
                <a:close/>
              </a:path>
            </a:pathLst>
          </a:custGeom>
          <a:ln w="25400">
            <a:solidFill>
              <a:srgbClr val="7597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7452359" y="5157216"/>
            <a:ext cx="287909" cy="0"/>
          </a:xfrm>
          <a:custGeom>
            <a:avLst/>
            <a:gdLst/>
            <a:ahLst/>
            <a:cxnLst/>
            <a:rect l="l" t="t" r="r" b="b"/>
            <a:pathLst>
              <a:path w="287909">
                <a:moveTo>
                  <a:pt x="0" y="0"/>
                </a:moveTo>
                <a:lnTo>
                  <a:pt x="28790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507616" y="2414524"/>
            <a:ext cx="0" cy="2755900"/>
          </a:xfrm>
          <a:custGeom>
            <a:avLst/>
            <a:gdLst/>
            <a:ahLst/>
            <a:cxnLst/>
            <a:rect l="l" t="t" r="r" b="b"/>
            <a:pathLst>
              <a:path h="2755900">
                <a:moveTo>
                  <a:pt x="0" y="0"/>
                </a:moveTo>
                <a:lnTo>
                  <a:pt x="0" y="27559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2403729" y="2414524"/>
            <a:ext cx="0" cy="2755900"/>
          </a:xfrm>
          <a:custGeom>
            <a:avLst/>
            <a:gdLst/>
            <a:ahLst/>
            <a:cxnLst/>
            <a:rect l="l" t="t" r="r" b="b"/>
            <a:pathLst>
              <a:path h="2755900">
                <a:moveTo>
                  <a:pt x="0" y="0"/>
                </a:moveTo>
                <a:lnTo>
                  <a:pt x="0" y="27559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605205" y="2969514"/>
            <a:ext cx="2900121" cy="0"/>
          </a:xfrm>
          <a:custGeom>
            <a:avLst/>
            <a:gdLst/>
            <a:ahLst/>
            <a:cxnLst/>
            <a:rect l="l" t="t" r="r" b="b"/>
            <a:pathLst>
              <a:path w="2900121">
                <a:moveTo>
                  <a:pt x="0" y="0"/>
                </a:moveTo>
                <a:lnTo>
                  <a:pt x="290012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605205" y="3518154"/>
            <a:ext cx="2900121" cy="0"/>
          </a:xfrm>
          <a:custGeom>
            <a:avLst/>
            <a:gdLst/>
            <a:ahLst/>
            <a:cxnLst/>
            <a:rect l="l" t="t" r="r" b="b"/>
            <a:pathLst>
              <a:path w="2900121">
                <a:moveTo>
                  <a:pt x="0" y="0"/>
                </a:moveTo>
                <a:lnTo>
                  <a:pt x="290012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605205" y="4066794"/>
            <a:ext cx="2900121" cy="0"/>
          </a:xfrm>
          <a:custGeom>
            <a:avLst/>
            <a:gdLst/>
            <a:ahLst/>
            <a:cxnLst/>
            <a:rect l="l" t="t" r="r" b="b"/>
            <a:pathLst>
              <a:path w="2900121">
                <a:moveTo>
                  <a:pt x="0" y="0"/>
                </a:moveTo>
                <a:lnTo>
                  <a:pt x="290012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605205" y="4615433"/>
            <a:ext cx="2900121" cy="0"/>
          </a:xfrm>
          <a:custGeom>
            <a:avLst/>
            <a:gdLst/>
            <a:ahLst/>
            <a:cxnLst/>
            <a:rect l="l" t="t" r="r" b="b"/>
            <a:pathLst>
              <a:path w="2900121">
                <a:moveTo>
                  <a:pt x="0" y="0"/>
                </a:moveTo>
                <a:lnTo>
                  <a:pt x="290012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611555" y="2414524"/>
            <a:ext cx="0" cy="2755900"/>
          </a:xfrm>
          <a:custGeom>
            <a:avLst/>
            <a:gdLst/>
            <a:ahLst/>
            <a:cxnLst/>
            <a:rect l="l" t="t" r="r" b="b"/>
            <a:pathLst>
              <a:path h="2755900">
                <a:moveTo>
                  <a:pt x="0" y="0"/>
                </a:moveTo>
                <a:lnTo>
                  <a:pt x="0" y="27559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3498977" y="2414524"/>
            <a:ext cx="0" cy="2755900"/>
          </a:xfrm>
          <a:custGeom>
            <a:avLst/>
            <a:gdLst/>
            <a:ahLst/>
            <a:cxnLst/>
            <a:rect l="l" t="t" r="r" b="b"/>
            <a:pathLst>
              <a:path h="2755900">
                <a:moveTo>
                  <a:pt x="0" y="0"/>
                </a:moveTo>
                <a:lnTo>
                  <a:pt x="0" y="27559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605205" y="2420874"/>
            <a:ext cx="2900121" cy="0"/>
          </a:xfrm>
          <a:custGeom>
            <a:avLst/>
            <a:gdLst/>
            <a:ahLst/>
            <a:cxnLst/>
            <a:rect l="l" t="t" r="r" b="b"/>
            <a:pathLst>
              <a:path w="2900121">
                <a:moveTo>
                  <a:pt x="0" y="0"/>
                </a:moveTo>
                <a:lnTo>
                  <a:pt x="290012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605205" y="5164074"/>
            <a:ext cx="2900121" cy="0"/>
          </a:xfrm>
          <a:custGeom>
            <a:avLst/>
            <a:gdLst/>
            <a:ahLst/>
            <a:cxnLst/>
            <a:rect l="l" t="t" r="r" b="b"/>
            <a:pathLst>
              <a:path w="2900121">
                <a:moveTo>
                  <a:pt x="0" y="0"/>
                </a:moveTo>
                <a:lnTo>
                  <a:pt x="290012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683564" y="2996958"/>
            <a:ext cx="2592324" cy="1008113"/>
          </a:xfrm>
          <a:custGeom>
            <a:avLst/>
            <a:gdLst/>
            <a:ahLst/>
            <a:cxnLst/>
            <a:rect l="l" t="t" r="r" b="b"/>
            <a:pathLst>
              <a:path w="2592324" h="1008113">
                <a:moveTo>
                  <a:pt x="0" y="1008113"/>
                </a:moveTo>
                <a:lnTo>
                  <a:pt x="2592324" y="1008113"/>
                </a:lnTo>
                <a:lnTo>
                  <a:pt x="2592324" y="0"/>
                </a:lnTo>
                <a:lnTo>
                  <a:pt x="0" y="0"/>
                </a:lnTo>
                <a:lnTo>
                  <a:pt x="0" y="1008113"/>
                </a:lnTo>
                <a:close/>
              </a:path>
            </a:pathLst>
          </a:custGeom>
          <a:ln w="25400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1547621" y="4149102"/>
            <a:ext cx="1584198" cy="1008113"/>
          </a:xfrm>
          <a:custGeom>
            <a:avLst/>
            <a:gdLst/>
            <a:ahLst/>
            <a:cxnLst/>
            <a:rect l="l" t="t" r="r" b="b"/>
            <a:pathLst>
              <a:path w="1584197" h="1008113">
                <a:moveTo>
                  <a:pt x="0" y="1008113"/>
                </a:moveTo>
                <a:lnTo>
                  <a:pt x="1584198" y="1008113"/>
                </a:lnTo>
                <a:lnTo>
                  <a:pt x="1584198" y="0"/>
                </a:lnTo>
                <a:lnTo>
                  <a:pt x="0" y="0"/>
                </a:lnTo>
                <a:lnTo>
                  <a:pt x="0" y="1008113"/>
                </a:lnTo>
                <a:close/>
              </a:path>
            </a:pathLst>
          </a:custGeom>
          <a:ln w="25400">
            <a:solidFill>
              <a:srgbClr val="7597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3563874" y="6237312"/>
            <a:ext cx="288036" cy="0"/>
          </a:xfrm>
          <a:custGeom>
            <a:avLst/>
            <a:gdLst/>
            <a:ahLst/>
            <a:cxnLst/>
            <a:rect l="l" t="t" r="r" b="b"/>
            <a:pathLst>
              <a:path w="288036">
                <a:moveTo>
                  <a:pt x="0" y="0"/>
                </a:moveTo>
                <a:lnTo>
                  <a:pt x="28803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6084189" y="6237312"/>
            <a:ext cx="287909" cy="0"/>
          </a:xfrm>
          <a:custGeom>
            <a:avLst/>
            <a:gdLst/>
            <a:ahLst/>
            <a:cxnLst/>
            <a:rect l="l" t="t" r="r" b="b"/>
            <a:pathLst>
              <a:path w="287909">
                <a:moveTo>
                  <a:pt x="0" y="0"/>
                </a:moveTo>
                <a:lnTo>
                  <a:pt x="28790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 txBox="1"/>
          <p:nvPr/>
        </p:nvSpPr>
        <p:spPr>
          <a:xfrm>
            <a:off x="3349371" y="204060"/>
            <a:ext cx="2818652" cy="4699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00"/>
              </a:lnSpc>
              <a:spcBef>
                <a:spcPts val="185"/>
              </a:spcBef>
            </a:pPr>
            <a:r>
              <a:rPr sz="35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80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8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LE</a:t>
            </a:r>
            <a:r>
              <a:rPr sz="2800" b="1" spc="2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5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JK</a:t>
            </a:r>
            <a:endParaRPr sz="3500">
              <a:latin typeface="Century Schoolbook"/>
              <a:cs typeface="Century Schoolbook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114300" y="1131169"/>
            <a:ext cx="172219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b="1" spc="-4" dirty="0" smtClean="0">
                <a:latin typeface="Century Schoolbook"/>
                <a:cs typeface="Century Schoolbook"/>
              </a:rPr>
              <a:t>x</a:t>
            </a:r>
            <a:r>
              <a:rPr sz="2400" b="1" spc="0" dirty="0" smtClean="0">
                <a:latin typeface="Century Schoolbook"/>
                <a:cs typeface="Century Schoolbook"/>
              </a:rPr>
              <a:t>ercice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1918335" y="1131169"/>
            <a:ext cx="33106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6: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2332355" y="1131169"/>
            <a:ext cx="185651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Tr</a:t>
            </a:r>
            <a:r>
              <a:rPr sz="2400" spc="14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nsformer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4273550" y="1131169"/>
            <a:ext cx="59344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une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4951730" y="1131169"/>
            <a:ext cx="111930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-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6156071" y="1131169"/>
            <a:ext cx="47914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JK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6717665" y="1131169"/>
            <a:ext cx="150667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-9" dirty="0" smtClean="0">
                <a:latin typeface="Century Schoolbook"/>
                <a:cs typeface="Century Schoolbook"/>
              </a:rPr>
              <a:t>y</a:t>
            </a:r>
            <a:r>
              <a:rPr sz="2400" spc="0" dirty="0" smtClean="0">
                <a:latin typeface="Century Schoolbook"/>
                <a:cs typeface="Century Schoolbook"/>
              </a:rPr>
              <a:t>n</a:t>
            </a:r>
            <a:r>
              <a:rPr sz="2400" spc="-9" dirty="0" smtClean="0"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latin typeface="Century Schoolbook"/>
                <a:cs typeface="Century Schoolbook"/>
              </a:rPr>
              <a:t>h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one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8307958" y="1131169"/>
            <a:ext cx="40970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en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388620" y="1679929"/>
            <a:ext cx="59346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9" dirty="0" smtClean="0">
                <a:latin typeface="Century Schoolbook"/>
                <a:cs typeface="Century Schoolbook"/>
              </a:rPr>
              <a:t>une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993457" y="1679929"/>
            <a:ext cx="1121974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4" dirty="0" smtClean="0">
                <a:latin typeface="Century Schoolbook"/>
                <a:cs typeface="Century Schoolbook"/>
              </a:rPr>
              <a:t>as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1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2129155" y="1679929"/>
            <a:ext cx="39215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9" dirty="0" smtClean="0">
                <a:latin typeface="Century Schoolbook"/>
                <a:cs typeface="Century Schoolbook"/>
              </a:rPr>
              <a:t>D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29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2528316" y="6240369"/>
            <a:ext cx="702367" cy="4461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75"/>
              </a:lnSpc>
              <a:spcBef>
                <a:spcPts val="173"/>
              </a:spcBef>
            </a:pPr>
            <a:r>
              <a:rPr sz="4200" spc="4" baseline="7922" dirty="0" smtClean="0">
                <a:latin typeface="Century Schoolbook"/>
                <a:cs typeface="Century Schoolbook"/>
              </a:rPr>
              <a:t>H</a:t>
            </a:r>
            <a:r>
              <a:rPr sz="2775" spc="4" baseline="-8992" dirty="0" smtClean="0">
                <a:latin typeface="Century Schoolbook"/>
                <a:cs typeface="Century Schoolbook"/>
              </a:rPr>
              <a:t>JK</a:t>
            </a:r>
            <a:endParaRPr sz="1850">
              <a:latin typeface="Century Schoolbook"/>
              <a:cs typeface="Century Schoolbook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3236976" y="6240369"/>
            <a:ext cx="982678" cy="4461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95"/>
              </a:lnSpc>
              <a:spcBef>
                <a:spcPts val="174"/>
              </a:spcBef>
            </a:pPr>
            <a:r>
              <a:rPr sz="4200" spc="0" baseline="7922" dirty="0" smtClean="0">
                <a:latin typeface="Century Schoolbook"/>
                <a:cs typeface="Century Schoolbook"/>
              </a:rPr>
              <a:t>= </a:t>
            </a:r>
            <a:r>
              <a:rPr sz="4200" spc="4" baseline="7922" dirty="0" smtClean="0">
                <a:latin typeface="Century Schoolbook"/>
                <a:cs typeface="Century Schoolbook"/>
              </a:rPr>
              <a:t>H</a:t>
            </a:r>
            <a:r>
              <a:rPr sz="2775" spc="-9" baseline="-8992" dirty="0" smtClean="0">
                <a:latin typeface="Century Schoolbook"/>
                <a:cs typeface="Century Schoolbook"/>
              </a:rPr>
              <a:t>D</a:t>
            </a:r>
            <a:r>
              <a:rPr sz="4200" spc="0" baseline="7922" dirty="0" smtClean="0">
                <a:latin typeface="Century Schoolbook"/>
                <a:cs typeface="Century Schoolbook"/>
              </a:rPr>
              <a:t>,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4230140" y="6240369"/>
            <a:ext cx="1851597" cy="381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5"/>
              </a:lnSpc>
              <a:spcBef>
                <a:spcPts val="150"/>
              </a:spcBef>
            </a:pPr>
            <a:r>
              <a:rPr sz="2800" spc="0" dirty="0" smtClean="0">
                <a:latin typeface="Century Schoolbook"/>
                <a:cs typeface="Century Schoolbook"/>
              </a:rPr>
              <a:t>J =</a:t>
            </a:r>
            <a:r>
              <a:rPr sz="2800" spc="-9" dirty="0" smtClean="0">
                <a:latin typeface="Century Schoolbook"/>
                <a:cs typeface="Century Schoolbook"/>
              </a:rPr>
              <a:t> </a:t>
            </a:r>
            <a:r>
              <a:rPr sz="2800" spc="0" dirty="0" smtClean="0">
                <a:latin typeface="Century Schoolbook"/>
                <a:cs typeface="Century Schoolbook"/>
              </a:rPr>
              <a:t>D ;</a:t>
            </a:r>
            <a:r>
              <a:rPr sz="2800" spc="-14" dirty="0" smtClean="0">
                <a:latin typeface="Century Schoolbook"/>
                <a:cs typeface="Century Schoolbook"/>
              </a:rPr>
              <a:t> </a:t>
            </a:r>
            <a:r>
              <a:rPr sz="2800" spc="0" dirty="0" smtClean="0">
                <a:latin typeface="Century Schoolbook"/>
                <a:cs typeface="Century Schoolbook"/>
              </a:rPr>
              <a:t>K =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6101910" y="6240369"/>
            <a:ext cx="355631" cy="381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5"/>
              </a:lnSpc>
              <a:spcBef>
                <a:spcPts val="150"/>
              </a:spcBef>
            </a:pPr>
            <a:r>
              <a:rPr sz="2800" spc="0" dirty="0" smtClean="0">
                <a:latin typeface="Century Schoolbook"/>
                <a:cs typeface="Century Schoolbook"/>
              </a:rPr>
              <a:t>D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611555" y="2420874"/>
            <a:ext cx="896061" cy="5655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4"/>
              </a:spcBef>
            </a:pPr>
            <a:endParaRPr sz="1000"/>
          </a:p>
          <a:p>
            <a:pPr marL="91706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1507617" y="2420874"/>
            <a:ext cx="896112" cy="5655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5"/>
              </a:spcBef>
            </a:pPr>
            <a:endParaRPr sz="1000"/>
          </a:p>
          <a:p>
            <a:pPr marL="91948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D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2403729" y="2420874"/>
            <a:ext cx="1095247" cy="5655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5"/>
              </a:spcBef>
            </a:pPr>
            <a:endParaRPr sz="1000"/>
          </a:p>
          <a:p>
            <a:pPr marL="92075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Q+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611555" y="2986411"/>
            <a:ext cx="72008" cy="5317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1" name="object 61"/>
          <p:cNvSpPr txBox="1"/>
          <p:nvPr/>
        </p:nvSpPr>
        <p:spPr>
          <a:xfrm>
            <a:off x="683564" y="2986411"/>
            <a:ext cx="824052" cy="5317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13"/>
              </a:spcBef>
            </a:pPr>
            <a:endParaRPr sz="950"/>
          </a:p>
          <a:p>
            <a:pPr marL="19697">
              <a:lnSpc>
                <a:spcPct val="100179"/>
              </a:lnSpc>
            </a:pPr>
            <a:r>
              <a:rPr sz="2000" b="1" spc="-9" dirty="0" smtClean="0">
                <a:latin typeface="Century Schoolbook"/>
                <a:cs typeface="Century Schoolbook"/>
              </a:rPr>
              <a:t>0</a:t>
            </a:r>
            <a:r>
              <a:rPr sz="2000" b="1" spc="0" dirty="0" smtClean="0">
                <a:latin typeface="Century Schoolbook"/>
                <a:cs typeface="Century Schoolbook"/>
              </a:rPr>
              <a:t>/1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1507617" y="2986411"/>
            <a:ext cx="896112" cy="5317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14"/>
              </a:spcBef>
            </a:pPr>
            <a:endParaRPr sz="950"/>
          </a:p>
          <a:p>
            <a:pPr marL="91948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2403729" y="2986411"/>
            <a:ext cx="872159" cy="5317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14"/>
              </a:spcBef>
            </a:pPr>
            <a:endParaRPr sz="950"/>
          </a:p>
          <a:p>
            <a:pPr marL="92075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</a:t>
            </a:r>
            <a:r>
              <a:rPr sz="2000" spc="0" dirty="0" smtClean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3275888" y="2986411"/>
            <a:ext cx="223088" cy="5317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7" name="object 57"/>
          <p:cNvSpPr txBox="1"/>
          <p:nvPr/>
        </p:nvSpPr>
        <p:spPr>
          <a:xfrm>
            <a:off x="611555" y="3518154"/>
            <a:ext cx="72008" cy="4869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6" name="object 56"/>
          <p:cNvSpPr txBox="1"/>
          <p:nvPr/>
        </p:nvSpPr>
        <p:spPr>
          <a:xfrm>
            <a:off x="683564" y="3518154"/>
            <a:ext cx="824052" cy="4869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9"/>
              </a:spcBef>
            </a:pPr>
            <a:endParaRPr sz="1000"/>
          </a:p>
          <a:p>
            <a:pPr marL="19697">
              <a:lnSpc>
                <a:spcPct val="100179"/>
              </a:lnSpc>
            </a:pPr>
            <a:r>
              <a:rPr sz="2000" b="1" spc="-9" dirty="0" smtClean="0">
                <a:latin typeface="Century Schoolbook"/>
                <a:cs typeface="Century Schoolbook"/>
              </a:rPr>
              <a:t>0</a:t>
            </a:r>
            <a:r>
              <a:rPr sz="2000" b="1" spc="0" dirty="0" smtClean="0">
                <a:latin typeface="Century Schoolbook"/>
                <a:cs typeface="Century Schoolbook"/>
              </a:rPr>
              <a:t>/1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1507617" y="3518154"/>
            <a:ext cx="896112" cy="4869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endParaRPr sz="1100"/>
          </a:p>
          <a:p>
            <a:pPr marL="91948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403729" y="3518154"/>
            <a:ext cx="872159" cy="4869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endParaRPr sz="1100"/>
          </a:p>
          <a:p>
            <a:pPr marL="92075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</a:t>
            </a:r>
            <a:r>
              <a:rPr sz="2000" spc="0" dirty="0" smtClean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3275888" y="3518154"/>
            <a:ext cx="223088" cy="4869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2" name="object 52"/>
          <p:cNvSpPr txBox="1"/>
          <p:nvPr/>
        </p:nvSpPr>
        <p:spPr>
          <a:xfrm>
            <a:off x="611555" y="4005072"/>
            <a:ext cx="896061" cy="617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1507617" y="4005072"/>
            <a:ext cx="896112" cy="617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2403729" y="4005072"/>
            <a:ext cx="1095247" cy="617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611555" y="4066794"/>
            <a:ext cx="896061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2"/>
              </a:spcBef>
            </a:pPr>
            <a:endParaRPr sz="1000"/>
          </a:p>
          <a:p>
            <a:pPr marL="91706">
              <a:lnSpc>
                <a:spcPct val="102091"/>
              </a:lnSpc>
            </a:pPr>
            <a:r>
              <a:rPr sz="2000" spc="0" dirty="0" smtClean="0">
                <a:latin typeface="Symbol"/>
                <a:cs typeface="Symbol"/>
              </a:rPr>
              <a:t>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507617" y="4066794"/>
            <a:ext cx="896112" cy="8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00"/>
              </a:lnSpc>
              <a:spcBef>
                <a:spcPts val="48"/>
              </a:spcBef>
            </a:pPr>
            <a:endParaRPr sz="600"/>
          </a:p>
        </p:txBody>
      </p:sp>
      <p:sp>
        <p:nvSpPr>
          <p:cNvPr id="47" name="object 47"/>
          <p:cNvSpPr txBox="1"/>
          <p:nvPr/>
        </p:nvSpPr>
        <p:spPr>
          <a:xfrm>
            <a:off x="2403729" y="4066794"/>
            <a:ext cx="1095247" cy="8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00"/>
              </a:lnSpc>
              <a:spcBef>
                <a:spcPts val="48"/>
              </a:spcBef>
            </a:pPr>
            <a:endParaRPr sz="600"/>
          </a:p>
        </p:txBody>
      </p:sp>
      <p:sp>
        <p:nvSpPr>
          <p:cNvPr id="46" name="object 46"/>
          <p:cNvSpPr txBox="1"/>
          <p:nvPr/>
        </p:nvSpPr>
        <p:spPr>
          <a:xfrm>
            <a:off x="1507617" y="4149102"/>
            <a:ext cx="40005" cy="466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5" name="object 45"/>
          <p:cNvSpPr txBox="1"/>
          <p:nvPr/>
        </p:nvSpPr>
        <p:spPr>
          <a:xfrm>
            <a:off x="1547622" y="4149102"/>
            <a:ext cx="856107" cy="466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1943">
              <a:lnSpc>
                <a:spcPct val="100179"/>
              </a:lnSpc>
              <a:spcBef>
                <a:spcPts val="45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403729" y="4149102"/>
            <a:ext cx="728090" cy="466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45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131820" y="4149102"/>
            <a:ext cx="367156" cy="466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" name="object 42"/>
          <p:cNvSpPr txBox="1"/>
          <p:nvPr/>
        </p:nvSpPr>
        <p:spPr>
          <a:xfrm>
            <a:off x="611555" y="4615433"/>
            <a:ext cx="896061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4"/>
              </a:spcBef>
            </a:pPr>
            <a:endParaRPr sz="1000"/>
          </a:p>
          <a:p>
            <a:pPr marL="91706">
              <a:lnSpc>
                <a:spcPct val="102091"/>
              </a:lnSpc>
            </a:pPr>
            <a:r>
              <a:rPr sz="2000" spc="0" dirty="0" smtClean="0">
                <a:latin typeface="Symbol"/>
                <a:cs typeface="Symbol"/>
              </a:rPr>
              <a:t>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507617" y="4615433"/>
            <a:ext cx="40005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" name="object 40"/>
          <p:cNvSpPr txBox="1"/>
          <p:nvPr/>
        </p:nvSpPr>
        <p:spPr>
          <a:xfrm>
            <a:off x="1547622" y="4615433"/>
            <a:ext cx="856107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51943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403729" y="4615433"/>
            <a:ext cx="728090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2075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131820" y="4615433"/>
            <a:ext cx="367156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7" name="object 37"/>
          <p:cNvSpPr txBox="1"/>
          <p:nvPr/>
        </p:nvSpPr>
        <p:spPr>
          <a:xfrm>
            <a:off x="5356987" y="2276855"/>
            <a:ext cx="683895" cy="5655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3"/>
              </a:spcBef>
            </a:pPr>
            <a:endParaRPr sz="1000"/>
          </a:p>
          <a:p>
            <a:pPr marL="92963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040882" y="2276855"/>
            <a:ext cx="683767" cy="5655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4"/>
              </a:spcBef>
            </a:pPr>
            <a:endParaRPr sz="1000"/>
          </a:p>
          <a:p>
            <a:pPr marL="93217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J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724650" y="2276855"/>
            <a:ext cx="683895" cy="5655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4"/>
              </a:spcBef>
            </a:pPr>
            <a:endParaRPr sz="1000"/>
          </a:p>
          <a:p>
            <a:pPr marL="93345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K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408545" y="2276855"/>
            <a:ext cx="835913" cy="5655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4"/>
              </a:spcBef>
            </a:pPr>
            <a:endParaRPr sz="1000"/>
          </a:p>
          <a:p>
            <a:pPr marL="93599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Q+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356987" y="2842393"/>
            <a:ext cx="79121" cy="519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2" name="object 32"/>
          <p:cNvSpPr txBox="1"/>
          <p:nvPr/>
        </p:nvSpPr>
        <p:spPr>
          <a:xfrm>
            <a:off x="5436108" y="2842393"/>
            <a:ext cx="604774" cy="519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12"/>
              </a:spcBef>
            </a:pPr>
            <a:endParaRPr sz="950"/>
          </a:p>
          <a:p>
            <a:pPr marL="13842">
              <a:lnSpc>
                <a:spcPct val="100179"/>
              </a:lnSpc>
            </a:pPr>
            <a:r>
              <a:rPr sz="2000" b="1" spc="-9" dirty="0" smtClean="0">
                <a:latin typeface="Century Schoolbook"/>
                <a:cs typeface="Century Schoolbook"/>
              </a:rPr>
              <a:t>0</a:t>
            </a:r>
            <a:r>
              <a:rPr sz="2000" b="1" spc="0" dirty="0" smtClean="0">
                <a:latin typeface="Century Schoolbook"/>
                <a:cs typeface="Century Schoolbook"/>
              </a:rPr>
              <a:t>/1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040882" y="2842393"/>
            <a:ext cx="683767" cy="519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13"/>
              </a:spcBef>
            </a:pPr>
            <a:endParaRPr sz="950"/>
          </a:p>
          <a:p>
            <a:pPr marL="93217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724650" y="2842393"/>
            <a:ext cx="683895" cy="519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13"/>
              </a:spcBef>
            </a:pPr>
            <a:endParaRPr sz="950"/>
          </a:p>
          <a:p>
            <a:pPr marL="93345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408545" y="2842393"/>
            <a:ext cx="691896" cy="519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13"/>
              </a:spcBef>
            </a:pPr>
            <a:endParaRPr sz="950"/>
          </a:p>
          <a:p>
            <a:pPr marL="93599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</a:t>
            </a:r>
            <a:r>
              <a:rPr sz="2000" spc="0" dirty="0" smtClean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100441" y="2842393"/>
            <a:ext cx="144017" cy="519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" name="object 27"/>
          <p:cNvSpPr txBox="1"/>
          <p:nvPr/>
        </p:nvSpPr>
        <p:spPr>
          <a:xfrm>
            <a:off x="5356987" y="3362388"/>
            <a:ext cx="683895" cy="5603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3"/>
              </a:spcBef>
            </a:pPr>
            <a:endParaRPr sz="1100"/>
          </a:p>
          <a:p>
            <a:pPr marL="92963">
              <a:lnSpc>
                <a:spcPct val="102091"/>
              </a:lnSpc>
            </a:pPr>
            <a:r>
              <a:rPr sz="2000" spc="0" dirty="0" smtClean="0">
                <a:latin typeface="Symbol"/>
                <a:cs typeface="Symbol"/>
              </a:rPr>
              <a:t>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040882" y="3362388"/>
            <a:ext cx="683767" cy="5603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91"/>
              </a:spcBef>
            </a:pPr>
            <a:endParaRPr sz="1100"/>
          </a:p>
          <a:p>
            <a:pPr marL="93217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724650" y="3362388"/>
            <a:ext cx="683895" cy="5603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91"/>
              </a:spcBef>
            </a:pPr>
            <a:endParaRPr sz="1100"/>
          </a:p>
          <a:p>
            <a:pPr marL="93345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408545" y="3362388"/>
            <a:ext cx="835913" cy="5603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91"/>
              </a:spcBef>
            </a:pPr>
            <a:endParaRPr sz="1100"/>
          </a:p>
          <a:p>
            <a:pPr marL="93599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</a:t>
            </a:r>
            <a:r>
              <a:rPr sz="2000" spc="0" dirty="0" smtClean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356987" y="3922776"/>
            <a:ext cx="683895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1"/>
              </a:spcBef>
            </a:pPr>
            <a:endParaRPr sz="1000"/>
          </a:p>
          <a:p>
            <a:pPr marL="92963">
              <a:lnSpc>
                <a:spcPct val="102091"/>
              </a:lnSpc>
            </a:pPr>
            <a:r>
              <a:rPr sz="2000" spc="0" dirty="0" smtClean="0">
                <a:latin typeface="Symbol"/>
                <a:cs typeface="Symbol"/>
              </a:rPr>
              <a:t>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040882" y="3922776"/>
            <a:ext cx="683767" cy="8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00"/>
              </a:lnSpc>
              <a:spcBef>
                <a:spcPts val="48"/>
              </a:spcBef>
            </a:pPr>
            <a:endParaRPr sz="600"/>
          </a:p>
        </p:txBody>
      </p:sp>
      <p:sp>
        <p:nvSpPr>
          <p:cNvPr id="21" name="object 21"/>
          <p:cNvSpPr txBox="1"/>
          <p:nvPr/>
        </p:nvSpPr>
        <p:spPr>
          <a:xfrm>
            <a:off x="6724650" y="3922776"/>
            <a:ext cx="683895" cy="8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00"/>
              </a:lnSpc>
              <a:spcBef>
                <a:spcPts val="48"/>
              </a:spcBef>
            </a:pPr>
            <a:endParaRPr sz="600"/>
          </a:p>
        </p:txBody>
      </p:sp>
      <p:sp>
        <p:nvSpPr>
          <p:cNvPr id="20" name="object 20"/>
          <p:cNvSpPr txBox="1"/>
          <p:nvPr/>
        </p:nvSpPr>
        <p:spPr>
          <a:xfrm>
            <a:off x="7408545" y="3922776"/>
            <a:ext cx="835913" cy="8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00"/>
              </a:lnSpc>
              <a:spcBef>
                <a:spcPts val="48"/>
              </a:spcBef>
            </a:pPr>
            <a:endParaRPr sz="600"/>
          </a:p>
        </p:txBody>
      </p:sp>
      <p:sp>
        <p:nvSpPr>
          <p:cNvPr id="19" name="object 19"/>
          <p:cNvSpPr txBox="1"/>
          <p:nvPr/>
        </p:nvSpPr>
        <p:spPr>
          <a:xfrm>
            <a:off x="6040882" y="4005084"/>
            <a:ext cx="43306" cy="466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6084189" y="4005084"/>
            <a:ext cx="640461" cy="466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9911">
              <a:lnSpc>
                <a:spcPct val="100179"/>
              </a:lnSpc>
              <a:spcBef>
                <a:spcPts val="45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724650" y="4005084"/>
            <a:ext cx="683895" cy="466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5">
              <a:lnSpc>
                <a:spcPct val="100179"/>
              </a:lnSpc>
              <a:spcBef>
                <a:spcPts val="45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408545" y="4005084"/>
            <a:ext cx="763904" cy="466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45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172450" y="4005084"/>
            <a:ext cx="72008" cy="466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5356987" y="4471416"/>
            <a:ext cx="683895" cy="5420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4"/>
              </a:spcBef>
            </a:pPr>
            <a:endParaRPr sz="1000"/>
          </a:p>
          <a:p>
            <a:pPr marL="92963">
              <a:lnSpc>
                <a:spcPct val="102091"/>
              </a:lnSpc>
            </a:pPr>
            <a:r>
              <a:rPr sz="2000" spc="0" dirty="0" smtClean="0">
                <a:latin typeface="Symbol"/>
                <a:cs typeface="Symbol"/>
              </a:rPr>
              <a:t>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040882" y="4471416"/>
            <a:ext cx="43306" cy="5420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6084189" y="4471416"/>
            <a:ext cx="640461" cy="5420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49911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724650" y="4471416"/>
            <a:ext cx="683895" cy="5420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3345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408545" y="4471416"/>
            <a:ext cx="763904" cy="5420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3599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172450" y="4471416"/>
            <a:ext cx="72008" cy="5420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5356987" y="5013452"/>
            <a:ext cx="683895" cy="5552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18"/>
              </a:spcBef>
            </a:pPr>
            <a:endParaRPr sz="1100"/>
          </a:p>
          <a:p>
            <a:pPr marL="92963">
              <a:lnSpc>
                <a:spcPct val="102091"/>
              </a:lnSpc>
            </a:pPr>
            <a:r>
              <a:rPr sz="2000" spc="0" dirty="0" smtClean="0">
                <a:latin typeface="Symbol"/>
                <a:cs typeface="Symbol"/>
              </a:rPr>
              <a:t>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40882" y="5013452"/>
            <a:ext cx="683767" cy="5552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6"/>
              </a:spcBef>
            </a:pPr>
            <a:endParaRPr sz="1100"/>
          </a:p>
          <a:p>
            <a:pPr marL="93217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24650" y="5013452"/>
            <a:ext cx="683895" cy="5552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6"/>
              </a:spcBef>
            </a:pPr>
            <a:endParaRPr sz="1100"/>
          </a:p>
          <a:p>
            <a:pPr marL="93345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408545" y="5013452"/>
            <a:ext cx="835913" cy="5552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6"/>
              </a:spcBef>
            </a:pPr>
            <a:endParaRPr sz="1100"/>
          </a:p>
          <a:p>
            <a:pPr marL="93599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</a:t>
            </a:r>
            <a:r>
              <a:rPr sz="2000" spc="0" dirty="0" smtClean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52359" y="5017516"/>
            <a:ext cx="28790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3563874" y="6097612"/>
            <a:ext cx="28803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6084189" y="6097612"/>
            <a:ext cx="28790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object 65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7812405" y="5805271"/>
            <a:ext cx="288035" cy="7920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7812405" y="5805271"/>
            <a:ext cx="288035" cy="7920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644009" y="5805271"/>
            <a:ext cx="288036" cy="7920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644009" y="5805271"/>
            <a:ext cx="288036" cy="7920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580126" y="4941163"/>
            <a:ext cx="2088260" cy="115213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580126" y="4941163"/>
            <a:ext cx="2088260" cy="115213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644009" y="5013198"/>
            <a:ext cx="978407" cy="48463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644009" y="5013198"/>
            <a:ext cx="978407" cy="48463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644009" y="5536692"/>
            <a:ext cx="978407" cy="48459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644009" y="5536692"/>
            <a:ext cx="978407" cy="48459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7668386" y="5013198"/>
            <a:ext cx="978408" cy="48463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7668386" y="5013198"/>
            <a:ext cx="978408" cy="48463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7668386" y="5536692"/>
            <a:ext cx="978408" cy="48459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7668386" y="5536692"/>
            <a:ext cx="978408" cy="48459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644009" y="6317945"/>
            <a:ext cx="3456432" cy="27941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644009" y="6317945"/>
            <a:ext cx="3456432" cy="27941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23532" y="1268729"/>
            <a:ext cx="3973004" cy="658368"/>
          </a:xfrm>
          <a:custGeom>
            <a:avLst/>
            <a:gdLst/>
            <a:ahLst/>
            <a:cxnLst/>
            <a:rect l="l" t="t" r="r" b="b"/>
            <a:pathLst>
              <a:path w="3973004" h="658368">
                <a:moveTo>
                  <a:pt x="0" y="109728"/>
                </a:moveTo>
                <a:lnTo>
                  <a:pt x="47" y="551883"/>
                </a:lnTo>
                <a:lnTo>
                  <a:pt x="9538" y="593445"/>
                </a:lnTo>
                <a:lnTo>
                  <a:pt x="33211" y="627280"/>
                </a:lnTo>
                <a:lnTo>
                  <a:pt x="67722" y="650037"/>
                </a:lnTo>
                <a:lnTo>
                  <a:pt x="109728" y="658368"/>
                </a:lnTo>
                <a:lnTo>
                  <a:pt x="3866519" y="658320"/>
                </a:lnTo>
                <a:lnTo>
                  <a:pt x="3908082" y="648825"/>
                </a:lnTo>
                <a:lnTo>
                  <a:pt x="3941917" y="625146"/>
                </a:lnTo>
                <a:lnTo>
                  <a:pt x="3964674" y="590635"/>
                </a:lnTo>
                <a:lnTo>
                  <a:pt x="3973004" y="548640"/>
                </a:lnTo>
                <a:lnTo>
                  <a:pt x="3972957" y="106484"/>
                </a:lnTo>
                <a:lnTo>
                  <a:pt x="3963461" y="64922"/>
                </a:lnTo>
                <a:lnTo>
                  <a:pt x="3939783" y="31087"/>
                </a:lnTo>
                <a:lnTo>
                  <a:pt x="3905271" y="8330"/>
                </a:lnTo>
                <a:lnTo>
                  <a:pt x="3863276" y="0"/>
                </a:lnTo>
                <a:lnTo>
                  <a:pt x="106483" y="47"/>
                </a:lnTo>
                <a:lnTo>
                  <a:pt x="64911" y="9542"/>
                </a:lnTo>
                <a:lnTo>
                  <a:pt x="31077" y="33221"/>
                </a:lnTo>
                <a:lnTo>
                  <a:pt x="8326" y="67732"/>
                </a:lnTo>
                <a:lnTo>
                  <a:pt x="0" y="109728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487418" y="1268729"/>
            <a:ext cx="3973067" cy="65836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487418" y="1268729"/>
            <a:ext cx="3973067" cy="658368"/>
          </a:xfrm>
          <a:custGeom>
            <a:avLst/>
            <a:gdLst/>
            <a:ahLst/>
            <a:cxnLst/>
            <a:rect l="l" t="t" r="r" b="b"/>
            <a:pathLst>
              <a:path w="3973067" h="658368">
                <a:moveTo>
                  <a:pt x="109016" y="658320"/>
                </a:moveTo>
                <a:lnTo>
                  <a:pt x="109728" y="658368"/>
                </a:lnTo>
                <a:lnTo>
                  <a:pt x="3863340" y="658368"/>
                </a:lnTo>
                <a:lnTo>
                  <a:pt x="109016" y="658320"/>
                </a:lnTo>
              </a:path>
              <a:path w="3973067" h="658368">
                <a:moveTo>
                  <a:pt x="3866583" y="658320"/>
                </a:moveTo>
                <a:lnTo>
                  <a:pt x="3872318" y="657774"/>
                </a:lnTo>
              </a:path>
              <a:path w="3973067" h="658368">
                <a:moveTo>
                  <a:pt x="3863340" y="658368"/>
                </a:moveTo>
                <a:lnTo>
                  <a:pt x="3866583" y="658320"/>
                </a:lnTo>
              </a:path>
              <a:path w="3973067" h="658368">
                <a:moveTo>
                  <a:pt x="93541" y="657087"/>
                </a:moveTo>
                <a:lnTo>
                  <a:pt x="95104" y="657401"/>
                </a:lnTo>
                <a:lnTo>
                  <a:pt x="100749" y="657774"/>
                </a:lnTo>
              </a:path>
              <a:path w="3973067" h="658368">
                <a:moveTo>
                  <a:pt x="3881089" y="656938"/>
                </a:moveTo>
                <a:lnTo>
                  <a:pt x="3886574" y="655672"/>
                </a:lnTo>
              </a:path>
              <a:path w="3973067" h="658368">
                <a:moveTo>
                  <a:pt x="3879526" y="657087"/>
                </a:moveTo>
                <a:lnTo>
                  <a:pt x="3881089" y="656938"/>
                </a:lnTo>
              </a:path>
              <a:path w="3973067" h="658368">
                <a:moveTo>
                  <a:pt x="79584" y="654078"/>
                </a:moveTo>
                <a:lnTo>
                  <a:pt x="81065" y="654583"/>
                </a:lnTo>
                <a:lnTo>
                  <a:pt x="86493" y="655672"/>
                </a:lnTo>
              </a:path>
              <a:path w="3973067" h="658368">
                <a:moveTo>
                  <a:pt x="3894984" y="653731"/>
                </a:moveTo>
                <a:lnTo>
                  <a:pt x="3900170" y="651798"/>
                </a:lnTo>
              </a:path>
              <a:path w="3973067" h="658368">
                <a:moveTo>
                  <a:pt x="3893483" y="654078"/>
                </a:moveTo>
                <a:lnTo>
                  <a:pt x="3894984" y="653731"/>
                </a:lnTo>
              </a:path>
              <a:path w="3973067" h="658368">
                <a:moveTo>
                  <a:pt x="66348" y="649357"/>
                </a:moveTo>
                <a:lnTo>
                  <a:pt x="67732" y="650037"/>
                </a:lnTo>
                <a:lnTo>
                  <a:pt x="72897" y="651798"/>
                </a:lnTo>
              </a:path>
              <a:path w="3973067" h="658368">
                <a:moveTo>
                  <a:pt x="3908145" y="648825"/>
                </a:moveTo>
                <a:lnTo>
                  <a:pt x="3912982" y="646276"/>
                </a:lnTo>
              </a:path>
              <a:path w="3973067" h="658368">
                <a:moveTo>
                  <a:pt x="3906719" y="649357"/>
                </a:moveTo>
                <a:lnTo>
                  <a:pt x="3908145" y="648825"/>
                </a:lnTo>
              </a:path>
              <a:path w="3973067" h="658368">
                <a:moveTo>
                  <a:pt x="53957" y="643048"/>
                </a:moveTo>
                <a:lnTo>
                  <a:pt x="55231" y="643889"/>
                </a:lnTo>
                <a:lnTo>
                  <a:pt x="60085" y="646276"/>
                </a:lnTo>
              </a:path>
              <a:path w="3973067" h="658368">
                <a:moveTo>
                  <a:pt x="3920448" y="642343"/>
                </a:moveTo>
                <a:lnTo>
                  <a:pt x="3924887" y="639231"/>
                </a:lnTo>
              </a:path>
              <a:path w="3973067" h="658368">
                <a:moveTo>
                  <a:pt x="3919110" y="643048"/>
                </a:moveTo>
                <a:lnTo>
                  <a:pt x="3920448" y="642343"/>
                </a:lnTo>
              </a:path>
              <a:path w="3973067" h="658368">
                <a:moveTo>
                  <a:pt x="42535" y="635274"/>
                </a:moveTo>
                <a:lnTo>
                  <a:pt x="43686" y="636262"/>
                </a:lnTo>
                <a:lnTo>
                  <a:pt x="48180" y="639231"/>
                </a:lnTo>
              </a:path>
              <a:path w="3973067" h="658368">
                <a:moveTo>
                  <a:pt x="3931767" y="634408"/>
                </a:moveTo>
                <a:lnTo>
                  <a:pt x="3935763" y="630785"/>
                </a:lnTo>
              </a:path>
              <a:path w="3973067" h="658368">
                <a:moveTo>
                  <a:pt x="3930532" y="635274"/>
                </a:moveTo>
                <a:lnTo>
                  <a:pt x="3931767" y="634408"/>
                </a:lnTo>
              </a:path>
              <a:path w="3973067" h="658368">
                <a:moveTo>
                  <a:pt x="32206" y="626161"/>
                </a:moveTo>
                <a:lnTo>
                  <a:pt x="33221" y="627280"/>
                </a:lnTo>
                <a:lnTo>
                  <a:pt x="37304" y="630785"/>
                </a:lnTo>
              </a:path>
              <a:path w="3973067" h="658368">
                <a:moveTo>
                  <a:pt x="3941980" y="625146"/>
                </a:moveTo>
                <a:lnTo>
                  <a:pt x="3945485" y="621063"/>
                </a:lnTo>
              </a:path>
              <a:path w="3973067" h="658368">
                <a:moveTo>
                  <a:pt x="3940861" y="626161"/>
                </a:moveTo>
                <a:lnTo>
                  <a:pt x="3941980" y="625146"/>
                </a:lnTo>
              </a:path>
              <a:path w="3973067" h="658368">
                <a:moveTo>
                  <a:pt x="23093" y="615832"/>
                </a:moveTo>
                <a:lnTo>
                  <a:pt x="23959" y="617067"/>
                </a:lnTo>
                <a:lnTo>
                  <a:pt x="27582" y="621063"/>
                </a:lnTo>
              </a:path>
              <a:path w="3973067" h="658368">
                <a:moveTo>
                  <a:pt x="3950962" y="614681"/>
                </a:moveTo>
                <a:lnTo>
                  <a:pt x="3953931" y="610187"/>
                </a:lnTo>
              </a:path>
              <a:path w="3973067" h="658368">
                <a:moveTo>
                  <a:pt x="3949974" y="615832"/>
                </a:moveTo>
                <a:lnTo>
                  <a:pt x="3950962" y="614681"/>
                </a:lnTo>
              </a:path>
              <a:path w="3973067" h="658368">
                <a:moveTo>
                  <a:pt x="15319" y="604410"/>
                </a:moveTo>
                <a:lnTo>
                  <a:pt x="16024" y="605748"/>
                </a:lnTo>
                <a:lnTo>
                  <a:pt x="19136" y="610187"/>
                </a:lnTo>
              </a:path>
              <a:path w="3973067" h="658368">
                <a:moveTo>
                  <a:pt x="3958589" y="603136"/>
                </a:moveTo>
                <a:lnTo>
                  <a:pt x="3960976" y="598282"/>
                </a:lnTo>
              </a:path>
              <a:path w="3973067" h="658368">
                <a:moveTo>
                  <a:pt x="3957748" y="604410"/>
                </a:moveTo>
                <a:lnTo>
                  <a:pt x="3958589" y="603136"/>
                </a:lnTo>
              </a:path>
              <a:path w="3973067" h="658368">
                <a:moveTo>
                  <a:pt x="9010" y="592019"/>
                </a:moveTo>
                <a:lnTo>
                  <a:pt x="9542" y="593445"/>
                </a:lnTo>
                <a:lnTo>
                  <a:pt x="12091" y="598282"/>
                </a:lnTo>
              </a:path>
              <a:path w="3973067" h="658368">
                <a:moveTo>
                  <a:pt x="3964737" y="590635"/>
                </a:moveTo>
                <a:lnTo>
                  <a:pt x="3966498" y="585470"/>
                </a:lnTo>
              </a:path>
              <a:path w="3973067" h="658368">
                <a:moveTo>
                  <a:pt x="3964057" y="592019"/>
                </a:moveTo>
                <a:lnTo>
                  <a:pt x="3964737" y="590635"/>
                </a:lnTo>
              </a:path>
              <a:path w="3973067" h="658368">
                <a:moveTo>
                  <a:pt x="4289" y="578783"/>
                </a:moveTo>
                <a:lnTo>
                  <a:pt x="4636" y="580284"/>
                </a:lnTo>
                <a:lnTo>
                  <a:pt x="6569" y="585470"/>
                </a:lnTo>
              </a:path>
              <a:path w="3973067" h="658368">
                <a:moveTo>
                  <a:pt x="3969283" y="577302"/>
                </a:moveTo>
                <a:lnTo>
                  <a:pt x="3970372" y="571874"/>
                </a:lnTo>
              </a:path>
              <a:path w="3973067" h="658368">
                <a:moveTo>
                  <a:pt x="3968778" y="578783"/>
                </a:moveTo>
                <a:lnTo>
                  <a:pt x="3969283" y="577302"/>
                </a:lnTo>
              </a:path>
              <a:path w="3973067" h="658368">
                <a:moveTo>
                  <a:pt x="1280" y="564826"/>
                </a:moveTo>
                <a:lnTo>
                  <a:pt x="1429" y="566389"/>
                </a:lnTo>
                <a:lnTo>
                  <a:pt x="2695" y="571874"/>
                </a:lnTo>
              </a:path>
              <a:path w="3973067" h="658368">
                <a:moveTo>
                  <a:pt x="3972101" y="563263"/>
                </a:moveTo>
                <a:lnTo>
                  <a:pt x="3972474" y="557618"/>
                </a:lnTo>
              </a:path>
              <a:path w="3973067" h="658368">
                <a:moveTo>
                  <a:pt x="3971787" y="564826"/>
                </a:moveTo>
                <a:lnTo>
                  <a:pt x="3972101" y="563263"/>
                </a:lnTo>
              </a:path>
              <a:path w="3973067" h="658368">
                <a:moveTo>
                  <a:pt x="46" y="109020"/>
                </a:moveTo>
                <a:lnTo>
                  <a:pt x="0" y="109728"/>
                </a:lnTo>
                <a:lnTo>
                  <a:pt x="0" y="548640"/>
                </a:lnTo>
                <a:lnTo>
                  <a:pt x="47" y="551883"/>
                </a:lnTo>
                <a:lnTo>
                  <a:pt x="593" y="557618"/>
                </a:lnTo>
              </a:path>
              <a:path w="3973067" h="658368">
                <a:moveTo>
                  <a:pt x="3973067" y="548640"/>
                </a:moveTo>
                <a:lnTo>
                  <a:pt x="3973067" y="109728"/>
                </a:lnTo>
                <a:lnTo>
                  <a:pt x="3973020" y="106484"/>
                </a:lnTo>
                <a:lnTo>
                  <a:pt x="3972474" y="100749"/>
                </a:lnTo>
              </a:path>
              <a:path w="3973067" h="658368">
                <a:moveTo>
                  <a:pt x="3973021" y="549347"/>
                </a:moveTo>
                <a:lnTo>
                  <a:pt x="3973067" y="548640"/>
                </a:lnTo>
              </a:path>
              <a:path w="3973067" h="658368">
                <a:moveTo>
                  <a:pt x="1280" y="93541"/>
                </a:moveTo>
                <a:lnTo>
                  <a:pt x="966" y="95104"/>
                </a:lnTo>
                <a:lnTo>
                  <a:pt x="593" y="100749"/>
                </a:lnTo>
              </a:path>
              <a:path w="3973067" h="658368">
                <a:moveTo>
                  <a:pt x="3971638" y="91978"/>
                </a:moveTo>
                <a:lnTo>
                  <a:pt x="3970372" y="86493"/>
                </a:lnTo>
              </a:path>
              <a:path w="3973067" h="658368">
                <a:moveTo>
                  <a:pt x="3971787" y="93541"/>
                </a:moveTo>
                <a:lnTo>
                  <a:pt x="3971638" y="91978"/>
                </a:lnTo>
              </a:path>
              <a:path w="3973067" h="658368">
                <a:moveTo>
                  <a:pt x="4289" y="79584"/>
                </a:moveTo>
                <a:lnTo>
                  <a:pt x="3784" y="81065"/>
                </a:lnTo>
                <a:lnTo>
                  <a:pt x="2695" y="86493"/>
                </a:lnTo>
              </a:path>
              <a:path w="3973067" h="658368">
                <a:moveTo>
                  <a:pt x="3968431" y="78083"/>
                </a:moveTo>
                <a:lnTo>
                  <a:pt x="3966498" y="72897"/>
                </a:lnTo>
              </a:path>
              <a:path w="3973067" h="658368">
                <a:moveTo>
                  <a:pt x="3968778" y="79584"/>
                </a:moveTo>
                <a:lnTo>
                  <a:pt x="3968431" y="78083"/>
                </a:lnTo>
              </a:path>
              <a:path w="3973067" h="658368">
                <a:moveTo>
                  <a:pt x="9010" y="66348"/>
                </a:moveTo>
                <a:lnTo>
                  <a:pt x="8330" y="67732"/>
                </a:lnTo>
                <a:lnTo>
                  <a:pt x="6569" y="72897"/>
                </a:lnTo>
              </a:path>
              <a:path w="3973067" h="658368">
                <a:moveTo>
                  <a:pt x="3963525" y="64922"/>
                </a:moveTo>
                <a:lnTo>
                  <a:pt x="3960976" y="60085"/>
                </a:lnTo>
              </a:path>
              <a:path w="3973067" h="658368">
                <a:moveTo>
                  <a:pt x="3964057" y="66348"/>
                </a:moveTo>
                <a:lnTo>
                  <a:pt x="3963525" y="64922"/>
                </a:lnTo>
              </a:path>
              <a:path w="3973067" h="658368">
                <a:moveTo>
                  <a:pt x="15319" y="53957"/>
                </a:moveTo>
                <a:lnTo>
                  <a:pt x="14478" y="55231"/>
                </a:lnTo>
                <a:lnTo>
                  <a:pt x="12091" y="60085"/>
                </a:lnTo>
              </a:path>
              <a:path w="3973067" h="658368">
                <a:moveTo>
                  <a:pt x="3957043" y="52619"/>
                </a:moveTo>
                <a:lnTo>
                  <a:pt x="3953931" y="48180"/>
                </a:lnTo>
              </a:path>
              <a:path w="3973067" h="658368">
                <a:moveTo>
                  <a:pt x="3957748" y="53957"/>
                </a:moveTo>
                <a:lnTo>
                  <a:pt x="3957043" y="52619"/>
                </a:lnTo>
              </a:path>
              <a:path w="3973067" h="658368">
                <a:moveTo>
                  <a:pt x="23093" y="42535"/>
                </a:moveTo>
                <a:lnTo>
                  <a:pt x="22105" y="43686"/>
                </a:lnTo>
                <a:lnTo>
                  <a:pt x="19136" y="48180"/>
                </a:lnTo>
              </a:path>
              <a:path w="3973067" h="658368">
                <a:moveTo>
                  <a:pt x="3949108" y="41300"/>
                </a:moveTo>
                <a:lnTo>
                  <a:pt x="3945485" y="37304"/>
                </a:lnTo>
              </a:path>
              <a:path w="3973067" h="658368">
                <a:moveTo>
                  <a:pt x="3949974" y="42535"/>
                </a:moveTo>
                <a:lnTo>
                  <a:pt x="3949108" y="41300"/>
                </a:lnTo>
              </a:path>
              <a:path w="3973067" h="658368">
                <a:moveTo>
                  <a:pt x="32206" y="32206"/>
                </a:moveTo>
                <a:lnTo>
                  <a:pt x="31087" y="33221"/>
                </a:lnTo>
                <a:lnTo>
                  <a:pt x="27582" y="37304"/>
                </a:lnTo>
              </a:path>
              <a:path w="3973067" h="658368">
                <a:moveTo>
                  <a:pt x="3939846" y="31087"/>
                </a:moveTo>
                <a:lnTo>
                  <a:pt x="3935763" y="27582"/>
                </a:lnTo>
              </a:path>
              <a:path w="3973067" h="658368">
                <a:moveTo>
                  <a:pt x="3940861" y="32206"/>
                </a:moveTo>
                <a:lnTo>
                  <a:pt x="3939846" y="31087"/>
                </a:lnTo>
              </a:path>
              <a:path w="3973067" h="658368">
                <a:moveTo>
                  <a:pt x="42535" y="23093"/>
                </a:moveTo>
                <a:lnTo>
                  <a:pt x="41300" y="23959"/>
                </a:lnTo>
                <a:lnTo>
                  <a:pt x="37304" y="27582"/>
                </a:lnTo>
              </a:path>
              <a:path w="3973067" h="658368">
                <a:moveTo>
                  <a:pt x="3929381" y="22105"/>
                </a:moveTo>
                <a:lnTo>
                  <a:pt x="3924887" y="19136"/>
                </a:lnTo>
              </a:path>
              <a:path w="3973067" h="658368">
                <a:moveTo>
                  <a:pt x="3930532" y="23093"/>
                </a:moveTo>
                <a:lnTo>
                  <a:pt x="3929381" y="22105"/>
                </a:lnTo>
              </a:path>
              <a:path w="3973067" h="658368">
                <a:moveTo>
                  <a:pt x="53957" y="15319"/>
                </a:moveTo>
                <a:lnTo>
                  <a:pt x="52619" y="16024"/>
                </a:lnTo>
                <a:lnTo>
                  <a:pt x="48180" y="19136"/>
                </a:lnTo>
              </a:path>
              <a:path w="3973067" h="658368">
                <a:moveTo>
                  <a:pt x="3917836" y="14478"/>
                </a:moveTo>
                <a:lnTo>
                  <a:pt x="3912982" y="12091"/>
                </a:lnTo>
              </a:path>
              <a:path w="3973067" h="658368">
                <a:moveTo>
                  <a:pt x="3919110" y="15319"/>
                </a:moveTo>
                <a:lnTo>
                  <a:pt x="3917836" y="14478"/>
                </a:lnTo>
              </a:path>
              <a:path w="3973067" h="658368">
                <a:moveTo>
                  <a:pt x="66348" y="9010"/>
                </a:moveTo>
                <a:lnTo>
                  <a:pt x="64922" y="9542"/>
                </a:lnTo>
                <a:lnTo>
                  <a:pt x="60085" y="12091"/>
                </a:lnTo>
              </a:path>
              <a:path w="3973067" h="658368">
                <a:moveTo>
                  <a:pt x="3905335" y="8330"/>
                </a:moveTo>
                <a:lnTo>
                  <a:pt x="3900170" y="6569"/>
                </a:lnTo>
              </a:path>
              <a:path w="3973067" h="658368">
                <a:moveTo>
                  <a:pt x="3906719" y="9010"/>
                </a:moveTo>
                <a:lnTo>
                  <a:pt x="3905335" y="8330"/>
                </a:lnTo>
              </a:path>
              <a:path w="3973067" h="658368">
                <a:moveTo>
                  <a:pt x="79584" y="4289"/>
                </a:moveTo>
                <a:lnTo>
                  <a:pt x="78083" y="4636"/>
                </a:lnTo>
                <a:lnTo>
                  <a:pt x="72897" y="6569"/>
                </a:lnTo>
              </a:path>
              <a:path w="3973067" h="658368">
                <a:moveTo>
                  <a:pt x="3892002" y="3784"/>
                </a:moveTo>
                <a:lnTo>
                  <a:pt x="3886574" y="2695"/>
                </a:lnTo>
              </a:path>
              <a:path w="3973067" h="658368">
                <a:moveTo>
                  <a:pt x="3893483" y="4289"/>
                </a:moveTo>
                <a:lnTo>
                  <a:pt x="3892002" y="3784"/>
                </a:lnTo>
              </a:path>
              <a:path w="3973067" h="658368">
                <a:moveTo>
                  <a:pt x="93541" y="1280"/>
                </a:moveTo>
                <a:lnTo>
                  <a:pt x="91978" y="1429"/>
                </a:lnTo>
                <a:lnTo>
                  <a:pt x="86493" y="2695"/>
                </a:lnTo>
              </a:path>
              <a:path w="3973067" h="658368">
                <a:moveTo>
                  <a:pt x="3877963" y="966"/>
                </a:moveTo>
                <a:lnTo>
                  <a:pt x="3872318" y="593"/>
                </a:lnTo>
              </a:path>
              <a:path w="3973067" h="658368">
                <a:moveTo>
                  <a:pt x="3879526" y="1280"/>
                </a:moveTo>
                <a:lnTo>
                  <a:pt x="3877963" y="966"/>
                </a:lnTo>
              </a:path>
              <a:path w="3973067" h="658368">
                <a:moveTo>
                  <a:pt x="3863340" y="0"/>
                </a:moveTo>
                <a:lnTo>
                  <a:pt x="109728" y="0"/>
                </a:lnTo>
                <a:lnTo>
                  <a:pt x="3864051" y="47"/>
                </a:lnTo>
                <a:lnTo>
                  <a:pt x="3863340" y="0"/>
                </a:lnTo>
              </a:path>
              <a:path w="3973067" h="658368">
                <a:moveTo>
                  <a:pt x="109728" y="0"/>
                </a:moveTo>
                <a:lnTo>
                  <a:pt x="106484" y="47"/>
                </a:lnTo>
                <a:lnTo>
                  <a:pt x="100749" y="593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487418" y="1268729"/>
            <a:ext cx="3973067" cy="65836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487418" y="1268729"/>
            <a:ext cx="3973067" cy="658368"/>
          </a:xfrm>
          <a:custGeom>
            <a:avLst/>
            <a:gdLst/>
            <a:ahLst/>
            <a:cxnLst/>
            <a:rect l="l" t="t" r="r" b="b"/>
            <a:pathLst>
              <a:path w="3973067" h="658368">
                <a:moveTo>
                  <a:pt x="0" y="109728"/>
                </a:moveTo>
                <a:lnTo>
                  <a:pt x="966" y="95104"/>
                </a:lnTo>
                <a:lnTo>
                  <a:pt x="3784" y="81065"/>
                </a:lnTo>
                <a:lnTo>
                  <a:pt x="8330" y="67732"/>
                </a:lnTo>
                <a:lnTo>
                  <a:pt x="14478" y="55231"/>
                </a:lnTo>
                <a:lnTo>
                  <a:pt x="22105" y="43686"/>
                </a:lnTo>
                <a:lnTo>
                  <a:pt x="31087" y="33221"/>
                </a:lnTo>
                <a:lnTo>
                  <a:pt x="41300" y="23959"/>
                </a:lnTo>
                <a:lnTo>
                  <a:pt x="52619" y="16024"/>
                </a:lnTo>
                <a:lnTo>
                  <a:pt x="64922" y="9542"/>
                </a:lnTo>
                <a:lnTo>
                  <a:pt x="78083" y="4636"/>
                </a:lnTo>
                <a:lnTo>
                  <a:pt x="91978" y="1429"/>
                </a:lnTo>
                <a:lnTo>
                  <a:pt x="106484" y="47"/>
                </a:lnTo>
                <a:lnTo>
                  <a:pt x="109728" y="0"/>
                </a:lnTo>
                <a:lnTo>
                  <a:pt x="3863340" y="0"/>
                </a:lnTo>
                <a:lnTo>
                  <a:pt x="3877963" y="966"/>
                </a:lnTo>
                <a:lnTo>
                  <a:pt x="3892002" y="3784"/>
                </a:lnTo>
                <a:lnTo>
                  <a:pt x="3905335" y="8330"/>
                </a:lnTo>
                <a:lnTo>
                  <a:pt x="3917836" y="14478"/>
                </a:lnTo>
                <a:lnTo>
                  <a:pt x="3929381" y="22105"/>
                </a:lnTo>
                <a:lnTo>
                  <a:pt x="3939846" y="31087"/>
                </a:lnTo>
                <a:lnTo>
                  <a:pt x="3949108" y="41300"/>
                </a:lnTo>
                <a:lnTo>
                  <a:pt x="3957043" y="52619"/>
                </a:lnTo>
                <a:lnTo>
                  <a:pt x="3963525" y="64922"/>
                </a:lnTo>
                <a:lnTo>
                  <a:pt x="3968431" y="78083"/>
                </a:lnTo>
                <a:lnTo>
                  <a:pt x="3971638" y="91978"/>
                </a:lnTo>
                <a:lnTo>
                  <a:pt x="3973020" y="106484"/>
                </a:lnTo>
                <a:lnTo>
                  <a:pt x="3973067" y="109728"/>
                </a:lnTo>
                <a:lnTo>
                  <a:pt x="3973067" y="548640"/>
                </a:lnTo>
                <a:lnTo>
                  <a:pt x="3972101" y="563263"/>
                </a:lnTo>
                <a:lnTo>
                  <a:pt x="3969283" y="577302"/>
                </a:lnTo>
                <a:lnTo>
                  <a:pt x="3964737" y="590635"/>
                </a:lnTo>
                <a:lnTo>
                  <a:pt x="3958589" y="603136"/>
                </a:lnTo>
                <a:lnTo>
                  <a:pt x="3950962" y="614681"/>
                </a:lnTo>
                <a:lnTo>
                  <a:pt x="3941980" y="625146"/>
                </a:lnTo>
                <a:lnTo>
                  <a:pt x="3931767" y="634408"/>
                </a:lnTo>
                <a:lnTo>
                  <a:pt x="3920448" y="642343"/>
                </a:lnTo>
                <a:lnTo>
                  <a:pt x="3908145" y="648825"/>
                </a:lnTo>
                <a:lnTo>
                  <a:pt x="3894984" y="653731"/>
                </a:lnTo>
                <a:lnTo>
                  <a:pt x="3881089" y="656938"/>
                </a:lnTo>
                <a:lnTo>
                  <a:pt x="3866583" y="658320"/>
                </a:lnTo>
                <a:lnTo>
                  <a:pt x="3863340" y="658368"/>
                </a:lnTo>
                <a:lnTo>
                  <a:pt x="109728" y="658368"/>
                </a:lnTo>
                <a:lnTo>
                  <a:pt x="95104" y="657401"/>
                </a:lnTo>
                <a:lnTo>
                  <a:pt x="81065" y="654583"/>
                </a:lnTo>
                <a:lnTo>
                  <a:pt x="67732" y="650037"/>
                </a:lnTo>
                <a:lnTo>
                  <a:pt x="55231" y="643889"/>
                </a:lnTo>
                <a:lnTo>
                  <a:pt x="43686" y="636262"/>
                </a:lnTo>
                <a:lnTo>
                  <a:pt x="33221" y="627280"/>
                </a:lnTo>
                <a:lnTo>
                  <a:pt x="23959" y="617067"/>
                </a:lnTo>
                <a:lnTo>
                  <a:pt x="16024" y="605748"/>
                </a:lnTo>
                <a:lnTo>
                  <a:pt x="9542" y="593445"/>
                </a:lnTo>
                <a:lnTo>
                  <a:pt x="4636" y="580284"/>
                </a:lnTo>
                <a:lnTo>
                  <a:pt x="1429" y="566389"/>
                </a:lnTo>
                <a:lnTo>
                  <a:pt x="47" y="551883"/>
                </a:lnTo>
                <a:lnTo>
                  <a:pt x="0" y="548640"/>
                </a:lnTo>
                <a:lnTo>
                  <a:pt x="0" y="109728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187627" y="3501021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187627" y="3501021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400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51523" y="3573017"/>
            <a:ext cx="978407" cy="484632"/>
          </a:xfrm>
          <a:custGeom>
            <a:avLst/>
            <a:gdLst/>
            <a:ahLst/>
            <a:cxnLst/>
            <a:rect l="l" t="t" r="r" b="b"/>
            <a:pathLst>
              <a:path w="978407" h="484632">
                <a:moveTo>
                  <a:pt x="736092" y="363474"/>
                </a:moveTo>
                <a:lnTo>
                  <a:pt x="736092" y="484632"/>
                </a:lnTo>
                <a:lnTo>
                  <a:pt x="978407" y="242316"/>
                </a:lnTo>
                <a:lnTo>
                  <a:pt x="736092" y="0"/>
                </a:lnTo>
                <a:lnTo>
                  <a:pt x="736092" y="121158"/>
                </a:lnTo>
                <a:lnTo>
                  <a:pt x="0" y="121158"/>
                </a:lnTo>
                <a:lnTo>
                  <a:pt x="0" y="363474"/>
                </a:lnTo>
                <a:lnTo>
                  <a:pt x="736092" y="36347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51523" y="3573017"/>
            <a:ext cx="978407" cy="484632"/>
          </a:xfrm>
          <a:custGeom>
            <a:avLst/>
            <a:gdLst/>
            <a:ahLst/>
            <a:cxnLst/>
            <a:rect l="l" t="t" r="r" b="b"/>
            <a:pathLst>
              <a:path w="978407" h="484632">
                <a:moveTo>
                  <a:pt x="0" y="121158"/>
                </a:moveTo>
                <a:lnTo>
                  <a:pt x="736092" y="121158"/>
                </a:lnTo>
                <a:lnTo>
                  <a:pt x="736092" y="0"/>
                </a:lnTo>
                <a:lnTo>
                  <a:pt x="978407" y="242316"/>
                </a:lnTo>
                <a:lnTo>
                  <a:pt x="736092" y="484632"/>
                </a:lnTo>
                <a:lnTo>
                  <a:pt x="736092" y="363474"/>
                </a:lnTo>
                <a:lnTo>
                  <a:pt x="0" y="363474"/>
                </a:lnTo>
                <a:lnTo>
                  <a:pt x="0" y="121158"/>
                </a:lnTo>
                <a:close/>
              </a:path>
            </a:pathLst>
          </a:custGeom>
          <a:ln w="25400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51523" y="4096512"/>
            <a:ext cx="978407" cy="484631"/>
          </a:xfrm>
          <a:custGeom>
            <a:avLst/>
            <a:gdLst/>
            <a:ahLst/>
            <a:cxnLst/>
            <a:rect l="l" t="t" r="r" b="b"/>
            <a:pathLst>
              <a:path w="978407" h="484632">
                <a:moveTo>
                  <a:pt x="736092" y="363474"/>
                </a:moveTo>
                <a:lnTo>
                  <a:pt x="736092" y="484631"/>
                </a:lnTo>
                <a:lnTo>
                  <a:pt x="978407" y="242315"/>
                </a:lnTo>
                <a:lnTo>
                  <a:pt x="736092" y="0"/>
                </a:lnTo>
                <a:lnTo>
                  <a:pt x="736092" y="121157"/>
                </a:lnTo>
                <a:lnTo>
                  <a:pt x="0" y="121157"/>
                </a:lnTo>
                <a:lnTo>
                  <a:pt x="0" y="363474"/>
                </a:lnTo>
                <a:lnTo>
                  <a:pt x="736092" y="36347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51523" y="4096512"/>
            <a:ext cx="978407" cy="484631"/>
          </a:xfrm>
          <a:custGeom>
            <a:avLst/>
            <a:gdLst/>
            <a:ahLst/>
            <a:cxnLst/>
            <a:rect l="l" t="t" r="r" b="b"/>
            <a:pathLst>
              <a:path w="978407" h="484632">
                <a:moveTo>
                  <a:pt x="0" y="121157"/>
                </a:moveTo>
                <a:lnTo>
                  <a:pt x="736092" y="121157"/>
                </a:lnTo>
                <a:lnTo>
                  <a:pt x="736092" y="0"/>
                </a:lnTo>
                <a:lnTo>
                  <a:pt x="978407" y="242315"/>
                </a:lnTo>
                <a:lnTo>
                  <a:pt x="736092" y="484631"/>
                </a:lnTo>
                <a:lnTo>
                  <a:pt x="736092" y="363474"/>
                </a:lnTo>
                <a:lnTo>
                  <a:pt x="0" y="363474"/>
                </a:lnTo>
                <a:lnTo>
                  <a:pt x="0" y="121157"/>
                </a:lnTo>
                <a:close/>
              </a:path>
            </a:pathLst>
          </a:custGeom>
          <a:ln w="25400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275838" y="3573017"/>
            <a:ext cx="978408" cy="484632"/>
          </a:xfrm>
          <a:custGeom>
            <a:avLst/>
            <a:gdLst/>
            <a:ahLst/>
            <a:cxnLst/>
            <a:rect l="l" t="t" r="r" b="b"/>
            <a:pathLst>
              <a:path w="978408" h="484632">
                <a:moveTo>
                  <a:pt x="736091" y="363474"/>
                </a:moveTo>
                <a:lnTo>
                  <a:pt x="736091" y="484632"/>
                </a:lnTo>
                <a:lnTo>
                  <a:pt x="978408" y="242316"/>
                </a:lnTo>
                <a:lnTo>
                  <a:pt x="736091" y="0"/>
                </a:lnTo>
                <a:lnTo>
                  <a:pt x="736091" y="121158"/>
                </a:lnTo>
                <a:lnTo>
                  <a:pt x="0" y="121158"/>
                </a:lnTo>
                <a:lnTo>
                  <a:pt x="0" y="363474"/>
                </a:lnTo>
                <a:lnTo>
                  <a:pt x="736091" y="36347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275838" y="3573017"/>
            <a:ext cx="978408" cy="484632"/>
          </a:xfrm>
          <a:custGeom>
            <a:avLst/>
            <a:gdLst/>
            <a:ahLst/>
            <a:cxnLst/>
            <a:rect l="l" t="t" r="r" b="b"/>
            <a:pathLst>
              <a:path w="978408" h="484632">
                <a:moveTo>
                  <a:pt x="0" y="121158"/>
                </a:moveTo>
                <a:lnTo>
                  <a:pt x="736091" y="121158"/>
                </a:lnTo>
                <a:lnTo>
                  <a:pt x="736091" y="0"/>
                </a:lnTo>
                <a:lnTo>
                  <a:pt x="978408" y="242316"/>
                </a:lnTo>
                <a:lnTo>
                  <a:pt x="736091" y="484632"/>
                </a:lnTo>
                <a:lnTo>
                  <a:pt x="736091" y="363474"/>
                </a:lnTo>
                <a:lnTo>
                  <a:pt x="0" y="363474"/>
                </a:lnTo>
                <a:lnTo>
                  <a:pt x="0" y="121158"/>
                </a:lnTo>
                <a:close/>
              </a:path>
            </a:pathLst>
          </a:custGeom>
          <a:ln w="25400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275838" y="4096512"/>
            <a:ext cx="978408" cy="484631"/>
          </a:xfrm>
          <a:custGeom>
            <a:avLst/>
            <a:gdLst/>
            <a:ahLst/>
            <a:cxnLst/>
            <a:rect l="l" t="t" r="r" b="b"/>
            <a:pathLst>
              <a:path w="978408" h="484632">
                <a:moveTo>
                  <a:pt x="736091" y="363474"/>
                </a:moveTo>
                <a:lnTo>
                  <a:pt x="736091" y="484631"/>
                </a:lnTo>
                <a:lnTo>
                  <a:pt x="978408" y="242315"/>
                </a:lnTo>
                <a:lnTo>
                  <a:pt x="736091" y="0"/>
                </a:lnTo>
                <a:lnTo>
                  <a:pt x="736091" y="121157"/>
                </a:lnTo>
                <a:lnTo>
                  <a:pt x="0" y="121157"/>
                </a:lnTo>
                <a:lnTo>
                  <a:pt x="0" y="363474"/>
                </a:lnTo>
                <a:lnTo>
                  <a:pt x="736091" y="36347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275838" y="4096512"/>
            <a:ext cx="978408" cy="484631"/>
          </a:xfrm>
          <a:custGeom>
            <a:avLst/>
            <a:gdLst/>
            <a:ahLst/>
            <a:cxnLst/>
            <a:rect l="l" t="t" r="r" b="b"/>
            <a:pathLst>
              <a:path w="978408" h="484632">
                <a:moveTo>
                  <a:pt x="0" y="121157"/>
                </a:moveTo>
                <a:lnTo>
                  <a:pt x="736091" y="121157"/>
                </a:lnTo>
                <a:lnTo>
                  <a:pt x="736091" y="0"/>
                </a:lnTo>
                <a:lnTo>
                  <a:pt x="978408" y="242315"/>
                </a:lnTo>
                <a:lnTo>
                  <a:pt x="736091" y="484631"/>
                </a:lnTo>
                <a:lnTo>
                  <a:pt x="736091" y="363474"/>
                </a:lnTo>
                <a:lnTo>
                  <a:pt x="0" y="363474"/>
                </a:lnTo>
                <a:lnTo>
                  <a:pt x="0" y="121157"/>
                </a:lnTo>
                <a:close/>
              </a:path>
            </a:pathLst>
          </a:custGeom>
          <a:ln w="25400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2557780" y="260440"/>
            <a:ext cx="3399692" cy="4829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3600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</a:t>
            </a:r>
            <a:r>
              <a:rPr sz="2850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NT</a:t>
            </a:r>
            <a:r>
              <a:rPr sz="28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8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ODUCTION</a:t>
            </a:r>
            <a:endParaRPr sz="285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47992" y="1452860"/>
            <a:ext cx="376933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C</a:t>
            </a:r>
            <a:r>
              <a:rPr sz="2400" b="1" spc="-14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rcu</a:t>
            </a:r>
            <a:r>
              <a:rPr sz="2400" b="1" spc="-14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ts</a:t>
            </a:r>
            <a:r>
              <a:rPr sz="2400" b="1" spc="9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C</a:t>
            </a:r>
            <a:r>
              <a:rPr sz="2400" b="1" spc="-14" dirty="0" smtClean="0">
                <a:latin typeface="Century Schoolbook"/>
                <a:cs typeface="Century Schoolbook"/>
              </a:rPr>
              <a:t>o</a:t>
            </a:r>
            <a:r>
              <a:rPr sz="2400" b="1" spc="4" dirty="0" smtClean="0">
                <a:latin typeface="Century Schoolbook"/>
                <a:cs typeface="Century Schoolbook"/>
              </a:rPr>
              <a:t>m</a:t>
            </a:r>
            <a:r>
              <a:rPr sz="2400" b="1" spc="0" dirty="0" smtClean="0">
                <a:latin typeface="Century Schoolbook"/>
                <a:cs typeface="Century Schoolbook"/>
              </a:rPr>
              <a:t>bi</a:t>
            </a:r>
            <a:r>
              <a:rPr sz="2400" b="1" spc="-9" dirty="0" smtClean="0">
                <a:latin typeface="Century Schoolbook"/>
                <a:cs typeface="Century Schoolbook"/>
              </a:rPr>
              <a:t>n</a:t>
            </a:r>
            <a:r>
              <a:rPr sz="2400" b="1" spc="0" dirty="0" smtClean="0">
                <a:latin typeface="Century Schoolbook"/>
                <a:cs typeface="Century Schoolbook"/>
              </a:rPr>
              <a:t>a</a:t>
            </a:r>
            <a:r>
              <a:rPr sz="2400" b="1" spc="-9" dirty="0" smtClean="0">
                <a:latin typeface="Century Schoolbook"/>
                <a:cs typeface="Century Schoolbook"/>
              </a:rPr>
              <a:t>t</a:t>
            </a:r>
            <a:r>
              <a:rPr sz="2400" b="1" spc="0" dirty="0" smtClean="0">
                <a:latin typeface="Century Schoolbook"/>
                <a:cs typeface="Century Schoolbook"/>
              </a:rPr>
              <a:t>o</a:t>
            </a:r>
            <a:r>
              <a:rPr sz="2400" b="1" spc="-14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res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857115" y="1452860"/>
            <a:ext cx="328752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C</a:t>
            </a:r>
            <a:r>
              <a:rPr sz="2400" b="1" spc="-9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rcuits</a:t>
            </a:r>
            <a:r>
              <a:rPr sz="2400" b="1" spc="9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Sé</a:t>
            </a:r>
            <a:r>
              <a:rPr sz="2400" b="1" spc="9" dirty="0" smtClean="0">
                <a:latin typeface="Century Schoolbook"/>
                <a:cs typeface="Century Schoolbook"/>
              </a:rPr>
              <a:t>q</a:t>
            </a:r>
            <a:r>
              <a:rPr sz="2400" b="1" spc="0" dirty="0" smtClean="0">
                <a:latin typeface="Century Schoolbook"/>
                <a:cs typeface="Century Schoolbook"/>
              </a:rPr>
              <a:t>uentiels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94957" y="2073133"/>
            <a:ext cx="4088549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2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2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 </a:t>
            </a:r>
            <a:r>
              <a:rPr sz="1250" spc="10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Les</a:t>
            </a:r>
            <a:r>
              <a:rPr sz="1800" spc="18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fonct</a:t>
            </a:r>
            <a:r>
              <a:rPr sz="1800" spc="-4" dirty="0" smtClean="0">
                <a:latin typeface="Century Schoolbook"/>
                <a:cs typeface="Century Schoolbook"/>
              </a:rPr>
              <a:t>i</a:t>
            </a:r>
            <a:r>
              <a:rPr sz="1800" spc="0" dirty="0" smtClean="0">
                <a:latin typeface="Century Schoolbook"/>
                <a:cs typeface="Century Schoolbook"/>
              </a:rPr>
              <a:t>ons</a:t>
            </a:r>
            <a:r>
              <a:rPr sz="1800" spc="189" dirty="0" smtClean="0">
                <a:latin typeface="Century Schoolbook"/>
                <a:cs typeface="Century Schoolbook"/>
              </a:rPr>
              <a:t> </a:t>
            </a:r>
            <a:r>
              <a:rPr sz="1800" spc="4" dirty="0" smtClean="0">
                <a:latin typeface="Century Schoolbook"/>
                <a:cs typeface="Century Schoolbook"/>
              </a:rPr>
              <a:t>d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r>
              <a:rPr sz="1800" spc="184" dirty="0" smtClean="0">
                <a:latin typeface="Century Schoolbook"/>
                <a:cs typeface="Century Schoolbook"/>
              </a:rPr>
              <a:t> </a:t>
            </a: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ort</a:t>
            </a:r>
            <a:r>
              <a:rPr sz="1800" spc="-4" dirty="0" smtClean="0">
                <a:latin typeface="Century Schoolbook"/>
                <a:cs typeface="Century Schoolbook"/>
              </a:rPr>
              <a:t>i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r>
              <a:rPr sz="1800" spc="184" dirty="0" smtClean="0">
                <a:latin typeface="Century Schoolbook"/>
                <a:cs typeface="Century Schoolbook"/>
              </a:rPr>
              <a:t> </a:t>
            </a: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-4" dirty="0" smtClean="0">
                <a:latin typeface="Century Schoolbook"/>
                <a:cs typeface="Century Schoolbook"/>
              </a:rPr>
              <a:t>’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r>
              <a:rPr sz="1800" spc="-4" dirty="0" smtClean="0">
                <a:latin typeface="Century Schoolbook"/>
                <a:cs typeface="Century Schoolbook"/>
              </a:rPr>
              <a:t>x</a:t>
            </a:r>
            <a:r>
              <a:rPr sz="1800" spc="4" dirty="0" smtClean="0">
                <a:latin typeface="Century Schoolbook"/>
                <a:cs typeface="Century Schoolbook"/>
              </a:rPr>
              <a:t>p</a:t>
            </a:r>
            <a:r>
              <a:rPr sz="1800" spc="0" dirty="0" smtClean="0">
                <a:latin typeface="Century Schoolbook"/>
                <a:cs typeface="Century Schoolbook"/>
              </a:rPr>
              <a:t>r</a:t>
            </a:r>
            <a:r>
              <a:rPr sz="1800" spc="-4" dirty="0" smtClean="0">
                <a:latin typeface="Century Schoolbook"/>
                <a:cs typeface="Century Schoolbook"/>
              </a:rPr>
              <a:t>i</a:t>
            </a:r>
            <a:r>
              <a:rPr sz="1800" spc="0" dirty="0" smtClean="0">
                <a:latin typeface="Century Schoolbook"/>
                <a:cs typeface="Century Schoolbook"/>
              </a:rPr>
              <a:t>ment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710430" y="2073133"/>
            <a:ext cx="381388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Les</a:t>
            </a:r>
            <a:r>
              <a:rPr sz="1800" spc="448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fonct</a:t>
            </a:r>
            <a:r>
              <a:rPr sz="1800" spc="-4" dirty="0" smtClean="0">
                <a:latin typeface="Century Schoolbook"/>
                <a:cs typeface="Century Schoolbook"/>
              </a:rPr>
              <a:t>i</a:t>
            </a:r>
            <a:r>
              <a:rPr sz="1800" spc="0" dirty="0" smtClean="0">
                <a:latin typeface="Century Schoolbook"/>
                <a:cs typeface="Century Schoolbook"/>
              </a:rPr>
              <a:t>ons</a:t>
            </a:r>
            <a:r>
              <a:rPr sz="1800" spc="453" dirty="0" smtClean="0">
                <a:latin typeface="Century Schoolbook"/>
                <a:cs typeface="Century Schoolbook"/>
              </a:rPr>
              <a:t> </a:t>
            </a:r>
            <a:r>
              <a:rPr sz="1800" spc="4" dirty="0" smtClean="0">
                <a:latin typeface="Century Schoolbook"/>
                <a:cs typeface="Century Schoolbook"/>
              </a:rPr>
              <a:t>d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r>
              <a:rPr sz="1800" spc="443" dirty="0" smtClean="0">
                <a:latin typeface="Century Schoolbook"/>
                <a:cs typeface="Century Schoolbook"/>
              </a:rPr>
              <a:t> </a:t>
            </a: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ort</a:t>
            </a:r>
            <a:r>
              <a:rPr sz="1800" spc="-4" dirty="0" smtClean="0">
                <a:latin typeface="Century Schoolbook"/>
                <a:cs typeface="Century Schoolbook"/>
              </a:rPr>
              <a:t>i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r>
              <a:rPr sz="1800" spc="443" dirty="0" smtClean="0">
                <a:latin typeface="Century Schoolbook"/>
                <a:cs typeface="Century Schoolbook"/>
              </a:rPr>
              <a:t> </a:t>
            </a:r>
            <a:r>
              <a:rPr sz="1800" spc="4" dirty="0" smtClean="0">
                <a:latin typeface="Century Schoolbook"/>
                <a:cs typeface="Century Schoolbook"/>
              </a:rPr>
              <a:t>d</a:t>
            </a:r>
            <a:r>
              <a:rPr sz="1800" spc="0" dirty="0" smtClean="0">
                <a:latin typeface="Century Schoolbook"/>
                <a:cs typeface="Century Schoolbook"/>
              </a:rPr>
              <a:t>é</a:t>
            </a:r>
            <a:r>
              <a:rPr sz="1800" spc="4" dirty="0" smtClean="0">
                <a:latin typeface="Century Schoolbook"/>
                <a:cs typeface="Century Schoolbook"/>
              </a:rPr>
              <a:t>p</a:t>
            </a:r>
            <a:r>
              <a:rPr sz="1800" spc="0" dirty="0" smtClean="0">
                <a:latin typeface="Century Schoolbook"/>
                <a:cs typeface="Century Schoolbook"/>
              </a:rPr>
              <a:t>en</a:t>
            </a:r>
            <a:r>
              <a:rPr sz="1800" spc="4" dirty="0" smtClean="0">
                <a:latin typeface="Century Schoolbook"/>
                <a:cs typeface="Century Schoolbook"/>
              </a:rPr>
              <a:t>d</a:t>
            </a:r>
            <a:r>
              <a:rPr sz="1800" spc="0" dirty="0" smtClean="0">
                <a:latin typeface="Century Schoolbook"/>
                <a:cs typeface="Century Schoolbook"/>
              </a:rPr>
              <a:t>ent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436110" y="2130992"/>
            <a:ext cx="191980" cy="1854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85"/>
              </a:lnSpc>
              <a:spcBef>
                <a:spcPts val="69"/>
              </a:spcBef>
            </a:pPr>
            <a:r>
              <a:rPr sz="12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endParaRPr sz="1250">
              <a:latin typeface="Wingdings"/>
              <a:cs typeface="Wingdings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69277" y="2484613"/>
            <a:ext cx="335893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on</a:t>
            </a:r>
            <a:r>
              <a:rPr sz="1800" spc="303" dirty="0" smtClean="0">
                <a:latin typeface="Century Schoolbook"/>
                <a:cs typeface="Century Schoolbook"/>
              </a:rPr>
              <a:t> </a:t>
            </a:r>
            <a:r>
              <a:rPr sz="1800" spc="4" dirty="0" smtClean="0">
                <a:latin typeface="Century Schoolbook"/>
                <a:cs typeface="Century Schoolbook"/>
              </a:rPr>
              <a:t>d</a:t>
            </a:r>
            <a:r>
              <a:rPr sz="1800" spc="0" dirty="0" smtClean="0">
                <a:latin typeface="Century Schoolbook"/>
                <a:cs typeface="Century Schoolbook"/>
              </a:rPr>
              <a:t>es</a:t>
            </a:r>
            <a:r>
              <a:rPr sz="1800" spc="308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r>
              <a:rPr sz="1800" spc="-4" dirty="0" smtClean="0">
                <a:latin typeface="Century Schoolbook"/>
                <a:cs typeface="Century Schoolbook"/>
              </a:rPr>
              <a:t>x</a:t>
            </a:r>
            <a:r>
              <a:rPr sz="1800" spc="4" dirty="0" smtClean="0">
                <a:latin typeface="Century Schoolbook"/>
                <a:cs typeface="Century Schoolbook"/>
              </a:rPr>
              <a:t>p</a:t>
            </a:r>
            <a:r>
              <a:rPr sz="1800" spc="0" dirty="0" smtClean="0">
                <a:latin typeface="Century Schoolbook"/>
                <a:cs typeface="Century Schoolbook"/>
              </a:rPr>
              <a:t>re</a:t>
            </a:r>
            <a:r>
              <a:rPr sz="1800" spc="4" dirty="0" smtClean="0">
                <a:latin typeface="Century Schoolbook"/>
                <a:cs typeface="Century Schoolbook"/>
              </a:rPr>
              <a:t>ss</a:t>
            </a:r>
            <a:r>
              <a:rPr sz="1800" spc="-4" dirty="0" smtClean="0">
                <a:latin typeface="Century Schoolbook"/>
                <a:cs typeface="Century Schoolbook"/>
              </a:rPr>
              <a:t>i</a:t>
            </a:r>
            <a:r>
              <a:rPr sz="1800" spc="0" dirty="0" smtClean="0">
                <a:latin typeface="Century Schoolbook"/>
                <a:cs typeface="Century Schoolbook"/>
              </a:rPr>
              <a:t>ons</a:t>
            </a:r>
            <a:r>
              <a:rPr sz="1800" spc="318" dirty="0" smtClean="0">
                <a:latin typeface="Century Schoolbook"/>
                <a:cs typeface="Century Schoolbook"/>
              </a:rPr>
              <a:t> 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o</a:t>
            </a:r>
            <a:r>
              <a:rPr sz="1800" spc="-4" dirty="0" smtClean="0">
                <a:latin typeface="Century Schoolbook"/>
                <a:cs typeface="Century Schoolbook"/>
              </a:rPr>
              <a:t>gi</a:t>
            </a:r>
            <a:r>
              <a:rPr sz="1800" spc="0" dirty="0" smtClean="0">
                <a:latin typeface="Century Schoolbook"/>
                <a:cs typeface="Century Schoolbook"/>
              </a:rPr>
              <a:t>ques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971290" y="2484613"/>
            <a:ext cx="411708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4" dirty="0" smtClean="0">
                <a:latin typeface="Century Schoolbook"/>
                <a:cs typeface="Century Schoolbook"/>
              </a:rPr>
              <a:t>d</a:t>
            </a:r>
            <a:r>
              <a:rPr sz="1800" spc="0" dirty="0" smtClean="0">
                <a:latin typeface="Century Schoolbook"/>
                <a:cs typeface="Century Schoolbook"/>
              </a:rPr>
              <a:t>es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710430" y="2484613"/>
            <a:ext cx="45334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non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388610" y="2484613"/>
            <a:ext cx="1684298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eu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ement   </a:t>
            </a:r>
            <a:r>
              <a:rPr sz="1800" spc="253" dirty="0" smtClean="0">
                <a:latin typeface="Century Schoolbook"/>
                <a:cs typeface="Century Schoolbook"/>
              </a:rPr>
              <a:t> </a:t>
            </a:r>
            <a:r>
              <a:rPr sz="1800" spc="4" dirty="0" smtClean="0">
                <a:latin typeface="Century Schoolbook"/>
                <a:cs typeface="Century Schoolbook"/>
              </a:rPr>
              <a:t>de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294245" y="2484613"/>
            <a:ext cx="595757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-4" dirty="0" smtClean="0">
                <a:latin typeface="Century Schoolbook"/>
                <a:cs typeface="Century Schoolbook"/>
              </a:rPr>
              <a:t>l’</a:t>
            </a:r>
            <a:r>
              <a:rPr sz="1800" spc="0" dirty="0" smtClean="0">
                <a:latin typeface="Century Schoolbook"/>
                <a:cs typeface="Century Schoolbook"/>
              </a:rPr>
              <a:t>état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114919" y="2484613"/>
            <a:ext cx="411708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4" dirty="0" smtClean="0">
                <a:latin typeface="Century Schoolbook"/>
                <a:cs typeface="Century Schoolbook"/>
              </a:rPr>
              <a:t>d</a:t>
            </a:r>
            <a:r>
              <a:rPr sz="1800" spc="0" dirty="0" smtClean="0">
                <a:latin typeface="Century Schoolbook"/>
                <a:cs typeface="Century Schoolbook"/>
              </a:rPr>
              <a:t>es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69277" y="2896474"/>
            <a:ext cx="1819211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s</a:t>
            </a:r>
            <a:r>
              <a:rPr sz="1800" b="1" spc="4" dirty="0" smtClean="0">
                <a:latin typeface="Century Schoolbook"/>
                <a:cs typeface="Century Schoolbook"/>
              </a:rPr>
              <a:t>eule</a:t>
            </a:r>
            <a:r>
              <a:rPr sz="1800" b="1" spc="0" dirty="0" smtClean="0">
                <a:latin typeface="Century Schoolbook"/>
                <a:cs typeface="Century Schoolbook"/>
              </a:rPr>
              <a:t>s</a:t>
            </a:r>
            <a:r>
              <a:rPr sz="1800" b="1" spc="-29" dirty="0" smtClean="0">
                <a:latin typeface="Century Schoolbook"/>
                <a:cs typeface="Century Schoolbook"/>
              </a:rPr>
              <a:t> </a:t>
            </a:r>
            <a:r>
              <a:rPr sz="1800" spc="-4" dirty="0" smtClean="0">
                <a:latin typeface="Century Schoolbook"/>
                <a:cs typeface="Century Schoolbook"/>
              </a:rPr>
              <a:t>v</a:t>
            </a:r>
            <a:r>
              <a:rPr sz="1800" spc="0" dirty="0" smtClean="0">
                <a:latin typeface="Century Schoolbook"/>
                <a:cs typeface="Century Schoolbook"/>
              </a:rPr>
              <a:t>ar</a:t>
            </a:r>
            <a:r>
              <a:rPr sz="1800" spc="-4" dirty="0" smtClean="0">
                <a:latin typeface="Century Schoolbook"/>
                <a:cs typeface="Century Schoolbook"/>
              </a:rPr>
              <a:t>i</a:t>
            </a:r>
            <a:r>
              <a:rPr sz="1800" spc="0" dirty="0" smtClean="0">
                <a:latin typeface="Century Schoolbook"/>
                <a:cs typeface="Century Schoolbook"/>
              </a:rPr>
              <a:t>ab</a:t>
            </a:r>
            <a:r>
              <a:rPr sz="1800" spc="-9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es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393696" y="2896474"/>
            <a:ext cx="9741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4" dirty="0" smtClean="0">
                <a:latin typeface="Century Schoolbook"/>
                <a:cs typeface="Century Schoolbook"/>
              </a:rPr>
              <a:t>d</a:t>
            </a:r>
            <a:r>
              <a:rPr sz="1800" spc="-4" dirty="0" smtClean="0">
                <a:latin typeface="Century Schoolbook"/>
                <a:cs typeface="Century Schoolbook"/>
              </a:rPr>
              <a:t>’</a:t>
            </a:r>
            <a:r>
              <a:rPr sz="1800" spc="0" dirty="0" smtClean="0">
                <a:latin typeface="Century Schoolbook"/>
                <a:cs typeface="Century Schoolbook"/>
              </a:rPr>
              <a:t>entrée.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10430" y="2896474"/>
            <a:ext cx="3814507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-4" dirty="0" smtClean="0">
                <a:latin typeface="Century Schoolbook"/>
                <a:cs typeface="Century Schoolbook"/>
              </a:rPr>
              <a:t>v</a:t>
            </a:r>
            <a:r>
              <a:rPr sz="1800" spc="0" dirty="0" smtClean="0">
                <a:latin typeface="Century Schoolbook"/>
                <a:cs typeface="Century Schoolbook"/>
              </a:rPr>
              <a:t>ar</a:t>
            </a:r>
            <a:r>
              <a:rPr sz="1800" spc="-4" dirty="0" smtClean="0">
                <a:latin typeface="Century Schoolbook"/>
                <a:cs typeface="Century Schoolbook"/>
              </a:rPr>
              <a:t>i</a:t>
            </a:r>
            <a:r>
              <a:rPr sz="1800" spc="0" dirty="0" smtClean="0">
                <a:latin typeface="Century Schoolbook"/>
                <a:cs typeface="Century Schoolbook"/>
              </a:rPr>
              <a:t>ab</a:t>
            </a:r>
            <a:r>
              <a:rPr sz="1800" spc="-9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es</a:t>
            </a:r>
            <a:r>
              <a:rPr sz="1800" spc="393" dirty="0" smtClean="0">
                <a:latin typeface="Century Schoolbook"/>
                <a:cs typeface="Century Schoolbook"/>
              </a:rPr>
              <a:t> </a:t>
            </a:r>
            <a:r>
              <a:rPr sz="1800" spc="4" dirty="0" smtClean="0">
                <a:latin typeface="Century Schoolbook"/>
                <a:cs typeface="Century Schoolbook"/>
              </a:rPr>
              <a:t>d</a:t>
            </a:r>
            <a:r>
              <a:rPr sz="1800" spc="-4" dirty="0" smtClean="0">
                <a:latin typeface="Century Schoolbook"/>
                <a:cs typeface="Century Schoolbook"/>
              </a:rPr>
              <a:t>’</a:t>
            </a:r>
            <a:r>
              <a:rPr sz="1800" spc="0" dirty="0" smtClean="0">
                <a:latin typeface="Century Schoolbook"/>
                <a:cs typeface="Century Schoolbook"/>
              </a:rPr>
              <a:t>entrée</a:t>
            </a:r>
            <a:r>
              <a:rPr sz="1800" spc="388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ma</a:t>
            </a:r>
            <a:r>
              <a:rPr sz="1800" spc="-9" dirty="0" smtClean="0">
                <a:latin typeface="Century Schoolbook"/>
                <a:cs typeface="Century Schoolbook"/>
              </a:rPr>
              <a:t>i</a:t>
            </a:r>
            <a:r>
              <a:rPr sz="1800" spc="0" dirty="0" smtClean="0">
                <a:latin typeface="Century Schoolbook"/>
                <a:cs typeface="Century Schoolbook"/>
              </a:rPr>
              <a:t>s</a:t>
            </a:r>
            <a:r>
              <a:rPr sz="1800" spc="368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é</a:t>
            </a:r>
            <a:r>
              <a:rPr sz="1800" spc="-4" dirty="0" smtClean="0">
                <a:latin typeface="Century Schoolbook"/>
                <a:cs typeface="Century Schoolbook"/>
              </a:rPr>
              <a:t>g</a:t>
            </a:r>
            <a:r>
              <a:rPr sz="1800" spc="0" dirty="0" smtClean="0">
                <a:latin typeface="Century Schoolbook"/>
                <a:cs typeface="Century Schoolbook"/>
              </a:rPr>
              <a:t>a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ement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710430" y="3307954"/>
            <a:ext cx="306983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4" dirty="0" smtClean="0">
                <a:latin typeface="Century Schoolbook"/>
                <a:cs typeface="Century Schoolbook"/>
              </a:rPr>
              <a:t>de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203190" y="3307954"/>
            <a:ext cx="1840387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-4" dirty="0" smtClean="0">
                <a:latin typeface="Century Schoolbook"/>
                <a:cs typeface="Century Schoolbook"/>
              </a:rPr>
              <a:t>l’</a:t>
            </a:r>
            <a:r>
              <a:rPr sz="1800" spc="0" dirty="0" smtClean="0">
                <a:latin typeface="Century Schoolbook"/>
                <a:cs typeface="Century Schoolbook"/>
              </a:rPr>
              <a:t>état  </a:t>
            </a:r>
            <a:r>
              <a:rPr sz="1800" spc="448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antér</a:t>
            </a:r>
            <a:r>
              <a:rPr sz="1800" spc="-4" dirty="0" smtClean="0">
                <a:latin typeface="Century Schoolbook"/>
                <a:cs typeface="Century Schoolbook"/>
              </a:rPr>
              <a:t>i</a:t>
            </a:r>
            <a:r>
              <a:rPr sz="1800" spc="0" dirty="0" smtClean="0">
                <a:latin typeface="Century Schoolbook"/>
                <a:cs typeface="Century Schoolbook"/>
              </a:rPr>
              <a:t>eur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230745" y="3307954"/>
            <a:ext cx="800355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19" dirty="0" smtClean="0">
                <a:latin typeface="Century Schoolbook"/>
                <a:cs typeface="Century Schoolbook"/>
              </a:rPr>
              <a:t>(</a:t>
            </a:r>
            <a:r>
              <a:rPr sz="1800" spc="4" dirty="0" smtClean="0">
                <a:latin typeface="Century Schoolbook"/>
                <a:cs typeface="Century Schoolbook"/>
              </a:rPr>
              <a:t>p</a:t>
            </a:r>
            <a:r>
              <a:rPr sz="1800" spc="0" dirty="0" smtClean="0">
                <a:latin typeface="Century Schoolbook"/>
                <a:cs typeface="Century Schoolbook"/>
              </a:rPr>
              <a:t>a</a:t>
            </a:r>
            <a:r>
              <a:rPr sz="1800" spc="4" dirty="0" smtClean="0">
                <a:latin typeface="Century Schoolbook"/>
                <a:cs typeface="Century Schoolbook"/>
              </a:rPr>
              <a:t>ss</a:t>
            </a:r>
            <a:r>
              <a:rPr sz="1800" spc="0" dirty="0" smtClean="0">
                <a:latin typeface="Century Schoolbook"/>
                <a:cs typeface="Century Schoolbook"/>
              </a:rPr>
              <a:t>é)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219058" y="3307954"/>
            <a:ext cx="306983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4" dirty="0" smtClean="0">
                <a:latin typeface="Century Schoolbook"/>
                <a:cs typeface="Century Schoolbook"/>
              </a:rPr>
              <a:t>de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10430" y="3719688"/>
            <a:ext cx="1023863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certa</a:t>
            </a:r>
            <a:r>
              <a:rPr sz="1800" spc="-4" dirty="0" smtClean="0">
                <a:latin typeface="Century Schoolbook"/>
                <a:cs typeface="Century Schoolbook"/>
              </a:rPr>
              <a:t>i</a:t>
            </a:r>
            <a:r>
              <a:rPr sz="1800" spc="0" dirty="0" smtClean="0">
                <a:latin typeface="Century Schoolbook"/>
                <a:cs typeface="Century Schoolbook"/>
              </a:rPr>
              <a:t>nes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001004" y="3719688"/>
            <a:ext cx="1026414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-4" dirty="0" smtClean="0">
                <a:latin typeface="Century Schoolbook"/>
                <a:cs typeface="Century Schoolbook"/>
              </a:rPr>
              <a:t>v</a:t>
            </a:r>
            <a:r>
              <a:rPr sz="1800" spc="0" dirty="0" smtClean="0">
                <a:latin typeface="Century Schoolbook"/>
                <a:cs typeface="Century Schoolbook"/>
              </a:rPr>
              <a:t>ar</a:t>
            </a:r>
            <a:r>
              <a:rPr sz="1800" spc="-4" dirty="0" smtClean="0">
                <a:latin typeface="Century Schoolbook"/>
                <a:cs typeface="Century Schoolbook"/>
              </a:rPr>
              <a:t>i</a:t>
            </a:r>
            <a:r>
              <a:rPr sz="1800" spc="0" dirty="0" smtClean="0">
                <a:latin typeface="Century Schoolbook"/>
                <a:cs typeface="Century Schoolbook"/>
              </a:rPr>
              <a:t>ab</a:t>
            </a:r>
            <a:r>
              <a:rPr sz="1800" spc="-9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es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296784" y="3719688"/>
            <a:ext cx="306983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4" dirty="0" smtClean="0">
                <a:latin typeface="Century Schoolbook"/>
                <a:cs typeface="Century Schoolbook"/>
              </a:rPr>
              <a:t>de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68666" y="3719688"/>
            <a:ext cx="656335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ort</a:t>
            </a:r>
            <a:r>
              <a:rPr sz="1800" spc="-4" dirty="0" smtClean="0">
                <a:latin typeface="Century Schoolbook"/>
                <a:cs typeface="Century Schoolbook"/>
              </a:rPr>
              <a:t>i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10430" y="4131168"/>
            <a:ext cx="3179838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(</a:t>
            </a:r>
            <a:r>
              <a:rPr sz="1800" spc="4" dirty="0" smtClean="0">
                <a:latin typeface="Century Schoolbook"/>
                <a:cs typeface="Century Schoolbook"/>
              </a:rPr>
              <a:t>p</a:t>
            </a:r>
            <a:r>
              <a:rPr sz="1800" spc="0" dirty="0" smtClean="0">
                <a:latin typeface="Century Schoolbook"/>
                <a:cs typeface="Century Schoolbook"/>
              </a:rPr>
              <a:t>ro</a:t>
            </a:r>
            <a:r>
              <a:rPr sz="1800" spc="4" dirty="0" smtClean="0">
                <a:latin typeface="Century Schoolbook"/>
                <a:cs typeface="Century Schoolbook"/>
              </a:rPr>
              <a:t>p</a:t>
            </a:r>
            <a:r>
              <a:rPr sz="1800" spc="0" dirty="0" smtClean="0">
                <a:latin typeface="Century Schoolbook"/>
                <a:cs typeface="Century Schoolbook"/>
              </a:rPr>
              <a:t>r</a:t>
            </a:r>
            <a:r>
              <a:rPr sz="1800" spc="-4" dirty="0" smtClean="0">
                <a:latin typeface="Century Schoolbook"/>
                <a:cs typeface="Century Schoolbook"/>
              </a:rPr>
              <a:t>i</a:t>
            </a:r>
            <a:r>
              <a:rPr sz="1800" spc="0" dirty="0" smtClean="0">
                <a:latin typeface="Century Schoolbook"/>
                <a:cs typeface="Century Schoolbook"/>
              </a:rPr>
              <a:t>étés</a:t>
            </a:r>
            <a:r>
              <a:rPr sz="1800" spc="-4" dirty="0" smtClean="0">
                <a:latin typeface="Century Schoolbook"/>
                <a:cs typeface="Century Schoolbook"/>
              </a:rPr>
              <a:t> </a:t>
            </a:r>
            <a:r>
              <a:rPr sz="1800" spc="4" dirty="0" smtClean="0">
                <a:latin typeface="Century Schoolbook"/>
                <a:cs typeface="Century Schoolbook"/>
              </a:rPr>
              <a:t>d</a:t>
            </a:r>
            <a:r>
              <a:rPr sz="1800" spc="0" dirty="0" smtClean="0">
                <a:latin typeface="Century Schoolbook"/>
                <a:cs typeface="Century Schoolbook"/>
              </a:rPr>
              <a:t>e mémor</a:t>
            </a:r>
            <a:r>
              <a:rPr sz="1800" spc="-4" dirty="0" smtClean="0">
                <a:latin typeface="Century Schoolbook"/>
                <a:cs typeface="Century Schoolbook"/>
              </a:rPr>
              <a:t>i</a:t>
            </a: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at</a:t>
            </a:r>
            <a:r>
              <a:rPr sz="1800" spc="-9" dirty="0" smtClean="0">
                <a:latin typeface="Century Schoolbook"/>
                <a:cs typeface="Century Schoolbook"/>
              </a:rPr>
              <a:t>i</a:t>
            </a:r>
            <a:r>
              <a:rPr sz="1800" spc="0" dirty="0" smtClean="0">
                <a:latin typeface="Century Schoolbook"/>
                <a:cs typeface="Century Schoolbook"/>
              </a:rPr>
              <a:t>on</a:t>
            </a:r>
            <a:r>
              <a:rPr sz="1800" spc="9" dirty="0" smtClean="0">
                <a:latin typeface="Century Schoolbook"/>
                <a:cs typeface="Century Schoolbook"/>
              </a:rPr>
              <a:t>)</a:t>
            </a:r>
            <a:r>
              <a:rPr sz="1800" spc="0" dirty="0" smtClean="0">
                <a:latin typeface="Century Schoolbook"/>
                <a:cs typeface="Century Schoolbook"/>
              </a:rPr>
              <a:t>.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07151" y="5242283"/>
            <a:ext cx="1456448" cy="5844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14479" marR="234929" algn="ctr">
              <a:lnSpc>
                <a:spcPts val="2175"/>
              </a:lnSpc>
              <a:spcBef>
                <a:spcPts val="108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Cir</a:t>
            </a:r>
            <a:r>
              <a:rPr sz="2000" b="1" spc="4" dirty="0" smtClean="0">
                <a:latin typeface="Century Schoolbook"/>
                <a:cs typeface="Century Schoolbook"/>
              </a:rPr>
              <a:t>cu</a:t>
            </a:r>
            <a:r>
              <a:rPr sz="2000" b="1" spc="0" dirty="0" smtClean="0">
                <a:latin typeface="Century Schoolbook"/>
                <a:cs typeface="Century Schoolbook"/>
              </a:rPr>
              <a:t>it</a:t>
            </a:r>
            <a:endParaRPr sz="2000">
              <a:latin typeface="Century Schoolbook"/>
              <a:cs typeface="Century Schoolbook"/>
            </a:endParaRPr>
          </a:p>
          <a:p>
            <a:pPr algn="ctr">
              <a:lnSpc>
                <a:spcPts val="2400"/>
              </a:lnSpc>
              <a:spcBef>
                <a:spcPts val="11"/>
              </a:spcBef>
            </a:pPr>
            <a:r>
              <a:rPr sz="3000" b="1" spc="0" baseline="-1386" dirty="0" smtClean="0">
                <a:latin typeface="Century Schoolbook"/>
                <a:cs typeface="Century Schoolbook"/>
              </a:rPr>
              <a:t>Séq</a:t>
            </a:r>
            <a:r>
              <a:rPr sz="3000" b="1" spc="9" baseline="-1386" dirty="0" smtClean="0">
                <a:latin typeface="Century Schoolbook"/>
                <a:cs typeface="Century Schoolbook"/>
              </a:rPr>
              <a:t>u</a:t>
            </a:r>
            <a:r>
              <a:rPr sz="3000" b="1" spc="-9" baseline="-1386" dirty="0" smtClean="0">
                <a:latin typeface="Century Schoolbook"/>
                <a:cs typeface="Century Schoolbook"/>
              </a:rPr>
              <a:t>e</a:t>
            </a:r>
            <a:r>
              <a:rPr sz="3000" b="1" spc="9" baseline="-1386" dirty="0" smtClean="0">
                <a:latin typeface="Century Schoolbook"/>
                <a:cs typeface="Century Schoolbook"/>
              </a:rPr>
              <a:t>n</a:t>
            </a:r>
            <a:r>
              <a:rPr sz="3000" b="1" spc="4" baseline="-1386" dirty="0" smtClean="0">
                <a:latin typeface="Century Schoolbook"/>
                <a:cs typeface="Century Schoolbook"/>
              </a:rPr>
              <a:t>t</a:t>
            </a:r>
            <a:r>
              <a:rPr sz="3000" b="1" spc="0" baseline="-1386" dirty="0" smtClean="0">
                <a:latin typeface="Century Schoolbook"/>
                <a:cs typeface="Century Schoolbook"/>
              </a:rPr>
              <a:t>i</a:t>
            </a:r>
            <a:r>
              <a:rPr sz="3000" b="1" spc="-9" baseline="-1386" dirty="0" smtClean="0">
                <a:latin typeface="Century Schoolbook"/>
                <a:cs typeface="Century Schoolbook"/>
              </a:rPr>
              <a:t>e</a:t>
            </a:r>
            <a:r>
              <a:rPr sz="3000" b="1" spc="0" baseline="-1386" dirty="0" smtClean="0">
                <a:latin typeface="Century Schoolbook"/>
                <a:cs typeface="Century Schoolbook"/>
              </a:rPr>
              <a:t>l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373491" y="5907012"/>
            <a:ext cx="154166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0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3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187627" y="3501021"/>
            <a:ext cx="2088261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536737" marR="537245" algn="ctr">
              <a:lnSpc>
                <a:spcPct val="100179"/>
              </a:lnSpc>
              <a:spcBef>
                <a:spcPts val="1134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Ci</a:t>
            </a:r>
            <a:r>
              <a:rPr sz="2000" b="1" spc="4" dirty="0" smtClean="0">
                <a:latin typeface="Century Schoolbook"/>
                <a:cs typeface="Century Schoolbook"/>
              </a:rPr>
              <a:t>rc</a:t>
            </a:r>
            <a:r>
              <a:rPr sz="2000" b="1" spc="9" dirty="0" smtClean="0">
                <a:latin typeface="Century Schoolbook"/>
                <a:cs typeface="Century Schoolbook"/>
              </a:rPr>
              <a:t>u</a:t>
            </a:r>
            <a:r>
              <a:rPr sz="2000" b="1" spc="0" dirty="0" smtClean="0">
                <a:latin typeface="Century Schoolbook"/>
                <a:cs typeface="Century Schoolbook"/>
              </a:rPr>
              <a:t>it</a:t>
            </a:r>
            <a:endParaRPr sz="2000">
              <a:latin typeface="Century Schoolbook"/>
              <a:cs typeface="Century Schoolbook"/>
            </a:endParaRPr>
          </a:p>
          <a:p>
            <a:pPr marL="100787" marR="101976" algn="ctr">
              <a:lnSpc>
                <a:spcPts val="2400"/>
              </a:lnSpc>
              <a:spcBef>
                <a:spcPts val="120"/>
              </a:spcBef>
            </a:pPr>
            <a:r>
              <a:rPr sz="3000" b="1" spc="0" baseline="-1386" dirty="0" smtClean="0">
                <a:latin typeface="Century Schoolbook"/>
                <a:cs typeface="Century Schoolbook"/>
              </a:rPr>
              <a:t>Combi</a:t>
            </a:r>
            <a:r>
              <a:rPr sz="3000" b="1" spc="9" baseline="-1386" dirty="0" smtClean="0">
                <a:latin typeface="Century Schoolbook"/>
                <a:cs typeface="Century Schoolbook"/>
              </a:rPr>
              <a:t>n</a:t>
            </a:r>
            <a:r>
              <a:rPr sz="3000" b="1" spc="0" baseline="-1386" dirty="0" smtClean="0">
                <a:latin typeface="Century Schoolbook"/>
                <a:cs typeface="Century Schoolbook"/>
              </a:rPr>
              <a:t>a</a:t>
            </a:r>
            <a:r>
              <a:rPr sz="3000" b="1" spc="4" baseline="-1386" dirty="0" smtClean="0">
                <a:latin typeface="Century Schoolbook"/>
                <a:cs typeface="Century Schoolbook"/>
              </a:rPr>
              <a:t>t</a:t>
            </a:r>
            <a:r>
              <a:rPr sz="3000" b="1" spc="0" baseline="-1386" dirty="0" smtClean="0">
                <a:latin typeface="Century Schoolbook"/>
                <a:cs typeface="Century Schoolbook"/>
              </a:rPr>
              <a:t>oire</a:t>
            </a:r>
            <a:endParaRPr sz="20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object 115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6328918" y="2270505"/>
            <a:ext cx="0" cy="3304540"/>
          </a:xfrm>
          <a:custGeom>
            <a:avLst/>
            <a:gdLst/>
            <a:ahLst/>
            <a:cxnLst/>
            <a:rect l="l" t="t" r="r" b="b"/>
            <a:pathLst>
              <a:path h="3304540">
                <a:moveTo>
                  <a:pt x="0" y="0"/>
                </a:moveTo>
                <a:lnTo>
                  <a:pt x="0" y="33045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7012685" y="2270505"/>
            <a:ext cx="0" cy="3304540"/>
          </a:xfrm>
          <a:custGeom>
            <a:avLst/>
            <a:gdLst/>
            <a:ahLst/>
            <a:cxnLst/>
            <a:rect l="l" t="t" r="r" b="b"/>
            <a:pathLst>
              <a:path h="3304540">
                <a:moveTo>
                  <a:pt x="0" y="0"/>
                </a:moveTo>
                <a:lnTo>
                  <a:pt x="0" y="33045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7696581" y="2270505"/>
            <a:ext cx="0" cy="3304540"/>
          </a:xfrm>
          <a:custGeom>
            <a:avLst/>
            <a:gdLst/>
            <a:ahLst/>
            <a:cxnLst/>
            <a:rect l="l" t="t" r="r" b="b"/>
            <a:pathLst>
              <a:path h="3304540">
                <a:moveTo>
                  <a:pt x="0" y="0"/>
                </a:moveTo>
                <a:lnTo>
                  <a:pt x="0" y="33045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5429758" y="2825496"/>
            <a:ext cx="3109087" cy="0"/>
          </a:xfrm>
          <a:custGeom>
            <a:avLst/>
            <a:gdLst/>
            <a:ahLst/>
            <a:cxnLst/>
            <a:rect l="l" t="t" r="r" b="b"/>
            <a:pathLst>
              <a:path w="3109087">
                <a:moveTo>
                  <a:pt x="0" y="0"/>
                </a:moveTo>
                <a:lnTo>
                  <a:pt x="310908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5429758" y="3374136"/>
            <a:ext cx="3109087" cy="0"/>
          </a:xfrm>
          <a:custGeom>
            <a:avLst/>
            <a:gdLst/>
            <a:ahLst/>
            <a:cxnLst/>
            <a:rect l="l" t="t" r="r" b="b"/>
            <a:pathLst>
              <a:path w="3109087">
                <a:moveTo>
                  <a:pt x="0" y="0"/>
                </a:moveTo>
                <a:lnTo>
                  <a:pt x="310908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5429758" y="3922776"/>
            <a:ext cx="3109087" cy="0"/>
          </a:xfrm>
          <a:custGeom>
            <a:avLst/>
            <a:gdLst/>
            <a:ahLst/>
            <a:cxnLst/>
            <a:rect l="l" t="t" r="r" b="b"/>
            <a:pathLst>
              <a:path w="3109087">
                <a:moveTo>
                  <a:pt x="0" y="0"/>
                </a:moveTo>
                <a:lnTo>
                  <a:pt x="310908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5429758" y="4471416"/>
            <a:ext cx="3109087" cy="0"/>
          </a:xfrm>
          <a:custGeom>
            <a:avLst/>
            <a:gdLst/>
            <a:ahLst/>
            <a:cxnLst/>
            <a:rect l="l" t="t" r="r" b="b"/>
            <a:pathLst>
              <a:path w="3109087">
                <a:moveTo>
                  <a:pt x="0" y="0"/>
                </a:moveTo>
                <a:lnTo>
                  <a:pt x="310908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5429758" y="5020056"/>
            <a:ext cx="3109087" cy="0"/>
          </a:xfrm>
          <a:custGeom>
            <a:avLst/>
            <a:gdLst/>
            <a:ahLst/>
            <a:cxnLst/>
            <a:rect l="l" t="t" r="r" b="b"/>
            <a:pathLst>
              <a:path w="3109087">
                <a:moveTo>
                  <a:pt x="0" y="0"/>
                </a:moveTo>
                <a:lnTo>
                  <a:pt x="310908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5436108" y="2270505"/>
            <a:ext cx="0" cy="3304540"/>
          </a:xfrm>
          <a:custGeom>
            <a:avLst/>
            <a:gdLst/>
            <a:ahLst/>
            <a:cxnLst/>
            <a:rect l="l" t="t" r="r" b="b"/>
            <a:pathLst>
              <a:path h="3304540">
                <a:moveTo>
                  <a:pt x="0" y="0"/>
                </a:moveTo>
                <a:lnTo>
                  <a:pt x="0" y="33045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8532495" y="2270505"/>
            <a:ext cx="0" cy="3304540"/>
          </a:xfrm>
          <a:custGeom>
            <a:avLst/>
            <a:gdLst/>
            <a:ahLst/>
            <a:cxnLst/>
            <a:rect l="l" t="t" r="r" b="b"/>
            <a:pathLst>
              <a:path h="3304540">
                <a:moveTo>
                  <a:pt x="0" y="0"/>
                </a:moveTo>
                <a:lnTo>
                  <a:pt x="0" y="33045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5429758" y="2276855"/>
            <a:ext cx="3109087" cy="0"/>
          </a:xfrm>
          <a:custGeom>
            <a:avLst/>
            <a:gdLst/>
            <a:ahLst/>
            <a:cxnLst/>
            <a:rect l="l" t="t" r="r" b="b"/>
            <a:pathLst>
              <a:path w="3109087">
                <a:moveTo>
                  <a:pt x="0" y="0"/>
                </a:moveTo>
                <a:lnTo>
                  <a:pt x="310908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5429758" y="5568696"/>
            <a:ext cx="3109087" cy="0"/>
          </a:xfrm>
          <a:custGeom>
            <a:avLst/>
            <a:gdLst/>
            <a:ahLst/>
            <a:cxnLst/>
            <a:rect l="l" t="t" r="r" b="b"/>
            <a:pathLst>
              <a:path w="3109087">
                <a:moveTo>
                  <a:pt x="0" y="0"/>
                </a:moveTo>
                <a:lnTo>
                  <a:pt x="310908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7740396" y="5157216"/>
            <a:ext cx="287908" cy="0"/>
          </a:xfrm>
          <a:custGeom>
            <a:avLst/>
            <a:gdLst/>
            <a:ahLst/>
            <a:cxnLst/>
            <a:rect l="l" t="t" r="r" b="b"/>
            <a:pathLst>
              <a:path w="287908">
                <a:moveTo>
                  <a:pt x="0" y="0"/>
                </a:moveTo>
                <a:lnTo>
                  <a:pt x="28790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5508117" y="2924937"/>
            <a:ext cx="2736341" cy="432053"/>
          </a:xfrm>
          <a:custGeom>
            <a:avLst/>
            <a:gdLst/>
            <a:ahLst/>
            <a:cxnLst/>
            <a:rect l="l" t="t" r="r" b="b"/>
            <a:pathLst>
              <a:path w="2736341" h="432053">
                <a:moveTo>
                  <a:pt x="0" y="432053"/>
                </a:moveTo>
                <a:lnTo>
                  <a:pt x="2736341" y="432053"/>
                </a:lnTo>
                <a:lnTo>
                  <a:pt x="2736341" y="0"/>
                </a:lnTo>
                <a:lnTo>
                  <a:pt x="0" y="0"/>
                </a:lnTo>
                <a:lnTo>
                  <a:pt x="0" y="432053"/>
                </a:lnTo>
                <a:close/>
              </a:path>
            </a:pathLst>
          </a:custGeom>
          <a:ln w="25400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5508117" y="5085207"/>
            <a:ext cx="2736341" cy="432054"/>
          </a:xfrm>
          <a:custGeom>
            <a:avLst/>
            <a:gdLst/>
            <a:ahLst/>
            <a:cxnLst/>
            <a:rect l="l" t="t" r="r" b="b"/>
            <a:pathLst>
              <a:path w="2736341" h="432053">
                <a:moveTo>
                  <a:pt x="0" y="432054"/>
                </a:moveTo>
                <a:lnTo>
                  <a:pt x="2736341" y="432054"/>
                </a:lnTo>
                <a:lnTo>
                  <a:pt x="2736341" y="0"/>
                </a:lnTo>
                <a:lnTo>
                  <a:pt x="0" y="0"/>
                </a:lnTo>
                <a:lnTo>
                  <a:pt x="0" y="432054"/>
                </a:lnTo>
                <a:close/>
              </a:path>
            </a:pathLst>
          </a:custGeom>
          <a:ln w="25400">
            <a:solidFill>
              <a:srgbClr val="7597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026920" y="2198497"/>
            <a:ext cx="0" cy="2207260"/>
          </a:xfrm>
          <a:custGeom>
            <a:avLst/>
            <a:gdLst/>
            <a:ahLst/>
            <a:cxnLst/>
            <a:rect l="l" t="t" r="r" b="b"/>
            <a:pathLst>
              <a:path h="2207259">
                <a:moveTo>
                  <a:pt x="0" y="0"/>
                </a:moveTo>
                <a:lnTo>
                  <a:pt x="0" y="220726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3010154" y="2198497"/>
            <a:ext cx="0" cy="2207260"/>
          </a:xfrm>
          <a:custGeom>
            <a:avLst/>
            <a:gdLst/>
            <a:ahLst/>
            <a:cxnLst/>
            <a:rect l="l" t="t" r="r" b="b"/>
            <a:pathLst>
              <a:path h="2207259">
                <a:moveTo>
                  <a:pt x="0" y="0"/>
                </a:moveTo>
                <a:lnTo>
                  <a:pt x="0" y="220726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037259" y="2753487"/>
            <a:ext cx="3181045" cy="0"/>
          </a:xfrm>
          <a:custGeom>
            <a:avLst/>
            <a:gdLst/>
            <a:ahLst/>
            <a:cxnLst/>
            <a:rect l="l" t="t" r="r" b="b"/>
            <a:pathLst>
              <a:path w="3181045">
                <a:moveTo>
                  <a:pt x="0" y="0"/>
                </a:moveTo>
                <a:lnTo>
                  <a:pt x="318104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037259" y="3302127"/>
            <a:ext cx="3181045" cy="0"/>
          </a:xfrm>
          <a:custGeom>
            <a:avLst/>
            <a:gdLst/>
            <a:ahLst/>
            <a:cxnLst/>
            <a:rect l="l" t="t" r="r" b="b"/>
            <a:pathLst>
              <a:path w="3181045">
                <a:moveTo>
                  <a:pt x="0" y="0"/>
                </a:moveTo>
                <a:lnTo>
                  <a:pt x="318104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037259" y="3850767"/>
            <a:ext cx="3181045" cy="0"/>
          </a:xfrm>
          <a:custGeom>
            <a:avLst/>
            <a:gdLst/>
            <a:ahLst/>
            <a:cxnLst/>
            <a:rect l="l" t="t" r="r" b="b"/>
            <a:pathLst>
              <a:path w="3181045">
                <a:moveTo>
                  <a:pt x="0" y="0"/>
                </a:moveTo>
                <a:lnTo>
                  <a:pt x="318104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043609" y="2198497"/>
            <a:ext cx="0" cy="2207260"/>
          </a:xfrm>
          <a:custGeom>
            <a:avLst/>
            <a:gdLst/>
            <a:ahLst/>
            <a:cxnLst/>
            <a:rect l="l" t="t" r="r" b="b"/>
            <a:pathLst>
              <a:path h="2207259">
                <a:moveTo>
                  <a:pt x="0" y="0"/>
                </a:moveTo>
                <a:lnTo>
                  <a:pt x="0" y="220726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4211955" y="2198497"/>
            <a:ext cx="0" cy="2207260"/>
          </a:xfrm>
          <a:custGeom>
            <a:avLst/>
            <a:gdLst/>
            <a:ahLst/>
            <a:cxnLst/>
            <a:rect l="l" t="t" r="r" b="b"/>
            <a:pathLst>
              <a:path h="2207259">
                <a:moveTo>
                  <a:pt x="0" y="0"/>
                </a:moveTo>
                <a:lnTo>
                  <a:pt x="0" y="220726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037259" y="2204847"/>
            <a:ext cx="3181045" cy="0"/>
          </a:xfrm>
          <a:custGeom>
            <a:avLst/>
            <a:gdLst/>
            <a:ahLst/>
            <a:cxnLst/>
            <a:rect l="l" t="t" r="r" b="b"/>
            <a:pathLst>
              <a:path w="3181045">
                <a:moveTo>
                  <a:pt x="0" y="0"/>
                </a:moveTo>
                <a:lnTo>
                  <a:pt x="318104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037259" y="4399407"/>
            <a:ext cx="3181045" cy="0"/>
          </a:xfrm>
          <a:custGeom>
            <a:avLst/>
            <a:gdLst/>
            <a:ahLst/>
            <a:cxnLst/>
            <a:rect l="l" t="t" r="r" b="b"/>
            <a:pathLst>
              <a:path w="3181045">
                <a:moveTo>
                  <a:pt x="0" y="0"/>
                </a:moveTo>
                <a:lnTo>
                  <a:pt x="318104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3059811" y="4005072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2051685" y="3356991"/>
            <a:ext cx="1584198" cy="432054"/>
          </a:xfrm>
          <a:custGeom>
            <a:avLst/>
            <a:gdLst/>
            <a:ahLst/>
            <a:cxnLst/>
            <a:rect l="l" t="t" r="r" b="b"/>
            <a:pathLst>
              <a:path w="1584198" h="432054">
                <a:moveTo>
                  <a:pt x="0" y="432054"/>
                </a:moveTo>
                <a:lnTo>
                  <a:pt x="1584198" y="432054"/>
                </a:lnTo>
                <a:lnTo>
                  <a:pt x="1584198" y="0"/>
                </a:lnTo>
                <a:lnTo>
                  <a:pt x="0" y="0"/>
                </a:lnTo>
                <a:lnTo>
                  <a:pt x="0" y="432054"/>
                </a:lnTo>
                <a:close/>
              </a:path>
            </a:pathLst>
          </a:custGeom>
          <a:ln w="25400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2051685" y="3933063"/>
            <a:ext cx="1584198" cy="432054"/>
          </a:xfrm>
          <a:custGeom>
            <a:avLst/>
            <a:gdLst/>
            <a:ahLst/>
            <a:cxnLst/>
            <a:rect l="l" t="t" r="r" b="b"/>
            <a:pathLst>
              <a:path w="1584198" h="432054">
                <a:moveTo>
                  <a:pt x="0" y="432054"/>
                </a:moveTo>
                <a:lnTo>
                  <a:pt x="1584198" y="432054"/>
                </a:lnTo>
                <a:lnTo>
                  <a:pt x="1584198" y="0"/>
                </a:lnTo>
                <a:lnTo>
                  <a:pt x="0" y="0"/>
                </a:lnTo>
                <a:lnTo>
                  <a:pt x="0" y="432054"/>
                </a:lnTo>
                <a:close/>
              </a:path>
            </a:pathLst>
          </a:custGeom>
          <a:ln w="25400">
            <a:solidFill>
              <a:srgbClr val="7597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 txBox="1"/>
          <p:nvPr/>
        </p:nvSpPr>
        <p:spPr>
          <a:xfrm>
            <a:off x="3349371" y="204060"/>
            <a:ext cx="2818652" cy="4699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00"/>
              </a:lnSpc>
              <a:spcBef>
                <a:spcPts val="185"/>
              </a:spcBef>
            </a:pPr>
            <a:r>
              <a:rPr sz="35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80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8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LE</a:t>
            </a:r>
            <a:r>
              <a:rPr sz="2800" b="1" spc="2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5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JK</a:t>
            </a:r>
            <a:endParaRPr sz="3500">
              <a:latin typeface="Century Schoolbook"/>
              <a:cs typeface="Century Schoolbook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258445" y="987024"/>
            <a:ext cx="172219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b="1" spc="-4" dirty="0" smtClean="0">
                <a:latin typeface="Century Schoolbook"/>
                <a:cs typeface="Century Schoolbook"/>
              </a:rPr>
              <a:t>x</a:t>
            </a:r>
            <a:r>
              <a:rPr sz="2400" b="1" spc="0" dirty="0" smtClean="0">
                <a:latin typeface="Century Schoolbook"/>
                <a:cs typeface="Century Schoolbook"/>
              </a:rPr>
              <a:t>ercice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2095245" y="987024"/>
            <a:ext cx="33093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7: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2540000" y="987024"/>
            <a:ext cx="185446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Tra</a:t>
            </a:r>
            <a:r>
              <a:rPr sz="2400" spc="-4" dirty="0" smtClean="0">
                <a:latin typeface="Century Schoolbook"/>
                <a:cs typeface="Century Schoolbook"/>
              </a:rPr>
              <a:t>n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former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4508754" y="987024"/>
            <a:ext cx="59344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une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5217795" y="987024"/>
            <a:ext cx="112174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6455029" y="987024"/>
            <a:ext cx="47914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JK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7047230" y="987024"/>
            <a:ext cx="72001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pour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7880350" y="987024"/>
            <a:ext cx="98247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14" dirty="0" smtClean="0">
                <a:latin typeface="Century Schoolbook"/>
                <a:cs typeface="Century Schoolbook"/>
              </a:rPr>
              <a:t>q</a:t>
            </a:r>
            <a:r>
              <a:rPr sz="2400" spc="0" dirty="0" smtClean="0">
                <a:latin typeface="Century Schoolbook"/>
                <a:cs typeface="Century Schoolbook"/>
              </a:rPr>
              <a:t>u</a:t>
            </a:r>
            <a:r>
              <a:rPr sz="2400" spc="-14" dirty="0" smtClean="0">
                <a:latin typeface="Century Schoolbook"/>
                <a:cs typeface="Century Schoolbook"/>
              </a:rPr>
              <a:t>’</a:t>
            </a:r>
            <a:r>
              <a:rPr sz="2400" spc="0" dirty="0" smtClean="0">
                <a:latin typeface="Century Schoolbook"/>
                <a:cs typeface="Century Schoolbook"/>
              </a:rPr>
              <a:t>el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532765" y="1535657"/>
            <a:ext cx="937091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agis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1477899" y="1535657"/>
            <a:ext cx="1053951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4" dirty="0" smtClean="0">
                <a:latin typeface="Century Schoolbook"/>
                <a:cs typeface="Century Schoolbook"/>
              </a:rPr>
              <a:t>o</a:t>
            </a:r>
            <a:r>
              <a:rPr sz="2400" spc="0" dirty="0" smtClean="0">
                <a:latin typeface="Century Schoolbook"/>
                <a:cs typeface="Century Schoolbook"/>
              </a:rPr>
              <a:t>m</a:t>
            </a:r>
            <a:r>
              <a:rPr sz="2400" spc="4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2545080" y="1535657"/>
            <a:ext cx="59346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9" dirty="0" smtClean="0">
                <a:latin typeface="Century Schoolbook"/>
                <a:cs typeface="Century Schoolbook"/>
              </a:rPr>
              <a:t>une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3154680" y="1535657"/>
            <a:ext cx="1121974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4" dirty="0" smtClean="0">
                <a:latin typeface="Century Schoolbook"/>
                <a:cs typeface="Century Schoolbook"/>
              </a:rPr>
              <a:t>as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1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4287901" y="1535657"/>
            <a:ext cx="274678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4574921" y="1535657"/>
            <a:ext cx="865742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(fr</a:t>
            </a:r>
            <a:r>
              <a:rPr sz="2400" spc="-4" dirty="0" smtClean="0">
                <a:latin typeface="Century Schoolbook"/>
                <a:cs typeface="Century Schoolbook"/>
              </a:rPr>
              <a:t>on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5454015" y="1535657"/>
            <a:ext cx="1850754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de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4" dirty="0" smtClean="0">
                <a:latin typeface="Century Schoolbook"/>
                <a:cs typeface="Century Schoolbook"/>
              </a:rPr>
              <a:t>en</a:t>
            </a:r>
            <a:r>
              <a:rPr sz="2400" spc="0" dirty="0" smtClean="0">
                <a:latin typeface="Century Schoolbook"/>
                <a:cs typeface="Century Schoolbook"/>
              </a:rPr>
              <a:t>dant</a:t>
            </a:r>
            <a:r>
              <a:rPr sz="2400" spc="9" dirty="0" smtClean="0">
                <a:latin typeface="Century Schoolbook"/>
                <a:cs typeface="Century Schoolbook"/>
              </a:rPr>
              <a:t>)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30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2528316" y="6240369"/>
            <a:ext cx="2966149" cy="4461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95"/>
              </a:lnSpc>
              <a:spcBef>
                <a:spcPts val="174"/>
              </a:spcBef>
            </a:pPr>
            <a:r>
              <a:rPr sz="4200" spc="4" baseline="7922" dirty="0" smtClean="0">
                <a:latin typeface="Century Schoolbook"/>
                <a:cs typeface="Century Schoolbook"/>
              </a:rPr>
              <a:t>H</a:t>
            </a:r>
            <a:r>
              <a:rPr sz="2775" spc="0" baseline="-8992" dirty="0" smtClean="0">
                <a:latin typeface="Century Schoolbook"/>
                <a:cs typeface="Century Schoolbook"/>
              </a:rPr>
              <a:t>T</a:t>
            </a:r>
            <a:r>
              <a:rPr sz="2775" spc="244" baseline="-8992" dirty="0" smtClean="0">
                <a:latin typeface="Century Schoolbook"/>
                <a:cs typeface="Century Schoolbook"/>
              </a:rPr>
              <a:t> </a:t>
            </a:r>
            <a:r>
              <a:rPr sz="4200" spc="0" baseline="7922" dirty="0" smtClean="0">
                <a:latin typeface="Century Schoolbook"/>
                <a:cs typeface="Century Schoolbook"/>
              </a:rPr>
              <a:t>= </a:t>
            </a:r>
            <a:r>
              <a:rPr sz="4200" spc="4" baseline="7922" dirty="0" smtClean="0">
                <a:latin typeface="Century Schoolbook"/>
                <a:cs typeface="Century Schoolbook"/>
              </a:rPr>
              <a:t>H</a:t>
            </a:r>
            <a:r>
              <a:rPr sz="2775" spc="4" baseline="-8992" dirty="0" smtClean="0">
                <a:latin typeface="Century Schoolbook"/>
                <a:cs typeface="Century Schoolbook"/>
              </a:rPr>
              <a:t>J</a:t>
            </a:r>
            <a:r>
              <a:rPr sz="2775" spc="-9" baseline="-8992" dirty="0" smtClean="0">
                <a:latin typeface="Century Schoolbook"/>
                <a:cs typeface="Century Schoolbook"/>
              </a:rPr>
              <a:t>K</a:t>
            </a:r>
            <a:r>
              <a:rPr sz="4200" spc="0" baseline="7922" dirty="0" smtClean="0">
                <a:latin typeface="Century Schoolbook"/>
                <a:cs typeface="Century Schoolbook"/>
              </a:rPr>
              <a:t>, J =</a:t>
            </a:r>
            <a:r>
              <a:rPr sz="4200" spc="-9" baseline="7922" dirty="0" smtClean="0">
                <a:latin typeface="Century Schoolbook"/>
                <a:cs typeface="Century Schoolbook"/>
              </a:rPr>
              <a:t> </a:t>
            </a:r>
            <a:r>
              <a:rPr sz="4200" spc="0" baseline="7922" dirty="0" smtClean="0">
                <a:latin typeface="Century Schoolbook"/>
                <a:cs typeface="Century Schoolbook"/>
              </a:rPr>
              <a:t>K =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5504906" y="6240369"/>
            <a:ext cx="316181" cy="381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5"/>
              </a:lnSpc>
              <a:spcBef>
                <a:spcPts val="150"/>
              </a:spcBef>
            </a:pPr>
            <a:r>
              <a:rPr sz="2800" spc="0" dirty="0" smtClean="0">
                <a:latin typeface="Century Schoolbook"/>
                <a:cs typeface="Century Schoolbook"/>
              </a:rPr>
              <a:t>T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5436108" y="2276855"/>
            <a:ext cx="892809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3"/>
              </a:spcBef>
            </a:pPr>
            <a:endParaRPr sz="1000"/>
          </a:p>
          <a:p>
            <a:pPr marL="93217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6328918" y="2276855"/>
            <a:ext cx="683767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4"/>
              </a:spcBef>
            </a:pPr>
            <a:endParaRPr sz="1000"/>
          </a:p>
          <a:p>
            <a:pPr marL="93091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J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7012685" y="2276855"/>
            <a:ext cx="683895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4"/>
              </a:spcBef>
            </a:pPr>
            <a:endParaRPr sz="1000"/>
          </a:p>
          <a:p>
            <a:pPr marL="93599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K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7696581" y="2276855"/>
            <a:ext cx="835914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4"/>
              </a:spcBef>
            </a:pPr>
            <a:endParaRPr sz="1000"/>
          </a:p>
          <a:p>
            <a:pPr marL="93599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Q+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5436108" y="2825496"/>
            <a:ext cx="892809" cy="994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50"/>
              </a:lnSpc>
              <a:spcBef>
                <a:spcPts val="32"/>
              </a:spcBef>
            </a:pPr>
            <a:endParaRPr sz="750"/>
          </a:p>
        </p:txBody>
      </p:sp>
      <p:sp>
        <p:nvSpPr>
          <p:cNvPr id="58" name="object 58"/>
          <p:cNvSpPr txBox="1"/>
          <p:nvPr/>
        </p:nvSpPr>
        <p:spPr>
          <a:xfrm>
            <a:off x="6328918" y="2825496"/>
            <a:ext cx="683767" cy="994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50"/>
              </a:lnSpc>
              <a:spcBef>
                <a:spcPts val="32"/>
              </a:spcBef>
            </a:pPr>
            <a:endParaRPr sz="750"/>
          </a:p>
        </p:txBody>
      </p:sp>
      <p:sp>
        <p:nvSpPr>
          <p:cNvPr id="57" name="object 57"/>
          <p:cNvSpPr txBox="1"/>
          <p:nvPr/>
        </p:nvSpPr>
        <p:spPr>
          <a:xfrm>
            <a:off x="7012685" y="2825496"/>
            <a:ext cx="683895" cy="994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50"/>
              </a:lnSpc>
              <a:spcBef>
                <a:spcPts val="32"/>
              </a:spcBef>
            </a:pPr>
            <a:endParaRPr sz="750"/>
          </a:p>
        </p:txBody>
      </p:sp>
      <p:sp>
        <p:nvSpPr>
          <p:cNvPr id="56" name="object 56"/>
          <p:cNvSpPr txBox="1"/>
          <p:nvPr/>
        </p:nvSpPr>
        <p:spPr>
          <a:xfrm>
            <a:off x="7696581" y="2825496"/>
            <a:ext cx="835914" cy="994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50"/>
              </a:lnSpc>
              <a:spcBef>
                <a:spcPts val="32"/>
              </a:spcBef>
            </a:pPr>
            <a:endParaRPr sz="750"/>
          </a:p>
        </p:txBody>
      </p:sp>
      <p:sp>
        <p:nvSpPr>
          <p:cNvPr id="55" name="object 55"/>
          <p:cNvSpPr txBox="1"/>
          <p:nvPr/>
        </p:nvSpPr>
        <p:spPr>
          <a:xfrm>
            <a:off x="5436108" y="2924937"/>
            <a:ext cx="72008" cy="4374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4" name="object 54"/>
          <p:cNvSpPr txBox="1"/>
          <p:nvPr/>
        </p:nvSpPr>
        <p:spPr>
          <a:xfrm>
            <a:off x="5508117" y="2924937"/>
            <a:ext cx="820801" cy="4374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1209">
              <a:lnSpc>
                <a:spcPct val="102091"/>
              </a:lnSpc>
              <a:spcBef>
                <a:spcPts val="275"/>
              </a:spcBef>
            </a:pPr>
            <a:r>
              <a:rPr sz="2000" b="1" spc="-9" dirty="0" smtClean="0">
                <a:latin typeface="Century Schoolbook"/>
                <a:cs typeface="Century Schoolbook"/>
              </a:rPr>
              <a:t>0</a:t>
            </a:r>
            <a:r>
              <a:rPr sz="2000" b="1" spc="0" dirty="0" smtClean="0">
                <a:latin typeface="Century Schoolbook"/>
                <a:cs typeface="Century Schoolbook"/>
              </a:rPr>
              <a:t>/1,</a:t>
            </a:r>
            <a:r>
              <a:rPr sz="2000" b="1" spc="-14" dirty="0" smtClean="0"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latin typeface="Symbol"/>
                <a:cs typeface="Symbol"/>
              </a:rPr>
              <a:t>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6328918" y="2924937"/>
            <a:ext cx="683767" cy="4374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10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7012685" y="2924937"/>
            <a:ext cx="683895" cy="4374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10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7696581" y="2924937"/>
            <a:ext cx="547877" cy="4374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10"/>
              </a:spcBef>
            </a:pPr>
            <a:r>
              <a:rPr sz="2000" b="1" spc="-4" dirty="0" smtClean="0">
                <a:latin typeface="Century Schoolbook"/>
                <a:cs typeface="Century Schoolbook"/>
              </a:rPr>
              <a:t>Q</a:t>
            </a:r>
            <a:r>
              <a:rPr sz="2000" b="1" spc="0" dirty="0" smtClean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8244458" y="2924937"/>
            <a:ext cx="288036" cy="4374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9" name="object 49"/>
          <p:cNvSpPr txBox="1"/>
          <p:nvPr/>
        </p:nvSpPr>
        <p:spPr>
          <a:xfrm>
            <a:off x="5436108" y="3362388"/>
            <a:ext cx="892809" cy="5603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3"/>
              </a:spcBef>
            </a:pPr>
            <a:endParaRPr sz="1100"/>
          </a:p>
          <a:p>
            <a:pPr marL="93217">
              <a:lnSpc>
                <a:spcPct val="102091"/>
              </a:lnSpc>
            </a:pPr>
            <a:r>
              <a:rPr sz="2000" spc="0" dirty="0" smtClean="0">
                <a:latin typeface="Symbol"/>
                <a:cs typeface="Symbol"/>
              </a:rPr>
              <a:t>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6328918" y="3362388"/>
            <a:ext cx="683767" cy="5603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91"/>
              </a:spcBef>
            </a:pPr>
            <a:endParaRPr sz="1100"/>
          </a:p>
          <a:p>
            <a:pPr marL="93091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7012685" y="3362388"/>
            <a:ext cx="683895" cy="5603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91"/>
              </a:spcBef>
            </a:pPr>
            <a:endParaRPr sz="1100"/>
          </a:p>
          <a:p>
            <a:pPr marL="93599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7696581" y="3362388"/>
            <a:ext cx="835914" cy="5603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91"/>
              </a:spcBef>
            </a:pPr>
            <a:endParaRPr sz="1100"/>
          </a:p>
          <a:p>
            <a:pPr marL="93599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Q-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436108" y="3922776"/>
            <a:ext cx="892809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1"/>
              </a:spcBef>
            </a:pPr>
            <a:endParaRPr sz="1000"/>
          </a:p>
          <a:p>
            <a:pPr marL="93217">
              <a:lnSpc>
                <a:spcPct val="102091"/>
              </a:lnSpc>
            </a:pPr>
            <a:r>
              <a:rPr sz="2000" spc="0" dirty="0" smtClean="0">
                <a:latin typeface="Symbol"/>
                <a:cs typeface="Symbol"/>
              </a:rPr>
              <a:t>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328918" y="3922776"/>
            <a:ext cx="683767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9"/>
              </a:spcBef>
            </a:pPr>
            <a:endParaRPr sz="1000"/>
          </a:p>
          <a:p>
            <a:pPr marL="93091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7012685" y="3922776"/>
            <a:ext cx="683895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9"/>
              </a:spcBef>
            </a:pPr>
            <a:endParaRPr sz="1000"/>
          </a:p>
          <a:p>
            <a:pPr marL="93599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696581" y="3922776"/>
            <a:ext cx="835914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9"/>
              </a:spcBef>
            </a:pPr>
            <a:endParaRPr sz="1000"/>
          </a:p>
          <a:p>
            <a:pPr marL="93599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436108" y="4471416"/>
            <a:ext cx="892809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4"/>
              </a:spcBef>
            </a:pPr>
            <a:endParaRPr sz="1000"/>
          </a:p>
          <a:p>
            <a:pPr marL="93217">
              <a:lnSpc>
                <a:spcPct val="102091"/>
              </a:lnSpc>
            </a:pPr>
            <a:r>
              <a:rPr sz="2000" spc="0" dirty="0" smtClean="0">
                <a:latin typeface="Symbol"/>
                <a:cs typeface="Symbol"/>
              </a:rPr>
              <a:t>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6328918" y="4471416"/>
            <a:ext cx="683767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3091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012685" y="4471416"/>
            <a:ext cx="683895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3599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696581" y="4471416"/>
            <a:ext cx="835914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3599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436108" y="5020056"/>
            <a:ext cx="892809" cy="651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00"/>
              </a:lnSpc>
              <a:spcBef>
                <a:spcPts val="12"/>
              </a:spcBef>
            </a:pPr>
            <a:endParaRPr sz="500"/>
          </a:p>
        </p:txBody>
      </p:sp>
      <p:sp>
        <p:nvSpPr>
          <p:cNvPr id="36" name="object 36"/>
          <p:cNvSpPr txBox="1"/>
          <p:nvPr/>
        </p:nvSpPr>
        <p:spPr>
          <a:xfrm>
            <a:off x="6328918" y="5020056"/>
            <a:ext cx="683767" cy="651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00"/>
              </a:lnSpc>
              <a:spcBef>
                <a:spcPts val="12"/>
              </a:spcBef>
            </a:pPr>
            <a:endParaRPr sz="500"/>
          </a:p>
        </p:txBody>
      </p:sp>
      <p:sp>
        <p:nvSpPr>
          <p:cNvPr id="35" name="object 35"/>
          <p:cNvSpPr txBox="1"/>
          <p:nvPr/>
        </p:nvSpPr>
        <p:spPr>
          <a:xfrm>
            <a:off x="7012685" y="5020056"/>
            <a:ext cx="683895" cy="651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00"/>
              </a:lnSpc>
              <a:spcBef>
                <a:spcPts val="12"/>
              </a:spcBef>
            </a:pPr>
            <a:endParaRPr sz="500"/>
          </a:p>
        </p:txBody>
      </p:sp>
      <p:sp>
        <p:nvSpPr>
          <p:cNvPr id="34" name="object 34"/>
          <p:cNvSpPr txBox="1"/>
          <p:nvPr/>
        </p:nvSpPr>
        <p:spPr>
          <a:xfrm>
            <a:off x="7696581" y="5020056"/>
            <a:ext cx="835914" cy="651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00"/>
              </a:lnSpc>
              <a:spcBef>
                <a:spcPts val="12"/>
              </a:spcBef>
            </a:pPr>
            <a:endParaRPr sz="500"/>
          </a:p>
        </p:txBody>
      </p:sp>
      <p:sp>
        <p:nvSpPr>
          <p:cNvPr id="33" name="object 33"/>
          <p:cNvSpPr txBox="1"/>
          <p:nvPr/>
        </p:nvSpPr>
        <p:spPr>
          <a:xfrm>
            <a:off x="5436108" y="5085207"/>
            <a:ext cx="72008" cy="4320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2" name="object 32"/>
          <p:cNvSpPr txBox="1"/>
          <p:nvPr/>
        </p:nvSpPr>
        <p:spPr>
          <a:xfrm>
            <a:off x="5508117" y="5085207"/>
            <a:ext cx="820801" cy="4320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50"/>
              </a:lnSpc>
              <a:spcBef>
                <a:spcPts val="3"/>
              </a:spcBef>
            </a:pPr>
            <a:endParaRPr sz="550"/>
          </a:p>
          <a:p>
            <a:pPr marL="21209">
              <a:lnSpc>
                <a:spcPct val="102091"/>
              </a:lnSpc>
            </a:pPr>
            <a:r>
              <a:rPr sz="2000" spc="0" dirty="0" smtClean="0">
                <a:latin typeface="Symbol"/>
                <a:cs typeface="Symbol"/>
              </a:rPr>
              <a:t>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328918" y="5085207"/>
            <a:ext cx="683767" cy="4320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50"/>
              </a:lnSpc>
              <a:spcBef>
                <a:spcPts val="40"/>
              </a:spcBef>
            </a:pPr>
            <a:endParaRPr sz="550"/>
          </a:p>
          <a:p>
            <a:pPr marL="93091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012685" y="5085207"/>
            <a:ext cx="683895" cy="4320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50"/>
              </a:lnSpc>
              <a:spcBef>
                <a:spcPts val="40"/>
              </a:spcBef>
            </a:pPr>
            <a:endParaRPr sz="550"/>
          </a:p>
          <a:p>
            <a:pPr marL="93599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696581" y="5085207"/>
            <a:ext cx="547877" cy="4320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50"/>
              </a:lnSpc>
              <a:spcBef>
                <a:spcPts val="40"/>
              </a:spcBef>
            </a:pPr>
            <a:endParaRPr sz="550"/>
          </a:p>
          <a:p>
            <a:pPr marL="93599">
              <a:lnSpc>
                <a:spcPct val="100179"/>
              </a:lnSpc>
            </a:pPr>
            <a:r>
              <a:rPr sz="2000" b="1" spc="-9" dirty="0" smtClean="0">
                <a:latin typeface="Century Schoolbook"/>
                <a:cs typeface="Century Schoolbook"/>
              </a:rPr>
              <a:t>Q</a:t>
            </a:r>
            <a:r>
              <a:rPr sz="2000" b="1" spc="0" dirty="0" smtClean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244458" y="5085207"/>
            <a:ext cx="288036" cy="4320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" name="object 27"/>
          <p:cNvSpPr txBox="1"/>
          <p:nvPr/>
        </p:nvSpPr>
        <p:spPr>
          <a:xfrm>
            <a:off x="5436108" y="5517261"/>
            <a:ext cx="892809" cy="514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6328918" y="5517261"/>
            <a:ext cx="683767" cy="514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7012685" y="5517261"/>
            <a:ext cx="683895" cy="514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7696581" y="5517261"/>
            <a:ext cx="835914" cy="514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043609" y="2204847"/>
            <a:ext cx="983310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6"/>
              </a:spcBef>
            </a:pPr>
            <a:endParaRPr sz="1000"/>
          </a:p>
          <a:p>
            <a:pPr marL="91770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T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26920" y="2204847"/>
            <a:ext cx="983234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6"/>
              </a:spcBef>
            </a:pPr>
            <a:endParaRPr sz="1000"/>
          </a:p>
          <a:p>
            <a:pPr marL="92075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010154" y="2204847"/>
            <a:ext cx="1201800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6"/>
              </a:spcBef>
            </a:pPr>
            <a:endParaRPr sz="1000"/>
          </a:p>
          <a:p>
            <a:pPr marL="92456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Q+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043609" y="2753487"/>
            <a:ext cx="983310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5"/>
              </a:spcBef>
            </a:pPr>
            <a:endParaRPr sz="1000"/>
          </a:p>
          <a:p>
            <a:pPr marL="91770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026920" y="2753487"/>
            <a:ext cx="983234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5"/>
              </a:spcBef>
            </a:pPr>
            <a:endParaRPr sz="1000"/>
          </a:p>
          <a:p>
            <a:pPr marL="92075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010154" y="2753487"/>
            <a:ext cx="1201800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5"/>
              </a:spcBef>
            </a:pPr>
            <a:endParaRPr sz="1000"/>
          </a:p>
          <a:p>
            <a:pPr marL="92456">
              <a:lnSpc>
                <a:spcPct val="100179"/>
              </a:lnSpc>
            </a:pPr>
            <a:r>
              <a:rPr sz="2000" b="1" spc="-4" dirty="0" smtClean="0">
                <a:latin typeface="Century Schoolbook"/>
                <a:cs typeface="Century Schoolbook"/>
              </a:rPr>
              <a:t>Q</a:t>
            </a:r>
            <a:r>
              <a:rPr sz="2000" b="1" spc="0" dirty="0" smtClean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43609" y="3302127"/>
            <a:ext cx="983310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9"/>
              </a:spcBef>
            </a:pPr>
            <a:endParaRPr sz="1000"/>
          </a:p>
          <a:p>
            <a:pPr marL="91770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026920" y="3302127"/>
            <a:ext cx="983234" cy="548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010154" y="3302127"/>
            <a:ext cx="1201800" cy="548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026920" y="3356991"/>
            <a:ext cx="983234" cy="4320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00"/>
              </a:lnSpc>
              <a:spcBef>
                <a:spcPts val="29"/>
              </a:spcBef>
            </a:pPr>
            <a:endParaRPr sz="600"/>
          </a:p>
          <a:p>
            <a:pPr marL="92075">
              <a:lnSpc>
                <a:spcPct val="102091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0</a:t>
            </a:r>
            <a:r>
              <a:rPr sz="2000" spc="0" dirty="0" smtClean="0">
                <a:latin typeface="Century Schoolbook"/>
                <a:cs typeface="Century Schoolbook"/>
              </a:rPr>
              <a:t>/</a:t>
            </a:r>
            <a:r>
              <a:rPr sz="2000" spc="9" dirty="0" smtClean="0">
                <a:latin typeface="Century Schoolbook"/>
                <a:cs typeface="Century Schoolbook"/>
              </a:rPr>
              <a:t>1</a:t>
            </a:r>
            <a:r>
              <a:rPr sz="2000" spc="0" dirty="0" smtClean="0">
                <a:latin typeface="Century Schoolbook"/>
                <a:cs typeface="Century Schoolbook"/>
              </a:rPr>
              <a:t>,</a:t>
            </a:r>
            <a:r>
              <a:rPr sz="2000" spc="-44" dirty="0" smtClean="0"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latin typeface="Symbol"/>
                <a:cs typeface="Symbol"/>
              </a:rPr>
              <a:t>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010154" y="3356991"/>
            <a:ext cx="625729" cy="4320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50"/>
              </a:lnSpc>
              <a:spcBef>
                <a:spcPts val="17"/>
              </a:spcBef>
            </a:pPr>
            <a:endParaRPr sz="650"/>
          </a:p>
          <a:p>
            <a:pPr marL="92456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Q</a:t>
            </a:r>
            <a:r>
              <a:rPr sz="2000" spc="0" dirty="0" smtClean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635883" y="3356991"/>
            <a:ext cx="576071" cy="4320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2026920" y="3789045"/>
            <a:ext cx="983234" cy="617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010154" y="3789045"/>
            <a:ext cx="1201800" cy="617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043609" y="3850767"/>
            <a:ext cx="983310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endParaRPr sz="1100"/>
          </a:p>
          <a:p>
            <a:pPr marL="91770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26920" y="3850767"/>
            <a:ext cx="983234" cy="822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00"/>
              </a:lnSpc>
              <a:spcBef>
                <a:spcPts val="47"/>
              </a:spcBef>
            </a:pPr>
            <a:endParaRPr sz="600"/>
          </a:p>
        </p:txBody>
      </p:sp>
      <p:sp>
        <p:nvSpPr>
          <p:cNvPr id="7" name="object 7"/>
          <p:cNvSpPr txBox="1"/>
          <p:nvPr/>
        </p:nvSpPr>
        <p:spPr>
          <a:xfrm>
            <a:off x="3010154" y="3850767"/>
            <a:ext cx="1201800" cy="822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00"/>
              </a:lnSpc>
              <a:spcBef>
                <a:spcPts val="47"/>
              </a:spcBef>
            </a:pPr>
            <a:endParaRPr sz="600"/>
          </a:p>
        </p:txBody>
      </p:sp>
      <p:sp>
        <p:nvSpPr>
          <p:cNvPr id="6" name="object 6"/>
          <p:cNvSpPr txBox="1"/>
          <p:nvPr/>
        </p:nvSpPr>
        <p:spPr>
          <a:xfrm>
            <a:off x="2026920" y="3933063"/>
            <a:ext cx="983234" cy="4663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2091"/>
              </a:lnSpc>
              <a:spcBef>
                <a:spcPts val="415"/>
              </a:spcBef>
            </a:pPr>
            <a:r>
              <a:rPr sz="2000" spc="0" dirty="0" smtClean="0">
                <a:latin typeface="Symbol"/>
                <a:cs typeface="Symbol"/>
              </a:rPr>
              <a:t>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10154" y="3933063"/>
            <a:ext cx="625729" cy="4663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450"/>
              </a:spcBef>
            </a:pPr>
            <a:r>
              <a:rPr sz="2000" b="1" spc="-4" dirty="0" smtClean="0">
                <a:latin typeface="Century Schoolbook"/>
                <a:cs typeface="Century Schoolbook"/>
              </a:rPr>
              <a:t>Q</a:t>
            </a:r>
            <a:r>
              <a:rPr sz="2000" b="1" spc="0" dirty="0" smtClean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35883" y="3933063"/>
            <a:ext cx="576071" cy="4663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3059811" y="3865372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7740396" y="5017516"/>
            <a:ext cx="287908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object 47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1082992" y="253084"/>
            <a:ext cx="7345052" cy="431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0"/>
              </a:lnSpc>
              <a:spcBef>
                <a:spcPts val="170"/>
              </a:spcBef>
            </a:pPr>
            <a:r>
              <a:rPr sz="3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INITIALISATION D</a:t>
            </a:r>
            <a:r>
              <a:rPr sz="320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3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3200" b="1" spc="1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3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AS</a:t>
            </a:r>
            <a:r>
              <a:rPr sz="3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3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ULES</a:t>
            </a:r>
            <a:endParaRPr sz="32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14300" y="1175873"/>
            <a:ext cx="92574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 </a:t>
            </a:r>
            <a:r>
              <a:rPr sz="1650" spc="99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Les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128077" y="1175873"/>
            <a:ext cx="217340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les</a:t>
            </a:r>
            <a:r>
              <a:rPr sz="2400" spc="59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RSH,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386709" y="1175873"/>
            <a:ext cx="126453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D</a:t>
            </a:r>
            <a:r>
              <a:rPr sz="2400" spc="0" dirty="0" smtClean="0">
                <a:latin typeface="Century Schoolbook"/>
                <a:cs typeface="Century Schoolbook"/>
              </a:rPr>
              <a:t>,</a:t>
            </a:r>
            <a:r>
              <a:rPr sz="2400" spc="56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T,</a:t>
            </a:r>
            <a:r>
              <a:rPr sz="2400" spc="56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et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740910" y="1175873"/>
            <a:ext cx="47914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JK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305171" y="1175873"/>
            <a:ext cx="53045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14" dirty="0" smtClean="0">
                <a:latin typeface="Century Schoolbook"/>
                <a:cs typeface="Century Schoolbook"/>
              </a:rPr>
              <a:t>o</a:t>
            </a:r>
            <a:r>
              <a:rPr sz="2400" spc="0" dirty="0" smtClean="0">
                <a:latin typeface="Century Schoolbook"/>
                <a:cs typeface="Century Schoolbook"/>
              </a:rPr>
              <a:t>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922391" y="1175873"/>
            <a:ext cx="44186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un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450965" y="1175873"/>
            <a:ext cx="226664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fon</a:t>
            </a:r>
            <a:r>
              <a:rPr sz="2400" spc="-9" dirty="0" smtClean="0"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on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14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ment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88620" y="1724640"/>
            <a:ext cx="392255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-9" dirty="0" smtClean="0">
                <a:latin typeface="Century Schoolbook"/>
                <a:cs typeface="Century Schoolbook"/>
              </a:rPr>
              <a:t>y</a:t>
            </a:r>
            <a:r>
              <a:rPr sz="2400" spc="0" dirty="0" smtClean="0">
                <a:latin typeface="Century Schoolbook"/>
                <a:cs typeface="Century Schoolbook"/>
              </a:rPr>
              <a:t>n</a:t>
            </a:r>
            <a:r>
              <a:rPr sz="2400" spc="-9" dirty="0" smtClean="0"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latin typeface="Century Schoolbook"/>
                <a:cs typeface="Century Schoolbook"/>
              </a:rPr>
              <a:t>h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one p</a:t>
            </a:r>
            <a:r>
              <a:rPr sz="2400" spc="4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r</a:t>
            </a:r>
            <a:r>
              <a:rPr sz="2400" spc="-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rapport</a:t>
            </a:r>
            <a:r>
              <a:rPr sz="2400" spc="-1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à </a:t>
            </a:r>
            <a:r>
              <a:rPr sz="2400" spc="-4" dirty="0" smtClean="0">
                <a:latin typeface="Century Schoolbook"/>
                <a:cs typeface="Century Schoolbook"/>
              </a:rPr>
              <a:t>un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410710" y="1724640"/>
            <a:ext cx="290471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ig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al</a:t>
            </a:r>
            <a:r>
              <a:rPr sz="2400" spc="-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</a:t>
            </a:r>
            <a:r>
              <a:rPr sz="2400" spc="-4" dirty="0" smtClean="0">
                <a:latin typeface="Century Schoolbook"/>
                <a:cs typeface="Century Schoolbook"/>
              </a:rPr>
              <a:t>’</a:t>
            </a:r>
            <a:r>
              <a:rPr sz="2400" spc="0" dirty="0" smtClean="0">
                <a:latin typeface="Century Schoolbook"/>
                <a:cs typeface="Century Schoolbook"/>
              </a:rPr>
              <a:t>ho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loge (H).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14300" y="2349473"/>
            <a:ext cx="102188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2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Po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293114" y="2349473"/>
            <a:ext cx="320635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770761" y="2349473"/>
            <a:ext cx="226592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fo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ctio</a:t>
            </a:r>
            <a:r>
              <a:rPr sz="2400" spc="-4" dirty="0" smtClean="0">
                <a:latin typeface="Century Schoolbook"/>
                <a:cs typeface="Century Schoolbook"/>
              </a:rPr>
              <a:t>nn</a:t>
            </a:r>
            <a:r>
              <a:rPr sz="2400" spc="0" dirty="0" smtClean="0">
                <a:latin typeface="Century Schoolbook"/>
                <a:cs typeface="Century Schoolbook"/>
              </a:rPr>
              <a:t>ement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194810" y="2349473"/>
            <a:ext cx="67926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</a:t>
            </a:r>
            <a:r>
              <a:rPr sz="2400" spc="-9" dirty="0" smtClean="0">
                <a:latin typeface="Century Schoolbook"/>
                <a:cs typeface="Century Schoolbook"/>
              </a:rPr>
              <a:t>’</a:t>
            </a:r>
            <a:r>
              <a:rPr sz="2400" spc="-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030470" y="2349473"/>
            <a:ext cx="1297993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-9" dirty="0" smtClean="0">
                <a:latin typeface="Century Schoolbook"/>
                <a:cs typeface="Century Schoolbook"/>
              </a:rPr>
              <a:t>y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tè</a:t>
            </a:r>
            <a:r>
              <a:rPr sz="2400" spc="4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e,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486525" y="2349473"/>
            <a:ext cx="264171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il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908165" y="2349473"/>
            <a:ext cx="481904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-1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548626" y="2349473"/>
            <a:ext cx="1167503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o</a:t>
            </a:r>
            <a:r>
              <a:rPr sz="2400" spc="-29" dirty="0" smtClean="0">
                <a:latin typeface="Century Schoolbook"/>
                <a:cs typeface="Century Schoolbook"/>
              </a:rPr>
              <a:t>u</a:t>
            </a:r>
            <a:r>
              <a:rPr sz="2400" spc="-9" dirty="0" smtClean="0">
                <a:latin typeface="Century Schoolbook"/>
                <a:cs typeface="Century Schoolbook"/>
              </a:rPr>
              <a:t>v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88620" y="2898367"/>
            <a:ext cx="153476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é</a:t>
            </a:r>
            <a:r>
              <a:rPr sz="2400" spc="-4" dirty="0" smtClean="0"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latin typeface="Century Schoolbook"/>
                <a:cs typeface="Century Schoolbook"/>
              </a:rPr>
              <a:t>es</a:t>
            </a:r>
            <a:r>
              <a:rPr sz="2400" spc="1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re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27555" y="2898367"/>
            <a:ext cx="1177798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que </a:t>
            </a:r>
            <a:r>
              <a:rPr sz="2400" spc="25" dirty="0" smtClean="0">
                <a:latin typeface="Century Schoolbook"/>
                <a:cs typeface="Century Schoolbook"/>
              </a:rPr>
              <a:t> </a:t>
            </a:r>
            <a:r>
              <a:rPr sz="2400" spc="-25" dirty="0" smtClean="0"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latin typeface="Century Schoolbook"/>
                <a:cs typeface="Century Schoolbook"/>
              </a:rPr>
              <a:t>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308096" y="2898367"/>
            <a:ext cx="126321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4" dirty="0" smtClean="0">
                <a:latin typeface="Century Schoolbook"/>
                <a:cs typeface="Century Schoolbook"/>
              </a:rPr>
              <a:t>as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1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674870" y="2898367"/>
            <a:ext cx="91608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oie</a:t>
            </a:r>
            <a:r>
              <a:rPr sz="2400" spc="-25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693791" y="2898367"/>
            <a:ext cx="1893553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b="1" spc="-9" dirty="0" smtClean="0">
                <a:latin typeface="Century Schoolbook"/>
                <a:cs typeface="Century Schoolbook"/>
              </a:rPr>
              <a:t>i</a:t>
            </a:r>
            <a:r>
              <a:rPr sz="2400" b="1" spc="9" dirty="0" smtClean="0">
                <a:latin typeface="Century Schoolbook"/>
                <a:cs typeface="Century Schoolbook"/>
              </a:rPr>
              <a:t>n</a:t>
            </a:r>
            <a:r>
              <a:rPr sz="2400" b="1" spc="-9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t</a:t>
            </a:r>
            <a:r>
              <a:rPr sz="2400" b="1" spc="-9" dirty="0" smtClean="0">
                <a:latin typeface="Century Schoolbook"/>
                <a:cs typeface="Century Schoolbook"/>
              </a:rPr>
              <a:t>i</a:t>
            </a:r>
            <a:r>
              <a:rPr sz="2400" b="1" spc="9" dirty="0" smtClean="0">
                <a:latin typeface="Century Schoolbook"/>
                <a:cs typeface="Century Schoolbook"/>
              </a:rPr>
              <a:t>a</a:t>
            </a:r>
            <a:r>
              <a:rPr sz="2400" b="1" spc="0" dirty="0" smtClean="0">
                <a:latin typeface="Century Schoolbook"/>
                <a:cs typeface="Century Schoolbook"/>
              </a:rPr>
              <a:t>l</a:t>
            </a:r>
            <a:r>
              <a:rPr sz="2400" b="1" spc="-14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sée</a:t>
            </a:r>
            <a:r>
              <a:rPr sz="2400" b="1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,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690866" y="2898367"/>
            <a:ext cx="682317" cy="879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c’e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  <a:p>
            <a:pPr marL="116839" marR="45767">
              <a:lnSpc>
                <a:spcPct val="100179"/>
              </a:lnSpc>
              <a:spcBef>
                <a:spcPts val="130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et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358758" y="2898367"/>
            <a:ext cx="334942" cy="879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4083" algn="ctr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à</a:t>
            </a:r>
            <a:endParaRPr sz="2400">
              <a:latin typeface="Century Schoolbook"/>
              <a:cs typeface="Century Schoolbook"/>
            </a:endParaRPr>
          </a:p>
          <a:p>
            <a:pPr marR="420" algn="ctr">
              <a:lnSpc>
                <a:spcPct val="100179"/>
              </a:lnSpc>
              <a:spcBef>
                <a:spcPts val="1305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ce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88620" y="3447268"/>
            <a:ext cx="629820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dire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239837" y="3447268"/>
            <a:ext cx="579219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que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040255" y="3447268"/>
            <a:ext cx="640982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leur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898775" y="3447268"/>
            <a:ext cx="867851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ortie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988816" y="3447268"/>
            <a:ext cx="1106302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Q  </a:t>
            </a:r>
            <a:r>
              <a:rPr sz="2400" spc="299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-19" dirty="0" smtClean="0">
                <a:latin typeface="Century Schoolbook"/>
                <a:cs typeface="Century Schoolbook"/>
              </a:rPr>
              <a:t>o</a:t>
            </a:r>
            <a:r>
              <a:rPr sz="2400" spc="0" dirty="0" smtClean="0">
                <a:latin typeface="Century Schoolbook"/>
                <a:cs typeface="Century Schoolbook"/>
              </a:rPr>
              <a:t>it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17871" y="3447268"/>
            <a:ext cx="240635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à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777484" y="3447268"/>
            <a:ext cx="240635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239891" y="3447268"/>
            <a:ext cx="409703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ou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70065" y="3447268"/>
            <a:ext cx="240635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à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332345" y="3447268"/>
            <a:ext cx="240635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8620" y="3996289"/>
            <a:ext cx="535683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indépenda</a:t>
            </a:r>
            <a:r>
              <a:rPr sz="2400" spc="4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ment</a:t>
            </a:r>
            <a:r>
              <a:rPr sz="2400" spc="-2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du</a:t>
            </a:r>
            <a:r>
              <a:rPr sz="2400" spc="-9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ig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al</a:t>
            </a:r>
            <a:r>
              <a:rPr sz="2400" spc="-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</a:t>
            </a:r>
            <a:r>
              <a:rPr sz="2400" spc="-4" dirty="0" smtClean="0">
                <a:latin typeface="Century Schoolbook"/>
                <a:cs typeface="Century Schoolbook"/>
              </a:rPr>
              <a:t>’</a:t>
            </a:r>
            <a:r>
              <a:rPr sz="2400" spc="0" dirty="0" smtClean="0">
                <a:latin typeface="Century Schoolbook"/>
                <a:cs typeface="Century Schoolbook"/>
              </a:rPr>
              <a:t>ho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loge.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4300" y="4621249"/>
            <a:ext cx="7480664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 </a:t>
            </a:r>
            <a:r>
              <a:rPr sz="1650" spc="79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C’est 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e r</a:t>
            </a:r>
            <a:r>
              <a:rPr sz="2400" spc="-4" dirty="0" smtClean="0">
                <a:latin typeface="Century Schoolbook"/>
                <a:cs typeface="Century Schoolbook"/>
              </a:rPr>
              <a:t>ô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r>
              <a:rPr sz="2400" spc="-1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de c</a:t>
            </a:r>
            <a:r>
              <a:rPr sz="2400" spc="-4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s de</a:t>
            </a:r>
            <a:r>
              <a:rPr sz="2400" spc="-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x e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trées</a:t>
            </a:r>
            <a:r>
              <a:rPr sz="2400" spc="-19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-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pplé</a:t>
            </a:r>
            <a:r>
              <a:rPr sz="2400" spc="4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r>
              <a:rPr sz="2400" spc="4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ires</a:t>
            </a:r>
            <a:r>
              <a:rPr sz="2400" spc="-2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: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29017" y="5246604"/>
            <a:ext cx="5083774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</a:t>
            </a: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650" spc="1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Preset</a:t>
            </a:r>
            <a:r>
              <a:rPr sz="2400" b="1" spc="-9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:</a:t>
            </a:r>
            <a:r>
              <a:rPr sz="2400" b="1" spc="-14" dirty="0" smtClean="0">
                <a:latin typeface="Century Schoolbook"/>
                <a:cs typeface="Century Schoolbook"/>
              </a:rPr>
              <a:t> </a:t>
            </a:r>
            <a:r>
              <a:rPr sz="2400" b="1" spc="4" dirty="0" smtClean="0">
                <a:latin typeface="Century Schoolbook"/>
                <a:cs typeface="Century Schoolbook"/>
              </a:rPr>
              <a:t>m</a:t>
            </a:r>
            <a:r>
              <a:rPr sz="2400" b="1" spc="-4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se</a:t>
            </a:r>
            <a:r>
              <a:rPr sz="2400" b="1" spc="14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à</a:t>
            </a:r>
            <a:r>
              <a:rPr sz="2400" b="1" spc="-14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1</a:t>
            </a:r>
            <a:r>
              <a:rPr sz="2400" b="1" spc="-4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de </a:t>
            </a:r>
            <a:r>
              <a:rPr sz="2400" b="1" spc="-4" dirty="0" smtClean="0">
                <a:latin typeface="Century Schoolbook"/>
                <a:cs typeface="Century Schoolbook"/>
              </a:rPr>
              <a:t>l</a:t>
            </a:r>
            <a:r>
              <a:rPr sz="2400" b="1" spc="0" dirty="0" smtClean="0">
                <a:latin typeface="Century Schoolbook"/>
                <a:cs typeface="Century Schoolbook"/>
              </a:rPr>
              <a:t>a so</a:t>
            </a:r>
            <a:r>
              <a:rPr sz="2400" b="1" spc="-9" dirty="0" smtClean="0">
                <a:latin typeface="Century Schoolbook"/>
                <a:cs typeface="Century Schoolbook"/>
              </a:rPr>
              <a:t>r</a:t>
            </a:r>
            <a:r>
              <a:rPr sz="2400" b="1" spc="0" dirty="0" smtClean="0">
                <a:latin typeface="Century Schoolbook"/>
                <a:cs typeface="Century Schoolbook"/>
              </a:rPr>
              <a:t>t</a:t>
            </a:r>
            <a:r>
              <a:rPr sz="2400" b="1" spc="-9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b="1" spc="34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Q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29017" y="5871444"/>
            <a:ext cx="500853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</a:t>
            </a: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650" spc="1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C</a:t>
            </a:r>
            <a:r>
              <a:rPr sz="2400" b="1" spc="-9" dirty="0" smtClean="0">
                <a:latin typeface="Century Schoolbook"/>
                <a:cs typeface="Century Schoolbook"/>
              </a:rPr>
              <a:t>l</a:t>
            </a:r>
            <a:r>
              <a:rPr sz="2400" b="1" spc="0" dirty="0" smtClean="0">
                <a:latin typeface="Century Schoolbook"/>
                <a:cs typeface="Century Schoolbook"/>
              </a:rPr>
              <a:t>ear</a:t>
            </a:r>
            <a:r>
              <a:rPr sz="2400" b="1" spc="-14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: </a:t>
            </a:r>
            <a:r>
              <a:rPr sz="2400" b="1" spc="4" dirty="0" smtClean="0">
                <a:latin typeface="Century Schoolbook"/>
                <a:cs typeface="Century Schoolbook"/>
              </a:rPr>
              <a:t>m</a:t>
            </a:r>
            <a:r>
              <a:rPr sz="2400" b="1" spc="-4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se à 0</a:t>
            </a:r>
            <a:r>
              <a:rPr sz="2400" b="1" spc="-9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de </a:t>
            </a:r>
            <a:r>
              <a:rPr sz="2400" b="1" spc="-4" dirty="0" smtClean="0">
                <a:latin typeface="Century Schoolbook"/>
                <a:cs typeface="Century Schoolbook"/>
              </a:rPr>
              <a:t>l</a:t>
            </a:r>
            <a:r>
              <a:rPr sz="2400" b="1" spc="0" dirty="0" smtClean="0">
                <a:latin typeface="Century Schoolbook"/>
                <a:cs typeface="Century Schoolbook"/>
              </a:rPr>
              <a:t>a so</a:t>
            </a:r>
            <a:r>
              <a:rPr sz="2400" b="1" spc="-9" dirty="0" smtClean="0">
                <a:latin typeface="Century Schoolbook"/>
                <a:cs typeface="Century Schoolbook"/>
              </a:rPr>
              <a:t>r</a:t>
            </a:r>
            <a:r>
              <a:rPr sz="2400" b="1" spc="0" dirty="0" smtClean="0">
                <a:latin typeface="Century Schoolbook"/>
                <a:cs typeface="Century Schoolbook"/>
              </a:rPr>
              <a:t>t</a:t>
            </a:r>
            <a:r>
              <a:rPr sz="2400" b="1" spc="-9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b="1" spc="14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Q.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31</a:t>
            </a:r>
            <a:endParaRPr sz="1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object 50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820543" y="3854704"/>
            <a:ext cx="0" cy="2298700"/>
          </a:xfrm>
          <a:custGeom>
            <a:avLst/>
            <a:gdLst/>
            <a:ahLst/>
            <a:cxnLst/>
            <a:rect l="l" t="t" r="r" b="b"/>
            <a:pathLst>
              <a:path h="2298700">
                <a:moveTo>
                  <a:pt x="0" y="0"/>
                </a:moveTo>
                <a:lnTo>
                  <a:pt x="0" y="22987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123054" y="3854704"/>
            <a:ext cx="0" cy="2298700"/>
          </a:xfrm>
          <a:custGeom>
            <a:avLst/>
            <a:gdLst/>
            <a:ahLst/>
            <a:cxnLst/>
            <a:rect l="l" t="t" r="r" b="b"/>
            <a:pathLst>
              <a:path h="2298700">
                <a:moveTo>
                  <a:pt x="0" y="0"/>
                </a:moveTo>
                <a:lnTo>
                  <a:pt x="0" y="22987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251831" y="3854704"/>
            <a:ext cx="0" cy="2298700"/>
          </a:xfrm>
          <a:custGeom>
            <a:avLst/>
            <a:gdLst/>
            <a:ahLst/>
            <a:cxnLst/>
            <a:rect l="l" t="t" r="r" b="b"/>
            <a:pathLst>
              <a:path h="2298700">
                <a:moveTo>
                  <a:pt x="0" y="0"/>
                </a:moveTo>
                <a:lnTo>
                  <a:pt x="0" y="22987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685289" y="4318254"/>
            <a:ext cx="5917438" cy="0"/>
          </a:xfrm>
          <a:custGeom>
            <a:avLst/>
            <a:gdLst/>
            <a:ahLst/>
            <a:cxnLst/>
            <a:rect l="l" t="t" r="r" b="b"/>
            <a:pathLst>
              <a:path w="5917438">
                <a:moveTo>
                  <a:pt x="0" y="0"/>
                </a:moveTo>
                <a:lnTo>
                  <a:pt x="591743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685289" y="4775454"/>
            <a:ext cx="5917438" cy="0"/>
          </a:xfrm>
          <a:custGeom>
            <a:avLst/>
            <a:gdLst/>
            <a:ahLst/>
            <a:cxnLst/>
            <a:rect l="l" t="t" r="r" b="b"/>
            <a:pathLst>
              <a:path w="5917438">
                <a:moveTo>
                  <a:pt x="0" y="0"/>
                </a:moveTo>
                <a:lnTo>
                  <a:pt x="591743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685289" y="5232654"/>
            <a:ext cx="5917438" cy="0"/>
          </a:xfrm>
          <a:custGeom>
            <a:avLst/>
            <a:gdLst/>
            <a:ahLst/>
            <a:cxnLst/>
            <a:rect l="l" t="t" r="r" b="b"/>
            <a:pathLst>
              <a:path w="5917438">
                <a:moveTo>
                  <a:pt x="0" y="0"/>
                </a:moveTo>
                <a:lnTo>
                  <a:pt x="591743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685289" y="5689854"/>
            <a:ext cx="5917438" cy="0"/>
          </a:xfrm>
          <a:custGeom>
            <a:avLst/>
            <a:gdLst/>
            <a:ahLst/>
            <a:cxnLst/>
            <a:rect l="l" t="t" r="r" b="b"/>
            <a:pathLst>
              <a:path w="5917438">
                <a:moveTo>
                  <a:pt x="0" y="0"/>
                </a:moveTo>
                <a:lnTo>
                  <a:pt x="591743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691639" y="3854704"/>
            <a:ext cx="0" cy="2298700"/>
          </a:xfrm>
          <a:custGeom>
            <a:avLst/>
            <a:gdLst/>
            <a:ahLst/>
            <a:cxnLst/>
            <a:rect l="l" t="t" r="r" b="b"/>
            <a:pathLst>
              <a:path h="2298700">
                <a:moveTo>
                  <a:pt x="0" y="0"/>
                </a:moveTo>
                <a:lnTo>
                  <a:pt x="0" y="22987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596378" y="3854704"/>
            <a:ext cx="0" cy="2298700"/>
          </a:xfrm>
          <a:custGeom>
            <a:avLst/>
            <a:gdLst/>
            <a:ahLst/>
            <a:cxnLst/>
            <a:rect l="l" t="t" r="r" b="b"/>
            <a:pathLst>
              <a:path h="2298700">
                <a:moveTo>
                  <a:pt x="0" y="0"/>
                </a:moveTo>
                <a:lnTo>
                  <a:pt x="0" y="22987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685289" y="3861054"/>
            <a:ext cx="5917438" cy="0"/>
          </a:xfrm>
          <a:custGeom>
            <a:avLst/>
            <a:gdLst/>
            <a:ahLst/>
            <a:cxnLst/>
            <a:rect l="l" t="t" r="r" b="b"/>
            <a:pathLst>
              <a:path w="5917438">
                <a:moveTo>
                  <a:pt x="0" y="0"/>
                </a:moveTo>
                <a:lnTo>
                  <a:pt x="591743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685289" y="6147054"/>
            <a:ext cx="5917438" cy="0"/>
          </a:xfrm>
          <a:custGeom>
            <a:avLst/>
            <a:gdLst/>
            <a:ahLst/>
            <a:cxnLst/>
            <a:rect l="l" t="t" r="r" b="b"/>
            <a:pathLst>
              <a:path w="5917438">
                <a:moveTo>
                  <a:pt x="0" y="0"/>
                </a:moveTo>
                <a:lnTo>
                  <a:pt x="591743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1082992" y="253084"/>
            <a:ext cx="7345052" cy="431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0"/>
              </a:lnSpc>
              <a:spcBef>
                <a:spcPts val="170"/>
              </a:spcBef>
            </a:pPr>
            <a:r>
              <a:rPr sz="3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INITIALISATION D</a:t>
            </a:r>
            <a:r>
              <a:rPr sz="320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3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3200" b="1" spc="1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3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AS</a:t>
            </a:r>
            <a:r>
              <a:rPr sz="3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3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ULES</a:t>
            </a:r>
            <a:endParaRPr sz="32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14300" y="1175873"/>
            <a:ext cx="675489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C</a:t>
            </a:r>
            <a:r>
              <a:rPr sz="2400" b="1" spc="-9" dirty="0" smtClean="0">
                <a:latin typeface="Century Schoolbook"/>
                <a:cs typeface="Century Schoolbook"/>
              </a:rPr>
              <a:t>l</a:t>
            </a:r>
            <a:r>
              <a:rPr sz="2400" b="1" spc="0" dirty="0" smtClean="0">
                <a:latin typeface="Century Schoolbook"/>
                <a:cs typeface="Century Schoolbook"/>
              </a:rPr>
              <a:t>ear</a:t>
            </a:r>
            <a:r>
              <a:rPr sz="2400" b="1" spc="84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(</a:t>
            </a:r>
            <a:r>
              <a:rPr sz="2400" b="1" spc="14" dirty="0" smtClean="0">
                <a:latin typeface="Century Schoolbook"/>
                <a:cs typeface="Century Schoolbook"/>
              </a:rPr>
              <a:t>C</a:t>
            </a:r>
            <a:r>
              <a:rPr sz="2400" b="1" spc="0" dirty="0" smtClean="0">
                <a:latin typeface="Century Schoolbook"/>
                <a:cs typeface="Century Schoolbook"/>
              </a:rPr>
              <a:t>l)</a:t>
            </a:r>
            <a:r>
              <a:rPr sz="2400" b="1" spc="100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et</a:t>
            </a:r>
            <a:r>
              <a:rPr sz="2400" b="1" spc="89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P</a:t>
            </a:r>
            <a:r>
              <a:rPr sz="2400" b="1" spc="9" dirty="0" smtClean="0">
                <a:latin typeface="Century Schoolbook"/>
                <a:cs typeface="Century Schoolbook"/>
              </a:rPr>
              <a:t>r</a:t>
            </a:r>
            <a:r>
              <a:rPr sz="2400" b="1" spc="0" dirty="0" smtClean="0">
                <a:latin typeface="Century Schoolbook"/>
                <a:cs typeface="Century Schoolbook"/>
              </a:rPr>
              <a:t>eset</a:t>
            </a:r>
            <a:r>
              <a:rPr sz="2400" b="1" spc="99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(Pr)</a:t>
            </a:r>
            <a:r>
              <a:rPr sz="2400" b="1" spc="99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ont</a:t>
            </a:r>
            <a:r>
              <a:rPr sz="2400" spc="11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deux</a:t>
            </a:r>
            <a:r>
              <a:rPr sz="2400" spc="10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entrées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898005" y="1175873"/>
            <a:ext cx="181941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-9" dirty="0" smtClean="0">
                <a:latin typeface="Century Schoolbook"/>
                <a:cs typeface="Century Schoolbook"/>
              </a:rPr>
              <a:t>y</a:t>
            </a:r>
            <a:r>
              <a:rPr sz="2400" spc="0" dirty="0" smtClean="0">
                <a:latin typeface="Century Schoolbook"/>
                <a:cs typeface="Century Schoolbook"/>
              </a:rPr>
              <a:t>n</a:t>
            </a:r>
            <a:r>
              <a:rPr sz="2400" spc="-9" dirty="0" smtClean="0">
                <a:latin typeface="Century Schoolbook"/>
                <a:cs typeface="Century Schoolbook"/>
              </a:rPr>
              <a:t>c</a:t>
            </a:r>
            <a:r>
              <a:rPr sz="2400" spc="9" dirty="0" smtClean="0">
                <a:latin typeface="Century Schoolbook"/>
                <a:cs typeface="Century Schoolbook"/>
              </a:rPr>
              <a:t>h</a:t>
            </a:r>
            <a:r>
              <a:rPr sz="2400" spc="0" dirty="0" smtClean="0">
                <a:latin typeface="Century Schoolbook"/>
                <a:cs typeface="Century Schoolbook"/>
              </a:rPr>
              <a:t>ro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88620" y="1724640"/>
            <a:ext cx="52281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qui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922337" y="1724640"/>
            <a:ext cx="15580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: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029017" y="2349473"/>
            <a:ext cx="555457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</a:t>
            </a: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650" spc="1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fo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ctio</a:t>
            </a:r>
            <a:r>
              <a:rPr sz="2400" spc="-4" dirty="0" smtClean="0">
                <a:latin typeface="Century Schoolbook"/>
                <a:cs typeface="Century Schoolbook"/>
              </a:rPr>
              <a:t>nn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r>
              <a:rPr sz="2400" spc="-1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avec 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-1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lo</a:t>
            </a:r>
            <a:r>
              <a:rPr sz="2400" spc="-4" dirty="0" smtClean="0">
                <a:latin typeface="Century Schoolbook"/>
                <a:cs typeface="Century Schoolbook"/>
              </a:rPr>
              <a:t>g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4" dirty="0" smtClean="0">
                <a:latin typeface="Century Schoolbook"/>
                <a:cs typeface="Century Schoolbook"/>
              </a:rPr>
              <a:t>q</a:t>
            </a:r>
            <a:r>
              <a:rPr sz="2400" spc="-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e </a:t>
            </a:r>
            <a:r>
              <a:rPr sz="2400" spc="-4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é</a:t>
            </a:r>
            <a:r>
              <a:rPr sz="2400" spc="-9" dirty="0" smtClean="0">
                <a:latin typeface="Century Schoolbook"/>
                <a:cs typeface="Century Schoolbook"/>
              </a:rPr>
              <a:t>g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ive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029017" y="2974567"/>
            <a:ext cx="943808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</a:t>
            </a: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650" spc="1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o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984375" y="2974567"/>
            <a:ext cx="67007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plus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748915" y="2974567"/>
            <a:ext cx="153476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prio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re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293870" y="2974567"/>
            <a:ext cx="57979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que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885690" y="2974567"/>
            <a:ext cx="1265397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l’</a:t>
            </a:r>
            <a:r>
              <a:rPr sz="2400" spc="-14" dirty="0" smtClean="0">
                <a:latin typeface="Century Schoolbook"/>
                <a:cs typeface="Century Schoolbook"/>
              </a:rPr>
              <a:t>h</a:t>
            </a:r>
            <a:r>
              <a:rPr sz="2400" spc="0" dirty="0" smtClean="0">
                <a:latin typeface="Century Schoolbook"/>
                <a:cs typeface="Century Schoolbook"/>
              </a:rPr>
              <a:t>o</a:t>
            </a:r>
            <a:r>
              <a:rPr sz="2400" spc="-4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lo</a:t>
            </a:r>
            <a:r>
              <a:rPr sz="2400" spc="-4" dirty="0" smtClean="0">
                <a:latin typeface="Century Schoolbook"/>
                <a:cs typeface="Century Schoolbook"/>
              </a:rPr>
              <a:t>g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32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691639" y="3861054"/>
            <a:ext cx="1128903" cy="457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9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ear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820543" y="3861054"/>
            <a:ext cx="1302511" cy="457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Preset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123054" y="3861054"/>
            <a:ext cx="1128776" cy="457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H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251831" y="3861054"/>
            <a:ext cx="2344547" cy="457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4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Q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691639" y="4318254"/>
            <a:ext cx="1128903" cy="457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820543" y="4318254"/>
            <a:ext cx="1302511" cy="457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123054" y="4318254"/>
            <a:ext cx="1128776" cy="457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251831" y="4318254"/>
            <a:ext cx="2344547" cy="457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4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É</a:t>
            </a:r>
            <a:r>
              <a:rPr sz="2400" spc="9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at</a:t>
            </a:r>
            <a:r>
              <a:rPr sz="2400" spc="-1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interdit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691639" y="4775454"/>
            <a:ext cx="1128903" cy="457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820543" y="4775454"/>
            <a:ext cx="1302511" cy="457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23054" y="4775454"/>
            <a:ext cx="1128776" cy="457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251831" y="4775454"/>
            <a:ext cx="2344547" cy="457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4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91639" y="5232654"/>
            <a:ext cx="1128903" cy="457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820543" y="5232654"/>
            <a:ext cx="1302511" cy="457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123054" y="5232654"/>
            <a:ext cx="1128776" cy="457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51831" y="5232654"/>
            <a:ext cx="2344547" cy="457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4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91639" y="5689854"/>
            <a:ext cx="1128903" cy="457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7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20543" y="5689854"/>
            <a:ext cx="1302511" cy="457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7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23054" y="5689854"/>
            <a:ext cx="1128776" cy="457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2091"/>
              </a:lnSpc>
              <a:spcBef>
                <a:spcPts val="325"/>
              </a:spcBef>
            </a:pPr>
            <a:r>
              <a:rPr sz="2400" spc="0" dirty="0" smtClean="0">
                <a:latin typeface="Symbol"/>
                <a:cs typeface="Symbol"/>
              </a:rPr>
              <a:t>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251831" y="5689854"/>
            <a:ext cx="2344547" cy="457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4">
              <a:lnSpc>
                <a:spcPct val="100179"/>
              </a:lnSpc>
              <a:spcBef>
                <a:spcPts val="37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bject 56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647944" y="3738753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813" y="109728"/>
                </a:moveTo>
                <a:lnTo>
                  <a:pt x="539241" y="115824"/>
                </a:lnTo>
                <a:lnTo>
                  <a:pt x="547115" y="117856"/>
                </a:lnTo>
                <a:lnTo>
                  <a:pt x="553084" y="114300"/>
                </a:lnTo>
                <a:lnTo>
                  <a:pt x="648080" y="58928"/>
                </a:lnTo>
                <a:lnTo>
                  <a:pt x="553084" y="3556"/>
                </a:lnTo>
                <a:lnTo>
                  <a:pt x="547115" y="0"/>
                </a:lnTo>
                <a:lnTo>
                  <a:pt x="539241" y="2032"/>
                </a:lnTo>
                <a:lnTo>
                  <a:pt x="535813" y="8128"/>
                </a:lnTo>
                <a:lnTo>
                  <a:pt x="532256" y="14097"/>
                </a:lnTo>
                <a:lnTo>
                  <a:pt x="534288" y="21971"/>
                </a:lnTo>
                <a:lnTo>
                  <a:pt x="540384" y="25400"/>
                </a:lnTo>
                <a:lnTo>
                  <a:pt x="576090" y="46228"/>
                </a:lnTo>
                <a:lnTo>
                  <a:pt x="622934" y="46228"/>
                </a:lnTo>
                <a:lnTo>
                  <a:pt x="622934" y="71628"/>
                </a:lnTo>
                <a:lnTo>
                  <a:pt x="576090" y="71628"/>
                </a:lnTo>
                <a:lnTo>
                  <a:pt x="540384" y="92456"/>
                </a:lnTo>
                <a:lnTo>
                  <a:pt x="534288" y="96012"/>
                </a:lnTo>
                <a:lnTo>
                  <a:pt x="532256" y="103759"/>
                </a:lnTo>
                <a:lnTo>
                  <a:pt x="535813" y="109728"/>
                </a:lnTo>
                <a:close/>
              </a:path>
              <a:path w="648080" h="117855">
                <a:moveTo>
                  <a:pt x="622934" y="46228"/>
                </a:moveTo>
                <a:lnTo>
                  <a:pt x="616584" y="48006"/>
                </a:lnTo>
                <a:lnTo>
                  <a:pt x="616584" y="69850"/>
                </a:lnTo>
                <a:lnTo>
                  <a:pt x="597861" y="58927"/>
                </a:lnTo>
                <a:lnTo>
                  <a:pt x="616584" y="48006"/>
                </a:lnTo>
                <a:lnTo>
                  <a:pt x="622934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4" y="71628"/>
                </a:lnTo>
                <a:lnTo>
                  <a:pt x="622934" y="46228"/>
                </a:lnTo>
                <a:close/>
              </a:path>
              <a:path w="648080" h="117855">
                <a:moveTo>
                  <a:pt x="616584" y="48006"/>
                </a:moveTo>
                <a:lnTo>
                  <a:pt x="597861" y="58927"/>
                </a:lnTo>
                <a:lnTo>
                  <a:pt x="616584" y="69850"/>
                </a:lnTo>
                <a:lnTo>
                  <a:pt x="616584" y="4800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647944" y="3738753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813" y="109728"/>
                </a:moveTo>
                <a:lnTo>
                  <a:pt x="539241" y="115824"/>
                </a:lnTo>
                <a:lnTo>
                  <a:pt x="547115" y="117856"/>
                </a:lnTo>
                <a:lnTo>
                  <a:pt x="553084" y="114300"/>
                </a:lnTo>
                <a:lnTo>
                  <a:pt x="648080" y="58928"/>
                </a:lnTo>
                <a:lnTo>
                  <a:pt x="553084" y="3556"/>
                </a:lnTo>
                <a:lnTo>
                  <a:pt x="547115" y="0"/>
                </a:lnTo>
                <a:lnTo>
                  <a:pt x="539241" y="2032"/>
                </a:lnTo>
                <a:lnTo>
                  <a:pt x="535813" y="8128"/>
                </a:lnTo>
                <a:lnTo>
                  <a:pt x="532256" y="14097"/>
                </a:lnTo>
                <a:lnTo>
                  <a:pt x="534288" y="21971"/>
                </a:lnTo>
                <a:lnTo>
                  <a:pt x="540384" y="25400"/>
                </a:lnTo>
                <a:lnTo>
                  <a:pt x="576090" y="46228"/>
                </a:lnTo>
                <a:lnTo>
                  <a:pt x="622934" y="46228"/>
                </a:lnTo>
                <a:lnTo>
                  <a:pt x="622934" y="71628"/>
                </a:lnTo>
                <a:lnTo>
                  <a:pt x="576090" y="71628"/>
                </a:lnTo>
                <a:lnTo>
                  <a:pt x="540384" y="92456"/>
                </a:lnTo>
                <a:lnTo>
                  <a:pt x="534288" y="96012"/>
                </a:lnTo>
                <a:lnTo>
                  <a:pt x="532256" y="103759"/>
                </a:lnTo>
                <a:lnTo>
                  <a:pt x="535813" y="109728"/>
                </a:lnTo>
                <a:close/>
              </a:path>
              <a:path w="648080" h="117855">
                <a:moveTo>
                  <a:pt x="622934" y="46228"/>
                </a:moveTo>
                <a:lnTo>
                  <a:pt x="616584" y="48006"/>
                </a:lnTo>
                <a:lnTo>
                  <a:pt x="616584" y="69850"/>
                </a:lnTo>
                <a:lnTo>
                  <a:pt x="597861" y="58927"/>
                </a:lnTo>
                <a:lnTo>
                  <a:pt x="616584" y="48006"/>
                </a:lnTo>
                <a:lnTo>
                  <a:pt x="622934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4" y="71628"/>
                </a:lnTo>
                <a:lnTo>
                  <a:pt x="622934" y="46228"/>
                </a:lnTo>
                <a:close/>
              </a:path>
              <a:path w="648080" h="117855">
                <a:moveTo>
                  <a:pt x="616584" y="48006"/>
                </a:moveTo>
                <a:lnTo>
                  <a:pt x="597861" y="58927"/>
                </a:lnTo>
                <a:lnTo>
                  <a:pt x="616584" y="69850"/>
                </a:lnTo>
                <a:lnTo>
                  <a:pt x="616584" y="4800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647944" y="4458843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616584" y="48005"/>
                </a:moveTo>
                <a:lnTo>
                  <a:pt x="597861" y="58927"/>
                </a:lnTo>
                <a:lnTo>
                  <a:pt x="616584" y="69849"/>
                </a:lnTo>
                <a:lnTo>
                  <a:pt x="616584" y="48005"/>
                </a:lnTo>
                <a:close/>
              </a:path>
              <a:path w="648080" h="117855">
                <a:moveTo>
                  <a:pt x="553084" y="114299"/>
                </a:moveTo>
                <a:lnTo>
                  <a:pt x="648080" y="58927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16584" y="48005"/>
                </a:lnTo>
                <a:lnTo>
                  <a:pt x="616584" y="69849"/>
                </a:lnTo>
                <a:lnTo>
                  <a:pt x="597861" y="58927"/>
                </a:lnTo>
                <a:lnTo>
                  <a:pt x="616584" y="48005"/>
                </a:lnTo>
                <a:lnTo>
                  <a:pt x="622934" y="71627"/>
                </a:lnTo>
                <a:lnTo>
                  <a:pt x="553084" y="114299"/>
                </a:lnTo>
                <a:close/>
              </a:path>
              <a:path w="648080" h="117855">
                <a:moveTo>
                  <a:pt x="539241" y="2031"/>
                </a:moveTo>
                <a:lnTo>
                  <a:pt x="535813" y="8127"/>
                </a:lnTo>
                <a:lnTo>
                  <a:pt x="532256" y="14096"/>
                </a:lnTo>
                <a:lnTo>
                  <a:pt x="534288" y="21970"/>
                </a:lnTo>
                <a:lnTo>
                  <a:pt x="540384" y="25399"/>
                </a:lnTo>
                <a:lnTo>
                  <a:pt x="576090" y="46228"/>
                </a:lnTo>
                <a:lnTo>
                  <a:pt x="622934" y="46227"/>
                </a:lnTo>
                <a:lnTo>
                  <a:pt x="648080" y="58927"/>
                </a:lnTo>
                <a:lnTo>
                  <a:pt x="553084" y="3555"/>
                </a:lnTo>
                <a:lnTo>
                  <a:pt x="547115" y="0"/>
                </a:lnTo>
                <a:lnTo>
                  <a:pt x="539241" y="2031"/>
                </a:lnTo>
                <a:close/>
              </a:path>
              <a:path w="648080" h="117855">
                <a:moveTo>
                  <a:pt x="535813" y="109727"/>
                </a:moveTo>
                <a:lnTo>
                  <a:pt x="539241" y="115823"/>
                </a:lnTo>
                <a:lnTo>
                  <a:pt x="547115" y="117855"/>
                </a:lnTo>
                <a:lnTo>
                  <a:pt x="553084" y="114299"/>
                </a:lnTo>
                <a:lnTo>
                  <a:pt x="622934" y="71627"/>
                </a:lnTo>
                <a:lnTo>
                  <a:pt x="576090" y="71628"/>
                </a:lnTo>
                <a:lnTo>
                  <a:pt x="540384" y="92455"/>
                </a:lnTo>
                <a:lnTo>
                  <a:pt x="534288" y="95884"/>
                </a:lnTo>
                <a:lnTo>
                  <a:pt x="532256" y="103758"/>
                </a:lnTo>
                <a:lnTo>
                  <a:pt x="535813" y="1097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647944" y="4458843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616584" y="48005"/>
                </a:moveTo>
                <a:lnTo>
                  <a:pt x="597861" y="58927"/>
                </a:lnTo>
                <a:lnTo>
                  <a:pt x="616584" y="69849"/>
                </a:lnTo>
                <a:lnTo>
                  <a:pt x="616584" y="48005"/>
                </a:lnTo>
                <a:close/>
              </a:path>
              <a:path w="648080" h="117855">
                <a:moveTo>
                  <a:pt x="553084" y="114299"/>
                </a:moveTo>
                <a:lnTo>
                  <a:pt x="648080" y="58927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16584" y="48005"/>
                </a:lnTo>
                <a:lnTo>
                  <a:pt x="616584" y="69849"/>
                </a:lnTo>
                <a:lnTo>
                  <a:pt x="597861" y="58927"/>
                </a:lnTo>
                <a:lnTo>
                  <a:pt x="616584" y="48005"/>
                </a:lnTo>
                <a:lnTo>
                  <a:pt x="622934" y="71627"/>
                </a:lnTo>
                <a:lnTo>
                  <a:pt x="553084" y="114299"/>
                </a:lnTo>
                <a:close/>
              </a:path>
              <a:path w="648080" h="117855">
                <a:moveTo>
                  <a:pt x="539241" y="2031"/>
                </a:moveTo>
                <a:lnTo>
                  <a:pt x="535813" y="8127"/>
                </a:lnTo>
                <a:lnTo>
                  <a:pt x="532256" y="14096"/>
                </a:lnTo>
                <a:lnTo>
                  <a:pt x="534288" y="21970"/>
                </a:lnTo>
                <a:lnTo>
                  <a:pt x="540384" y="25399"/>
                </a:lnTo>
                <a:lnTo>
                  <a:pt x="576090" y="46228"/>
                </a:lnTo>
                <a:lnTo>
                  <a:pt x="622934" y="46227"/>
                </a:lnTo>
                <a:lnTo>
                  <a:pt x="648080" y="58927"/>
                </a:lnTo>
                <a:lnTo>
                  <a:pt x="553084" y="3555"/>
                </a:lnTo>
                <a:lnTo>
                  <a:pt x="547115" y="0"/>
                </a:lnTo>
                <a:lnTo>
                  <a:pt x="539241" y="2031"/>
                </a:lnTo>
                <a:close/>
              </a:path>
              <a:path w="648080" h="117855">
                <a:moveTo>
                  <a:pt x="535813" y="109727"/>
                </a:moveTo>
                <a:lnTo>
                  <a:pt x="539241" y="115823"/>
                </a:lnTo>
                <a:lnTo>
                  <a:pt x="547115" y="117855"/>
                </a:lnTo>
                <a:lnTo>
                  <a:pt x="553084" y="114299"/>
                </a:lnTo>
                <a:lnTo>
                  <a:pt x="622934" y="71627"/>
                </a:lnTo>
                <a:lnTo>
                  <a:pt x="576090" y="71628"/>
                </a:lnTo>
                <a:lnTo>
                  <a:pt x="540384" y="92455"/>
                </a:lnTo>
                <a:lnTo>
                  <a:pt x="534288" y="95884"/>
                </a:lnTo>
                <a:lnTo>
                  <a:pt x="532256" y="103758"/>
                </a:lnTo>
                <a:lnTo>
                  <a:pt x="535813" y="1097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589401" y="3563759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589401" y="3563759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987802" y="3738753"/>
            <a:ext cx="648208" cy="117856"/>
          </a:xfrm>
          <a:custGeom>
            <a:avLst/>
            <a:gdLst/>
            <a:ahLst/>
            <a:cxnLst/>
            <a:rect l="l" t="t" r="r" b="b"/>
            <a:pathLst>
              <a:path w="648208" h="117855">
                <a:moveTo>
                  <a:pt x="535813" y="109728"/>
                </a:moveTo>
                <a:lnTo>
                  <a:pt x="539369" y="115824"/>
                </a:lnTo>
                <a:lnTo>
                  <a:pt x="547115" y="117856"/>
                </a:lnTo>
                <a:lnTo>
                  <a:pt x="553085" y="114300"/>
                </a:lnTo>
                <a:lnTo>
                  <a:pt x="648208" y="58928"/>
                </a:lnTo>
                <a:lnTo>
                  <a:pt x="553085" y="3556"/>
                </a:lnTo>
                <a:lnTo>
                  <a:pt x="547115" y="0"/>
                </a:lnTo>
                <a:lnTo>
                  <a:pt x="539369" y="2032"/>
                </a:lnTo>
                <a:lnTo>
                  <a:pt x="535813" y="8128"/>
                </a:lnTo>
                <a:lnTo>
                  <a:pt x="532257" y="14097"/>
                </a:lnTo>
                <a:lnTo>
                  <a:pt x="534288" y="21971"/>
                </a:lnTo>
                <a:lnTo>
                  <a:pt x="540385" y="25400"/>
                </a:lnTo>
                <a:lnTo>
                  <a:pt x="576090" y="46228"/>
                </a:lnTo>
                <a:lnTo>
                  <a:pt x="622935" y="46228"/>
                </a:lnTo>
                <a:lnTo>
                  <a:pt x="622935" y="71628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3" y="109728"/>
                </a:lnTo>
                <a:close/>
              </a:path>
              <a:path w="648208" h="117855">
                <a:moveTo>
                  <a:pt x="622935" y="46228"/>
                </a:moveTo>
                <a:lnTo>
                  <a:pt x="616585" y="48006"/>
                </a:lnTo>
                <a:lnTo>
                  <a:pt x="616585" y="69850"/>
                </a:lnTo>
                <a:lnTo>
                  <a:pt x="597861" y="58927"/>
                </a:lnTo>
                <a:lnTo>
                  <a:pt x="616585" y="48006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22935" y="46228"/>
                </a:lnTo>
                <a:close/>
              </a:path>
              <a:path w="648208" h="117855">
                <a:moveTo>
                  <a:pt x="616585" y="48006"/>
                </a:moveTo>
                <a:lnTo>
                  <a:pt x="597861" y="58927"/>
                </a:lnTo>
                <a:lnTo>
                  <a:pt x="616585" y="69850"/>
                </a:lnTo>
                <a:lnTo>
                  <a:pt x="616585" y="4800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987802" y="3738753"/>
            <a:ext cx="648208" cy="117856"/>
          </a:xfrm>
          <a:custGeom>
            <a:avLst/>
            <a:gdLst/>
            <a:ahLst/>
            <a:cxnLst/>
            <a:rect l="l" t="t" r="r" b="b"/>
            <a:pathLst>
              <a:path w="648208" h="117855">
                <a:moveTo>
                  <a:pt x="535813" y="109728"/>
                </a:moveTo>
                <a:lnTo>
                  <a:pt x="539369" y="115824"/>
                </a:lnTo>
                <a:lnTo>
                  <a:pt x="547115" y="117856"/>
                </a:lnTo>
                <a:lnTo>
                  <a:pt x="553085" y="114300"/>
                </a:lnTo>
                <a:lnTo>
                  <a:pt x="648208" y="58928"/>
                </a:lnTo>
                <a:lnTo>
                  <a:pt x="553085" y="3556"/>
                </a:lnTo>
                <a:lnTo>
                  <a:pt x="547115" y="0"/>
                </a:lnTo>
                <a:lnTo>
                  <a:pt x="539369" y="2032"/>
                </a:lnTo>
                <a:lnTo>
                  <a:pt x="535813" y="8128"/>
                </a:lnTo>
                <a:lnTo>
                  <a:pt x="532257" y="14097"/>
                </a:lnTo>
                <a:lnTo>
                  <a:pt x="534288" y="21971"/>
                </a:lnTo>
                <a:lnTo>
                  <a:pt x="540385" y="25400"/>
                </a:lnTo>
                <a:lnTo>
                  <a:pt x="576090" y="46228"/>
                </a:lnTo>
                <a:lnTo>
                  <a:pt x="622935" y="46228"/>
                </a:lnTo>
                <a:lnTo>
                  <a:pt x="622935" y="71628"/>
                </a:lnTo>
                <a:lnTo>
                  <a:pt x="576090" y="71628"/>
                </a:lnTo>
                <a:lnTo>
                  <a:pt x="540385" y="92456"/>
                </a:lnTo>
                <a:lnTo>
                  <a:pt x="534288" y="96012"/>
                </a:lnTo>
                <a:lnTo>
                  <a:pt x="532257" y="103759"/>
                </a:lnTo>
                <a:lnTo>
                  <a:pt x="535813" y="109728"/>
                </a:lnTo>
                <a:close/>
              </a:path>
              <a:path w="648208" h="117855">
                <a:moveTo>
                  <a:pt x="622935" y="46228"/>
                </a:moveTo>
                <a:lnTo>
                  <a:pt x="616585" y="48006"/>
                </a:lnTo>
                <a:lnTo>
                  <a:pt x="616585" y="69850"/>
                </a:lnTo>
                <a:lnTo>
                  <a:pt x="597861" y="58927"/>
                </a:lnTo>
                <a:lnTo>
                  <a:pt x="616585" y="48006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22935" y="46228"/>
                </a:lnTo>
                <a:close/>
              </a:path>
              <a:path w="648208" h="117855">
                <a:moveTo>
                  <a:pt x="616585" y="48006"/>
                </a:moveTo>
                <a:lnTo>
                  <a:pt x="597861" y="58927"/>
                </a:lnTo>
                <a:lnTo>
                  <a:pt x="616585" y="69850"/>
                </a:lnTo>
                <a:lnTo>
                  <a:pt x="616585" y="4800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915793" y="4166743"/>
            <a:ext cx="648081" cy="25400"/>
          </a:xfrm>
          <a:custGeom>
            <a:avLst/>
            <a:gdLst/>
            <a:ahLst/>
            <a:cxnLst/>
            <a:rect l="l" t="t" r="r" b="b"/>
            <a:pathLst>
              <a:path w="648081" h="25400">
                <a:moveTo>
                  <a:pt x="0" y="25399"/>
                </a:moveTo>
                <a:lnTo>
                  <a:pt x="648081" y="25399"/>
                </a:lnTo>
                <a:lnTo>
                  <a:pt x="648081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915793" y="4166743"/>
            <a:ext cx="648081" cy="25400"/>
          </a:xfrm>
          <a:custGeom>
            <a:avLst/>
            <a:gdLst/>
            <a:ahLst/>
            <a:cxnLst/>
            <a:rect l="l" t="t" r="r" b="b"/>
            <a:pathLst>
              <a:path w="648081" h="25400">
                <a:moveTo>
                  <a:pt x="0" y="25399"/>
                </a:moveTo>
                <a:lnTo>
                  <a:pt x="648081" y="25399"/>
                </a:lnTo>
                <a:lnTo>
                  <a:pt x="648081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491865" y="4107433"/>
            <a:ext cx="72009" cy="122301"/>
          </a:xfrm>
          <a:custGeom>
            <a:avLst/>
            <a:gdLst/>
            <a:ahLst/>
            <a:cxnLst/>
            <a:rect l="l" t="t" r="r" b="b"/>
            <a:pathLst>
              <a:path w="72009" h="122300">
                <a:moveTo>
                  <a:pt x="36068" y="122301"/>
                </a:moveTo>
                <a:lnTo>
                  <a:pt x="42119" y="121433"/>
                </a:lnTo>
                <a:lnTo>
                  <a:pt x="51734" y="116180"/>
                </a:lnTo>
                <a:lnTo>
                  <a:pt x="59959" y="106799"/>
                </a:lnTo>
                <a:lnTo>
                  <a:pt x="66367" y="94023"/>
                </a:lnTo>
                <a:lnTo>
                  <a:pt x="70527" y="78584"/>
                </a:lnTo>
                <a:lnTo>
                  <a:pt x="72009" y="61214"/>
                </a:lnTo>
                <a:lnTo>
                  <a:pt x="71485" y="50763"/>
                </a:lnTo>
                <a:lnTo>
                  <a:pt x="68382" y="34420"/>
                </a:lnTo>
                <a:lnTo>
                  <a:pt x="62861" y="20448"/>
                </a:lnTo>
                <a:lnTo>
                  <a:pt x="55350" y="9570"/>
                </a:lnTo>
                <a:lnTo>
                  <a:pt x="46276" y="2513"/>
                </a:lnTo>
                <a:lnTo>
                  <a:pt x="36068" y="0"/>
                </a:lnTo>
                <a:lnTo>
                  <a:pt x="29855" y="903"/>
                </a:lnTo>
                <a:lnTo>
                  <a:pt x="20233" y="6196"/>
                </a:lnTo>
                <a:lnTo>
                  <a:pt x="12014" y="15596"/>
                </a:lnTo>
                <a:lnTo>
                  <a:pt x="5621" y="28381"/>
                </a:lnTo>
                <a:lnTo>
                  <a:pt x="1475" y="43827"/>
                </a:lnTo>
                <a:lnTo>
                  <a:pt x="0" y="61214"/>
                </a:lnTo>
                <a:lnTo>
                  <a:pt x="518" y="71573"/>
                </a:lnTo>
                <a:lnTo>
                  <a:pt x="3618" y="87888"/>
                </a:lnTo>
                <a:lnTo>
                  <a:pt x="9147" y="101848"/>
                </a:lnTo>
                <a:lnTo>
                  <a:pt x="16681" y="112724"/>
                </a:lnTo>
                <a:lnTo>
                  <a:pt x="25796" y="119785"/>
                </a:lnTo>
                <a:lnTo>
                  <a:pt x="36068" y="122301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491865" y="4107433"/>
            <a:ext cx="72009" cy="122301"/>
          </a:xfrm>
          <a:custGeom>
            <a:avLst/>
            <a:gdLst/>
            <a:ahLst/>
            <a:cxnLst/>
            <a:rect l="l" t="t" r="r" b="b"/>
            <a:pathLst>
              <a:path w="72009" h="122300">
                <a:moveTo>
                  <a:pt x="36068" y="122301"/>
                </a:moveTo>
                <a:lnTo>
                  <a:pt x="25796" y="119785"/>
                </a:lnTo>
                <a:lnTo>
                  <a:pt x="16681" y="112724"/>
                </a:lnTo>
                <a:lnTo>
                  <a:pt x="9147" y="101848"/>
                </a:lnTo>
                <a:lnTo>
                  <a:pt x="3618" y="87888"/>
                </a:lnTo>
                <a:lnTo>
                  <a:pt x="518" y="71573"/>
                </a:lnTo>
                <a:lnTo>
                  <a:pt x="0" y="61214"/>
                </a:lnTo>
                <a:lnTo>
                  <a:pt x="1475" y="43827"/>
                </a:lnTo>
                <a:lnTo>
                  <a:pt x="5621" y="28381"/>
                </a:lnTo>
                <a:lnTo>
                  <a:pt x="12014" y="15596"/>
                </a:lnTo>
                <a:lnTo>
                  <a:pt x="20233" y="6196"/>
                </a:lnTo>
                <a:lnTo>
                  <a:pt x="29855" y="903"/>
                </a:lnTo>
                <a:lnTo>
                  <a:pt x="36068" y="0"/>
                </a:lnTo>
                <a:lnTo>
                  <a:pt x="46276" y="2513"/>
                </a:lnTo>
                <a:lnTo>
                  <a:pt x="55350" y="9570"/>
                </a:lnTo>
                <a:lnTo>
                  <a:pt x="62861" y="20448"/>
                </a:lnTo>
                <a:lnTo>
                  <a:pt x="68382" y="34420"/>
                </a:lnTo>
                <a:lnTo>
                  <a:pt x="71485" y="50763"/>
                </a:lnTo>
                <a:lnTo>
                  <a:pt x="72009" y="61214"/>
                </a:lnTo>
                <a:lnTo>
                  <a:pt x="70527" y="78584"/>
                </a:lnTo>
                <a:lnTo>
                  <a:pt x="66367" y="94023"/>
                </a:lnTo>
                <a:lnTo>
                  <a:pt x="59959" y="106799"/>
                </a:lnTo>
                <a:lnTo>
                  <a:pt x="51734" y="116180"/>
                </a:lnTo>
                <a:lnTo>
                  <a:pt x="42119" y="121433"/>
                </a:lnTo>
                <a:lnTo>
                  <a:pt x="36068" y="122301"/>
                </a:lnTo>
                <a:close/>
              </a:path>
            </a:pathLst>
          </a:custGeom>
          <a:ln w="25400">
            <a:solidFill>
              <a:srgbClr val="536D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987802" y="4521581"/>
            <a:ext cx="648208" cy="117856"/>
          </a:xfrm>
          <a:custGeom>
            <a:avLst/>
            <a:gdLst/>
            <a:ahLst/>
            <a:cxnLst/>
            <a:rect l="l" t="t" r="r" b="b"/>
            <a:pathLst>
              <a:path w="648208" h="117855">
                <a:moveTo>
                  <a:pt x="535813" y="109728"/>
                </a:moveTo>
                <a:lnTo>
                  <a:pt x="539369" y="115824"/>
                </a:lnTo>
                <a:lnTo>
                  <a:pt x="547115" y="117856"/>
                </a:lnTo>
                <a:lnTo>
                  <a:pt x="553085" y="114300"/>
                </a:lnTo>
                <a:lnTo>
                  <a:pt x="648208" y="58928"/>
                </a:lnTo>
                <a:lnTo>
                  <a:pt x="553085" y="3429"/>
                </a:lnTo>
                <a:lnTo>
                  <a:pt x="547115" y="0"/>
                </a:lnTo>
                <a:lnTo>
                  <a:pt x="539369" y="2032"/>
                </a:lnTo>
                <a:lnTo>
                  <a:pt x="535813" y="8001"/>
                </a:lnTo>
                <a:lnTo>
                  <a:pt x="532257" y="14097"/>
                </a:lnTo>
                <a:lnTo>
                  <a:pt x="534288" y="21844"/>
                </a:lnTo>
                <a:lnTo>
                  <a:pt x="540385" y="25400"/>
                </a:lnTo>
                <a:lnTo>
                  <a:pt x="576090" y="46228"/>
                </a:lnTo>
                <a:lnTo>
                  <a:pt x="622935" y="46228"/>
                </a:lnTo>
                <a:lnTo>
                  <a:pt x="622935" y="71628"/>
                </a:lnTo>
                <a:lnTo>
                  <a:pt x="575872" y="71627"/>
                </a:lnTo>
                <a:lnTo>
                  <a:pt x="540385" y="92329"/>
                </a:lnTo>
                <a:lnTo>
                  <a:pt x="534288" y="95885"/>
                </a:lnTo>
                <a:lnTo>
                  <a:pt x="532257" y="103759"/>
                </a:lnTo>
                <a:lnTo>
                  <a:pt x="535813" y="109728"/>
                </a:lnTo>
                <a:close/>
              </a:path>
              <a:path w="648208" h="117855">
                <a:moveTo>
                  <a:pt x="622935" y="46228"/>
                </a:moveTo>
                <a:lnTo>
                  <a:pt x="616585" y="47879"/>
                </a:lnTo>
                <a:lnTo>
                  <a:pt x="616585" y="69850"/>
                </a:lnTo>
                <a:lnTo>
                  <a:pt x="597752" y="58864"/>
                </a:lnTo>
                <a:lnTo>
                  <a:pt x="616585" y="47879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22935" y="46228"/>
                </a:lnTo>
                <a:close/>
              </a:path>
              <a:path w="648208" h="117855">
                <a:moveTo>
                  <a:pt x="616585" y="47879"/>
                </a:moveTo>
                <a:lnTo>
                  <a:pt x="597752" y="58864"/>
                </a:lnTo>
                <a:lnTo>
                  <a:pt x="616585" y="69850"/>
                </a:lnTo>
                <a:lnTo>
                  <a:pt x="616585" y="478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987802" y="4521581"/>
            <a:ext cx="648208" cy="117856"/>
          </a:xfrm>
          <a:custGeom>
            <a:avLst/>
            <a:gdLst/>
            <a:ahLst/>
            <a:cxnLst/>
            <a:rect l="l" t="t" r="r" b="b"/>
            <a:pathLst>
              <a:path w="648208" h="117855">
                <a:moveTo>
                  <a:pt x="535813" y="109728"/>
                </a:moveTo>
                <a:lnTo>
                  <a:pt x="539369" y="115824"/>
                </a:lnTo>
                <a:lnTo>
                  <a:pt x="547115" y="117856"/>
                </a:lnTo>
                <a:lnTo>
                  <a:pt x="553085" y="114300"/>
                </a:lnTo>
                <a:lnTo>
                  <a:pt x="648208" y="58928"/>
                </a:lnTo>
                <a:lnTo>
                  <a:pt x="553085" y="3429"/>
                </a:lnTo>
                <a:lnTo>
                  <a:pt x="547115" y="0"/>
                </a:lnTo>
                <a:lnTo>
                  <a:pt x="539369" y="2032"/>
                </a:lnTo>
                <a:lnTo>
                  <a:pt x="535813" y="8001"/>
                </a:lnTo>
                <a:lnTo>
                  <a:pt x="532257" y="14097"/>
                </a:lnTo>
                <a:lnTo>
                  <a:pt x="534288" y="21844"/>
                </a:lnTo>
                <a:lnTo>
                  <a:pt x="540385" y="25400"/>
                </a:lnTo>
                <a:lnTo>
                  <a:pt x="576090" y="46228"/>
                </a:lnTo>
                <a:lnTo>
                  <a:pt x="622935" y="46228"/>
                </a:lnTo>
                <a:lnTo>
                  <a:pt x="622935" y="71628"/>
                </a:lnTo>
                <a:lnTo>
                  <a:pt x="575872" y="71627"/>
                </a:lnTo>
                <a:lnTo>
                  <a:pt x="540385" y="92329"/>
                </a:lnTo>
                <a:lnTo>
                  <a:pt x="534288" y="95885"/>
                </a:lnTo>
                <a:lnTo>
                  <a:pt x="532257" y="103759"/>
                </a:lnTo>
                <a:lnTo>
                  <a:pt x="535813" y="109728"/>
                </a:lnTo>
                <a:close/>
              </a:path>
              <a:path w="648208" h="117855">
                <a:moveTo>
                  <a:pt x="622935" y="46228"/>
                </a:moveTo>
                <a:lnTo>
                  <a:pt x="616585" y="47879"/>
                </a:lnTo>
                <a:lnTo>
                  <a:pt x="616585" y="69850"/>
                </a:lnTo>
                <a:lnTo>
                  <a:pt x="597752" y="58864"/>
                </a:lnTo>
                <a:lnTo>
                  <a:pt x="616585" y="47879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22935" y="46228"/>
                </a:lnTo>
                <a:close/>
              </a:path>
              <a:path w="648208" h="117855">
                <a:moveTo>
                  <a:pt x="616585" y="47879"/>
                </a:moveTo>
                <a:lnTo>
                  <a:pt x="597752" y="58864"/>
                </a:lnTo>
                <a:lnTo>
                  <a:pt x="616585" y="69850"/>
                </a:lnTo>
                <a:lnTo>
                  <a:pt x="616585" y="478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585081" y="2942844"/>
            <a:ext cx="117856" cy="648207"/>
          </a:xfrm>
          <a:custGeom>
            <a:avLst/>
            <a:gdLst/>
            <a:ahLst/>
            <a:cxnLst/>
            <a:rect l="l" t="t" r="r" b="b"/>
            <a:pathLst>
              <a:path w="117856" h="648207">
                <a:moveTo>
                  <a:pt x="46228" y="622934"/>
                </a:moveTo>
                <a:lnTo>
                  <a:pt x="46227" y="576090"/>
                </a:lnTo>
                <a:lnTo>
                  <a:pt x="25400" y="540384"/>
                </a:lnTo>
                <a:lnTo>
                  <a:pt x="21971" y="534288"/>
                </a:lnTo>
                <a:lnTo>
                  <a:pt x="14097" y="532256"/>
                </a:lnTo>
                <a:lnTo>
                  <a:pt x="8128" y="535813"/>
                </a:lnTo>
                <a:lnTo>
                  <a:pt x="2032" y="539368"/>
                </a:lnTo>
                <a:lnTo>
                  <a:pt x="0" y="547115"/>
                </a:lnTo>
                <a:lnTo>
                  <a:pt x="3556" y="553211"/>
                </a:lnTo>
                <a:lnTo>
                  <a:pt x="58928" y="648207"/>
                </a:lnTo>
                <a:lnTo>
                  <a:pt x="114300" y="553211"/>
                </a:lnTo>
                <a:lnTo>
                  <a:pt x="71628" y="622934"/>
                </a:lnTo>
                <a:lnTo>
                  <a:pt x="48006" y="616584"/>
                </a:lnTo>
                <a:lnTo>
                  <a:pt x="46227" y="576090"/>
                </a:lnTo>
                <a:lnTo>
                  <a:pt x="46228" y="622934"/>
                </a:lnTo>
                <a:close/>
              </a:path>
              <a:path w="117856" h="648207">
                <a:moveTo>
                  <a:pt x="95885" y="534288"/>
                </a:moveTo>
                <a:lnTo>
                  <a:pt x="92456" y="540384"/>
                </a:lnTo>
                <a:lnTo>
                  <a:pt x="71627" y="576090"/>
                </a:lnTo>
                <a:lnTo>
                  <a:pt x="69850" y="616584"/>
                </a:lnTo>
                <a:lnTo>
                  <a:pt x="58928" y="597861"/>
                </a:lnTo>
                <a:lnTo>
                  <a:pt x="46228" y="0"/>
                </a:lnTo>
                <a:lnTo>
                  <a:pt x="46227" y="576090"/>
                </a:lnTo>
                <a:lnTo>
                  <a:pt x="48006" y="616584"/>
                </a:lnTo>
                <a:lnTo>
                  <a:pt x="71628" y="622934"/>
                </a:lnTo>
                <a:lnTo>
                  <a:pt x="114300" y="553211"/>
                </a:lnTo>
                <a:lnTo>
                  <a:pt x="117856" y="547115"/>
                </a:lnTo>
                <a:lnTo>
                  <a:pt x="115824" y="539368"/>
                </a:lnTo>
                <a:lnTo>
                  <a:pt x="109728" y="535813"/>
                </a:lnTo>
                <a:lnTo>
                  <a:pt x="103759" y="532256"/>
                </a:lnTo>
                <a:lnTo>
                  <a:pt x="95885" y="534288"/>
                </a:lnTo>
                <a:close/>
              </a:path>
              <a:path w="117856" h="648207">
                <a:moveTo>
                  <a:pt x="58928" y="597861"/>
                </a:moveTo>
                <a:lnTo>
                  <a:pt x="69850" y="616584"/>
                </a:lnTo>
                <a:lnTo>
                  <a:pt x="71627" y="576090"/>
                </a:lnTo>
                <a:lnTo>
                  <a:pt x="71628" y="0"/>
                </a:lnTo>
                <a:lnTo>
                  <a:pt x="46228" y="0"/>
                </a:lnTo>
                <a:lnTo>
                  <a:pt x="58928" y="59786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585081" y="2942844"/>
            <a:ext cx="117856" cy="648207"/>
          </a:xfrm>
          <a:custGeom>
            <a:avLst/>
            <a:gdLst/>
            <a:ahLst/>
            <a:cxnLst/>
            <a:rect l="l" t="t" r="r" b="b"/>
            <a:pathLst>
              <a:path w="117856" h="648207">
                <a:moveTo>
                  <a:pt x="46228" y="622934"/>
                </a:moveTo>
                <a:lnTo>
                  <a:pt x="46227" y="576090"/>
                </a:lnTo>
                <a:lnTo>
                  <a:pt x="25400" y="540384"/>
                </a:lnTo>
                <a:lnTo>
                  <a:pt x="21971" y="534288"/>
                </a:lnTo>
                <a:lnTo>
                  <a:pt x="14097" y="532256"/>
                </a:lnTo>
                <a:lnTo>
                  <a:pt x="8128" y="535813"/>
                </a:lnTo>
                <a:lnTo>
                  <a:pt x="2032" y="539368"/>
                </a:lnTo>
                <a:lnTo>
                  <a:pt x="0" y="547115"/>
                </a:lnTo>
                <a:lnTo>
                  <a:pt x="3556" y="553211"/>
                </a:lnTo>
                <a:lnTo>
                  <a:pt x="58928" y="648207"/>
                </a:lnTo>
                <a:lnTo>
                  <a:pt x="114300" y="553211"/>
                </a:lnTo>
                <a:lnTo>
                  <a:pt x="71628" y="622934"/>
                </a:lnTo>
                <a:lnTo>
                  <a:pt x="48006" y="616584"/>
                </a:lnTo>
                <a:lnTo>
                  <a:pt x="46227" y="576090"/>
                </a:lnTo>
                <a:lnTo>
                  <a:pt x="46228" y="622934"/>
                </a:lnTo>
                <a:close/>
              </a:path>
              <a:path w="117856" h="648207">
                <a:moveTo>
                  <a:pt x="95885" y="534288"/>
                </a:moveTo>
                <a:lnTo>
                  <a:pt x="92456" y="540384"/>
                </a:lnTo>
                <a:lnTo>
                  <a:pt x="71627" y="576090"/>
                </a:lnTo>
                <a:lnTo>
                  <a:pt x="69850" y="616584"/>
                </a:lnTo>
                <a:lnTo>
                  <a:pt x="58928" y="597861"/>
                </a:lnTo>
                <a:lnTo>
                  <a:pt x="46228" y="0"/>
                </a:lnTo>
                <a:lnTo>
                  <a:pt x="46227" y="576090"/>
                </a:lnTo>
                <a:lnTo>
                  <a:pt x="48006" y="616584"/>
                </a:lnTo>
                <a:lnTo>
                  <a:pt x="71628" y="622934"/>
                </a:lnTo>
                <a:lnTo>
                  <a:pt x="114300" y="553211"/>
                </a:lnTo>
                <a:lnTo>
                  <a:pt x="117856" y="547115"/>
                </a:lnTo>
                <a:lnTo>
                  <a:pt x="115824" y="539368"/>
                </a:lnTo>
                <a:lnTo>
                  <a:pt x="109728" y="535813"/>
                </a:lnTo>
                <a:lnTo>
                  <a:pt x="103759" y="532256"/>
                </a:lnTo>
                <a:lnTo>
                  <a:pt x="95885" y="534288"/>
                </a:lnTo>
                <a:close/>
              </a:path>
              <a:path w="117856" h="648207">
                <a:moveTo>
                  <a:pt x="58928" y="597861"/>
                </a:moveTo>
                <a:lnTo>
                  <a:pt x="69850" y="616584"/>
                </a:lnTo>
                <a:lnTo>
                  <a:pt x="71627" y="576090"/>
                </a:lnTo>
                <a:lnTo>
                  <a:pt x="71628" y="0"/>
                </a:lnTo>
                <a:lnTo>
                  <a:pt x="46228" y="0"/>
                </a:lnTo>
                <a:lnTo>
                  <a:pt x="58928" y="59786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585081" y="4653026"/>
            <a:ext cx="117856" cy="648208"/>
          </a:xfrm>
          <a:custGeom>
            <a:avLst/>
            <a:gdLst/>
            <a:ahLst/>
            <a:cxnLst/>
            <a:rect l="l" t="t" r="r" b="b"/>
            <a:pathLst>
              <a:path w="117856" h="648208">
                <a:moveTo>
                  <a:pt x="21971" y="113918"/>
                </a:moveTo>
                <a:lnTo>
                  <a:pt x="25400" y="107823"/>
                </a:lnTo>
                <a:lnTo>
                  <a:pt x="46227" y="72117"/>
                </a:lnTo>
                <a:lnTo>
                  <a:pt x="58928" y="50346"/>
                </a:lnTo>
                <a:lnTo>
                  <a:pt x="71627" y="72117"/>
                </a:lnTo>
                <a:lnTo>
                  <a:pt x="92456" y="107823"/>
                </a:lnTo>
                <a:lnTo>
                  <a:pt x="95885" y="113918"/>
                </a:lnTo>
                <a:lnTo>
                  <a:pt x="103759" y="115950"/>
                </a:lnTo>
                <a:lnTo>
                  <a:pt x="109728" y="112394"/>
                </a:lnTo>
                <a:lnTo>
                  <a:pt x="115824" y="108838"/>
                </a:lnTo>
                <a:lnTo>
                  <a:pt x="117856" y="101092"/>
                </a:lnTo>
                <a:lnTo>
                  <a:pt x="114300" y="94996"/>
                </a:lnTo>
                <a:lnTo>
                  <a:pt x="71628" y="25273"/>
                </a:lnTo>
                <a:lnTo>
                  <a:pt x="69850" y="31623"/>
                </a:lnTo>
                <a:lnTo>
                  <a:pt x="48006" y="31623"/>
                </a:lnTo>
                <a:lnTo>
                  <a:pt x="46228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032" y="108838"/>
                </a:lnTo>
                <a:lnTo>
                  <a:pt x="8128" y="112394"/>
                </a:lnTo>
                <a:lnTo>
                  <a:pt x="14097" y="115950"/>
                </a:lnTo>
                <a:lnTo>
                  <a:pt x="21971" y="113918"/>
                </a:lnTo>
                <a:close/>
              </a:path>
              <a:path w="117856" h="648208">
                <a:moveTo>
                  <a:pt x="71628" y="25273"/>
                </a:moveTo>
                <a:lnTo>
                  <a:pt x="114300" y="94996"/>
                </a:lnTo>
                <a:lnTo>
                  <a:pt x="58928" y="0"/>
                </a:lnTo>
                <a:lnTo>
                  <a:pt x="3556" y="94996"/>
                </a:lnTo>
                <a:lnTo>
                  <a:pt x="46228" y="25273"/>
                </a:lnTo>
                <a:lnTo>
                  <a:pt x="48006" y="31623"/>
                </a:lnTo>
                <a:lnTo>
                  <a:pt x="69850" y="31623"/>
                </a:lnTo>
                <a:lnTo>
                  <a:pt x="71628" y="25273"/>
                </a:lnTo>
                <a:close/>
              </a:path>
              <a:path w="117856" h="648208">
                <a:moveTo>
                  <a:pt x="71628" y="648208"/>
                </a:moveTo>
                <a:lnTo>
                  <a:pt x="71627" y="72117"/>
                </a:lnTo>
                <a:lnTo>
                  <a:pt x="58928" y="50346"/>
                </a:lnTo>
                <a:lnTo>
                  <a:pt x="46227" y="72117"/>
                </a:lnTo>
                <a:lnTo>
                  <a:pt x="46228" y="648208"/>
                </a:lnTo>
                <a:lnTo>
                  <a:pt x="71628" y="64820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585081" y="4653026"/>
            <a:ext cx="117856" cy="648208"/>
          </a:xfrm>
          <a:custGeom>
            <a:avLst/>
            <a:gdLst/>
            <a:ahLst/>
            <a:cxnLst/>
            <a:rect l="l" t="t" r="r" b="b"/>
            <a:pathLst>
              <a:path w="117856" h="648208">
                <a:moveTo>
                  <a:pt x="21971" y="113918"/>
                </a:moveTo>
                <a:lnTo>
                  <a:pt x="25400" y="107823"/>
                </a:lnTo>
                <a:lnTo>
                  <a:pt x="46227" y="72117"/>
                </a:lnTo>
                <a:lnTo>
                  <a:pt x="58928" y="50346"/>
                </a:lnTo>
                <a:lnTo>
                  <a:pt x="71627" y="72117"/>
                </a:lnTo>
                <a:lnTo>
                  <a:pt x="92456" y="107823"/>
                </a:lnTo>
                <a:lnTo>
                  <a:pt x="95885" y="113918"/>
                </a:lnTo>
                <a:lnTo>
                  <a:pt x="103759" y="115950"/>
                </a:lnTo>
                <a:lnTo>
                  <a:pt x="109728" y="112394"/>
                </a:lnTo>
                <a:lnTo>
                  <a:pt x="115824" y="108838"/>
                </a:lnTo>
                <a:lnTo>
                  <a:pt x="117856" y="101092"/>
                </a:lnTo>
                <a:lnTo>
                  <a:pt x="114300" y="94996"/>
                </a:lnTo>
                <a:lnTo>
                  <a:pt x="71628" y="25273"/>
                </a:lnTo>
                <a:lnTo>
                  <a:pt x="69850" y="31623"/>
                </a:lnTo>
                <a:lnTo>
                  <a:pt x="48006" y="31623"/>
                </a:lnTo>
                <a:lnTo>
                  <a:pt x="46228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032" y="108838"/>
                </a:lnTo>
                <a:lnTo>
                  <a:pt x="8128" y="112394"/>
                </a:lnTo>
                <a:lnTo>
                  <a:pt x="14097" y="115950"/>
                </a:lnTo>
                <a:lnTo>
                  <a:pt x="21971" y="113918"/>
                </a:lnTo>
                <a:close/>
              </a:path>
              <a:path w="117856" h="648208">
                <a:moveTo>
                  <a:pt x="71628" y="25273"/>
                </a:moveTo>
                <a:lnTo>
                  <a:pt x="114300" y="94996"/>
                </a:lnTo>
                <a:lnTo>
                  <a:pt x="58928" y="0"/>
                </a:lnTo>
                <a:lnTo>
                  <a:pt x="3556" y="94996"/>
                </a:lnTo>
                <a:lnTo>
                  <a:pt x="46228" y="25273"/>
                </a:lnTo>
                <a:lnTo>
                  <a:pt x="48006" y="31623"/>
                </a:lnTo>
                <a:lnTo>
                  <a:pt x="69850" y="31623"/>
                </a:lnTo>
                <a:lnTo>
                  <a:pt x="71628" y="25273"/>
                </a:lnTo>
                <a:close/>
              </a:path>
              <a:path w="117856" h="648208">
                <a:moveTo>
                  <a:pt x="71628" y="648208"/>
                </a:moveTo>
                <a:lnTo>
                  <a:pt x="71627" y="72117"/>
                </a:lnTo>
                <a:lnTo>
                  <a:pt x="58928" y="50346"/>
                </a:lnTo>
                <a:lnTo>
                  <a:pt x="46227" y="72117"/>
                </a:lnTo>
                <a:lnTo>
                  <a:pt x="46228" y="648208"/>
                </a:lnTo>
                <a:lnTo>
                  <a:pt x="71628" y="64820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572000" y="3450716"/>
            <a:ext cx="144017" cy="122300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9" y="122300"/>
                </a:moveTo>
                <a:lnTo>
                  <a:pt x="79005" y="122015"/>
                </a:lnTo>
                <a:lnTo>
                  <a:pt x="94090" y="119365"/>
                </a:lnTo>
                <a:lnTo>
                  <a:pt x="107843" y="114185"/>
                </a:lnTo>
                <a:lnTo>
                  <a:pt x="119905" y="106783"/>
                </a:lnTo>
                <a:lnTo>
                  <a:pt x="129913" y="97465"/>
                </a:lnTo>
                <a:lnTo>
                  <a:pt x="137509" y="86538"/>
                </a:lnTo>
                <a:lnTo>
                  <a:pt x="142330" y="74310"/>
                </a:lnTo>
                <a:lnTo>
                  <a:pt x="144017" y="61087"/>
                </a:lnTo>
                <a:lnTo>
                  <a:pt x="143691" y="55223"/>
                </a:lnTo>
                <a:lnTo>
                  <a:pt x="140589" y="42396"/>
                </a:lnTo>
                <a:lnTo>
                  <a:pt x="134506" y="30708"/>
                </a:lnTo>
                <a:lnTo>
                  <a:pt x="125801" y="20464"/>
                </a:lnTo>
                <a:lnTo>
                  <a:pt x="114838" y="11967"/>
                </a:lnTo>
                <a:lnTo>
                  <a:pt x="101977" y="5521"/>
                </a:lnTo>
                <a:lnTo>
                  <a:pt x="87580" y="1431"/>
                </a:lnTo>
                <a:lnTo>
                  <a:pt x="72009" y="0"/>
                </a:lnTo>
                <a:lnTo>
                  <a:pt x="65108" y="276"/>
                </a:lnTo>
                <a:lnTo>
                  <a:pt x="50003" y="2902"/>
                </a:lnTo>
                <a:lnTo>
                  <a:pt x="36230" y="8056"/>
                </a:lnTo>
                <a:lnTo>
                  <a:pt x="24151" y="15432"/>
                </a:lnTo>
                <a:lnTo>
                  <a:pt x="14127" y="24727"/>
                </a:lnTo>
                <a:lnTo>
                  <a:pt x="6519" y="35637"/>
                </a:lnTo>
                <a:lnTo>
                  <a:pt x="1690" y="47858"/>
                </a:lnTo>
                <a:lnTo>
                  <a:pt x="0" y="61087"/>
                </a:lnTo>
                <a:lnTo>
                  <a:pt x="335" y="67032"/>
                </a:lnTo>
                <a:lnTo>
                  <a:pt x="3452" y="79854"/>
                </a:lnTo>
                <a:lnTo>
                  <a:pt x="9544" y="91545"/>
                </a:lnTo>
                <a:lnTo>
                  <a:pt x="18250" y="101798"/>
                </a:lnTo>
                <a:lnTo>
                  <a:pt x="29210" y="110308"/>
                </a:lnTo>
                <a:lnTo>
                  <a:pt x="42064" y="116766"/>
                </a:lnTo>
                <a:lnTo>
                  <a:pt x="56450" y="120866"/>
                </a:lnTo>
                <a:lnTo>
                  <a:pt x="72009" y="1223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572000" y="3450716"/>
            <a:ext cx="144017" cy="122300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9" y="122300"/>
                </a:moveTo>
                <a:lnTo>
                  <a:pt x="56450" y="120866"/>
                </a:lnTo>
                <a:lnTo>
                  <a:pt x="42064" y="116766"/>
                </a:lnTo>
                <a:lnTo>
                  <a:pt x="29210" y="110308"/>
                </a:lnTo>
                <a:lnTo>
                  <a:pt x="18250" y="101798"/>
                </a:lnTo>
                <a:lnTo>
                  <a:pt x="9544" y="91545"/>
                </a:lnTo>
                <a:lnTo>
                  <a:pt x="3452" y="79854"/>
                </a:lnTo>
                <a:lnTo>
                  <a:pt x="335" y="67032"/>
                </a:lnTo>
                <a:lnTo>
                  <a:pt x="0" y="61087"/>
                </a:lnTo>
                <a:lnTo>
                  <a:pt x="1690" y="47858"/>
                </a:lnTo>
                <a:lnTo>
                  <a:pt x="6519" y="35637"/>
                </a:lnTo>
                <a:lnTo>
                  <a:pt x="14127" y="24727"/>
                </a:lnTo>
                <a:lnTo>
                  <a:pt x="24151" y="15432"/>
                </a:lnTo>
                <a:lnTo>
                  <a:pt x="36230" y="8056"/>
                </a:lnTo>
                <a:lnTo>
                  <a:pt x="50003" y="2902"/>
                </a:lnTo>
                <a:lnTo>
                  <a:pt x="65108" y="276"/>
                </a:lnTo>
                <a:lnTo>
                  <a:pt x="72009" y="0"/>
                </a:lnTo>
                <a:lnTo>
                  <a:pt x="87580" y="1431"/>
                </a:lnTo>
                <a:lnTo>
                  <a:pt x="101977" y="5521"/>
                </a:lnTo>
                <a:lnTo>
                  <a:pt x="114838" y="11967"/>
                </a:lnTo>
                <a:lnTo>
                  <a:pt x="125801" y="20464"/>
                </a:lnTo>
                <a:lnTo>
                  <a:pt x="134506" y="30708"/>
                </a:lnTo>
                <a:lnTo>
                  <a:pt x="140589" y="42396"/>
                </a:lnTo>
                <a:lnTo>
                  <a:pt x="143691" y="55223"/>
                </a:lnTo>
                <a:lnTo>
                  <a:pt x="144017" y="61087"/>
                </a:lnTo>
                <a:lnTo>
                  <a:pt x="142330" y="74310"/>
                </a:lnTo>
                <a:lnTo>
                  <a:pt x="137509" y="86538"/>
                </a:lnTo>
                <a:lnTo>
                  <a:pt x="129913" y="97465"/>
                </a:lnTo>
                <a:lnTo>
                  <a:pt x="119905" y="106783"/>
                </a:lnTo>
                <a:lnTo>
                  <a:pt x="107843" y="114185"/>
                </a:lnTo>
                <a:lnTo>
                  <a:pt x="94090" y="119365"/>
                </a:lnTo>
                <a:lnTo>
                  <a:pt x="79005" y="122015"/>
                </a:lnTo>
                <a:lnTo>
                  <a:pt x="72009" y="12230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572000" y="4653153"/>
            <a:ext cx="144017" cy="122301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9" y="122301"/>
                </a:moveTo>
                <a:lnTo>
                  <a:pt x="79005" y="122015"/>
                </a:lnTo>
                <a:lnTo>
                  <a:pt x="94090" y="119365"/>
                </a:lnTo>
                <a:lnTo>
                  <a:pt x="107843" y="114185"/>
                </a:lnTo>
                <a:lnTo>
                  <a:pt x="119905" y="106783"/>
                </a:lnTo>
                <a:lnTo>
                  <a:pt x="129913" y="97465"/>
                </a:lnTo>
                <a:lnTo>
                  <a:pt x="137509" y="86538"/>
                </a:lnTo>
                <a:lnTo>
                  <a:pt x="142330" y="74310"/>
                </a:lnTo>
                <a:lnTo>
                  <a:pt x="144017" y="61087"/>
                </a:lnTo>
                <a:lnTo>
                  <a:pt x="143691" y="55223"/>
                </a:lnTo>
                <a:lnTo>
                  <a:pt x="140589" y="42396"/>
                </a:lnTo>
                <a:lnTo>
                  <a:pt x="134506" y="30708"/>
                </a:lnTo>
                <a:lnTo>
                  <a:pt x="125801" y="20464"/>
                </a:lnTo>
                <a:lnTo>
                  <a:pt x="114838" y="11967"/>
                </a:lnTo>
                <a:lnTo>
                  <a:pt x="101977" y="5521"/>
                </a:lnTo>
                <a:lnTo>
                  <a:pt x="87580" y="1431"/>
                </a:lnTo>
                <a:lnTo>
                  <a:pt x="72009" y="0"/>
                </a:lnTo>
                <a:lnTo>
                  <a:pt x="65108" y="276"/>
                </a:lnTo>
                <a:lnTo>
                  <a:pt x="50003" y="2902"/>
                </a:lnTo>
                <a:lnTo>
                  <a:pt x="36230" y="8056"/>
                </a:lnTo>
                <a:lnTo>
                  <a:pt x="24151" y="15432"/>
                </a:lnTo>
                <a:lnTo>
                  <a:pt x="14127" y="24727"/>
                </a:lnTo>
                <a:lnTo>
                  <a:pt x="6519" y="35637"/>
                </a:lnTo>
                <a:lnTo>
                  <a:pt x="1690" y="47858"/>
                </a:lnTo>
                <a:lnTo>
                  <a:pt x="0" y="61087"/>
                </a:lnTo>
                <a:lnTo>
                  <a:pt x="335" y="67032"/>
                </a:lnTo>
                <a:lnTo>
                  <a:pt x="3452" y="79854"/>
                </a:lnTo>
                <a:lnTo>
                  <a:pt x="9544" y="91545"/>
                </a:lnTo>
                <a:lnTo>
                  <a:pt x="18250" y="101798"/>
                </a:lnTo>
                <a:lnTo>
                  <a:pt x="29210" y="110308"/>
                </a:lnTo>
                <a:lnTo>
                  <a:pt x="42064" y="116766"/>
                </a:lnTo>
                <a:lnTo>
                  <a:pt x="56450" y="120866"/>
                </a:lnTo>
                <a:lnTo>
                  <a:pt x="72009" y="1223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572000" y="4653153"/>
            <a:ext cx="144017" cy="122301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9" y="122301"/>
                </a:moveTo>
                <a:lnTo>
                  <a:pt x="56450" y="120866"/>
                </a:lnTo>
                <a:lnTo>
                  <a:pt x="42064" y="116766"/>
                </a:lnTo>
                <a:lnTo>
                  <a:pt x="29210" y="110308"/>
                </a:lnTo>
                <a:lnTo>
                  <a:pt x="18250" y="101798"/>
                </a:lnTo>
                <a:lnTo>
                  <a:pt x="9544" y="91545"/>
                </a:lnTo>
                <a:lnTo>
                  <a:pt x="3452" y="79854"/>
                </a:lnTo>
                <a:lnTo>
                  <a:pt x="335" y="67032"/>
                </a:lnTo>
                <a:lnTo>
                  <a:pt x="0" y="61087"/>
                </a:lnTo>
                <a:lnTo>
                  <a:pt x="1690" y="47858"/>
                </a:lnTo>
                <a:lnTo>
                  <a:pt x="6519" y="35637"/>
                </a:lnTo>
                <a:lnTo>
                  <a:pt x="14127" y="24727"/>
                </a:lnTo>
                <a:lnTo>
                  <a:pt x="24151" y="15432"/>
                </a:lnTo>
                <a:lnTo>
                  <a:pt x="36230" y="8056"/>
                </a:lnTo>
                <a:lnTo>
                  <a:pt x="50003" y="2902"/>
                </a:lnTo>
                <a:lnTo>
                  <a:pt x="65108" y="276"/>
                </a:lnTo>
                <a:lnTo>
                  <a:pt x="72009" y="0"/>
                </a:lnTo>
                <a:lnTo>
                  <a:pt x="87580" y="1431"/>
                </a:lnTo>
                <a:lnTo>
                  <a:pt x="101977" y="5521"/>
                </a:lnTo>
                <a:lnTo>
                  <a:pt x="114838" y="11967"/>
                </a:lnTo>
                <a:lnTo>
                  <a:pt x="125801" y="20464"/>
                </a:lnTo>
                <a:lnTo>
                  <a:pt x="134506" y="30708"/>
                </a:lnTo>
                <a:lnTo>
                  <a:pt x="140589" y="42396"/>
                </a:lnTo>
                <a:lnTo>
                  <a:pt x="143691" y="55223"/>
                </a:lnTo>
                <a:lnTo>
                  <a:pt x="144017" y="61087"/>
                </a:lnTo>
                <a:lnTo>
                  <a:pt x="142330" y="74310"/>
                </a:lnTo>
                <a:lnTo>
                  <a:pt x="137509" y="86538"/>
                </a:lnTo>
                <a:lnTo>
                  <a:pt x="129913" y="97465"/>
                </a:lnTo>
                <a:lnTo>
                  <a:pt x="119905" y="106783"/>
                </a:lnTo>
                <a:lnTo>
                  <a:pt x="107843" y="114185"/>
                </a:lnTo>
                <a:lnTo>
                  <a:pt x="94090" y="119365"/>
                </a:lnTo>
                <a:lnTo>
                  <a:pt x="79005" y="122015"/>
                </a:lnTo>
                <a:lnTo>
                  <a:pt x="72009" y="12230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152007" y="4157726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411601" y="5723966"/>
            <a:ext cx="2672588" cy="369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411601" y="5723966"/>
            <a:ext cx="2672588" cy="369328"/>
          </a:xfrm>
          <a:custGeom>
            <a:avLst/>
            <a:gdLst/>
            <a:ahLst/>
            <a:cxnLst/>
            <a:rect l="l" t="t" r="r" b="b"/>
            <a:pathLst>
              <a:path w="2672588" h="369328">
                <a:moveTo>
                  <a:pt x="0" y="369328"/>
                </a:moveTo>
                <a:lnTo>
                  <a:pt x="2672588" y="369328"/>
                </a:lnTo>
                <a:lnTo>
                  <a:pt x="2672588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1082992" y="211295"/>
            <a:ext cx="7345074" cy="432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3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IN</a:t>
            </a:r>
            <a:r>
              <a:rPr sz="3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</a:t>
            </a:r>
            <a:r>
              <a:rPr sz="3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TIALISATION</a:t>
            </a:r>
            <a:r>
              <a:rPr sz="320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</a:t>
            </a:r>
            <a:r>
              <a:rPr sz="320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3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3200" b="1" spc="25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BA</a:t>
            </a:r>
            <a:r>
              <a:rPr sz="3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SC</a:t>
            </a:r>
            <a:r>
              <a:rPr sz="320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3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LES</a:t>
            </a:r>
            <a:endParaRPr sz="32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618484" y="882618"/>
            <a:ext cx="1664470" cy="406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204"/>
              </a:lnSpc>
              <a:spcBef>
                <a:spcPts val="160"/>
              </a:spcBef>
            </a:pPr>
            <a:r>
              <a:rPr sz="3000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4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4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303266" y="882618"/>
            <a:ext cx="945956" cy="10556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5767">
              <a:lnSpc>
                <a:spcPts val="3210"/>
              </a:lnSpc>
              <a:spcBef>
                <a:spcPts val="160"/>
              </a:spcBef>
            </a:pPr>
            <a:r>
              <a:rPr sz="30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JK</a:t>
            </a:r>
            <a:endParaRPr sz="3000">
              <a:latin typeface="Century Schoolbook"/>
              <a:cs typeface="Century Schoolbook"/>
            </a:endParaRPr>
          </a:p>
          <a:p>
            <a:pPr marL="69469">
              <a:lnSpc>
                <a:spcPct val="100179"/>
              </a:lnSpc>
              <a:spcBef>
                <a:spcPts val="2042"/>
              </a:spcBef>
            </a:pPr>
            <a:r>
              <a:rPr sz="2400" spc="-9" dirty="0" smtClean="0">
                <a:latin typeface="Century Schoolbook"/>
                <a:cs typeface="Century Schoolbook"/>
              </a:rPr>
              <a:t>v</a:t>
            </a:r>
            <a:r>
              <a:rPr sz="2400" spc="0" dirty="0" smtClean="0">
                <a:latin typeface="Century Schoolbook"/>
                <a:cs typeface="Century Schoolbook"/>
              </a:rPr>
              <a:t>é</a:t>
            </a:r>
            <a:r>
              <a:rPr sz="2400" spc="-4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é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58445" y="1607793"/>
            <a:ext cx="3716857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2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b="1" spc="-9" dirty="0" smtClean="0">
                <a:latin typeface="Century Schoolbook"/>
                <a:cs typeface="Century Schoolbook"/>
              </a:rPr>
              <a:t>x</a:t>
            </a:r>
            <a:r>
              <a:rPr sz="2400" b="1" spc="0" dirty="0" smtClean="0">
                <a:latin typeface="Century Schoolbook"/>
                <a:cs typeface="Century Schoolbook"/>
              </a:rPr>
              <a:t>erc</a:t>
            </a:r>
            <a:r>
              <a:rPr sz="2400" b="1" spc="-9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ce</a:t>
            </a:r>
            <a:r>
              <a:rPr sz="2400" b="1" spc="418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8:</a:t>
            </a:r>
            <a:r>
              <a:rPr sz="2400" b="1" spc="403" dirty="0" smtClean="0">
                <a:latin typeface="Century Schoolbook"/>
                <a:cs typeface="Century Schoolbook"/>
              </a:rPr>
              <a:t> </a:t>
            </a:r>
            <a:r>
              <a:rPr sz="2400" spc="-9" dirty="0" smtClean="0">
                <a:latin typeface="Century Schoolbook"/>
                <a:cs typeface="Century Schoolbook"/>
              </a:rPr>
              <a:t>D</a:t>
            </a:r>
            <a:r>
              <a:rPr sz="2400" spc="0" dirty="0" smtClean="0">
                <a:latin typeface="Century Schoolbook"/>
                <a:cs typeface="Century Schoolbook"/>
              </a:rPr>
              <a:t>o</a:t>
            </a:r>
            <a:r>
              <a:rPr sz="2400" spc="9" dirty="0" smtClean="0">
                <a:latin typeface="Century Schoolbook"/>
                <a:cs typeface="Century Schoolbook"/>
              </a:rPr>
              <a:t>n</a:t>
            </a:r>
            <a:r>
              <a:rPr sz="2400" spc="-4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er</a:t>
            </a:r>
            <a:r>
              <a:rPr sz="2400" spc="429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la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043934" y="1607793"/>
            <a:ext cx="1247916" cy="8793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t</a:t>
            </a:r>
            <a:r>
              <a:rPr sz="2400" spc="4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43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de</a:t>
            </a:r>
            <a:endParaRPr sz="2400">
              <a:latin typeface="Century Schoolbook"/>
              <a:cs typeface="Century Schoolbook"/>
            </a:endParaRPr>
          </a:p>
          <a:p>
            <a:pPr marL="12700" marR="45767">
              <a:lnSpc>
                <a:spcPct val="100179"/>
              </a:lnSpc>
              <a:spcBef>
                <a:spcPts val="1307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Prese</a:t>
            </a:r>
            <a:r>
              <a:rPr sz="2400" spc="9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317996" y="1607793"/>
            <a:ext cx="399175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785356" y="1607793"/>
            <a:ext cx="337768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la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192009" y="1607793"/>
            <a:ext cx="111985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4" dirty="0" smtClean="0">
                <a:latin typeface="Century Schoolbook"/>
                <a:cs typeface="Century Schoolbook"/>
              </a:rPr>
              <a:t>as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14" dirty="0" smtClean="0">
                <a:latin typeface="Century Schoolbook"/>
                <a:cs typeface="Century Schoolbook"/>
              </a:rPr>
              <a:t>ul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380983" y="1607793"/>
            <a:ext cx="479258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JK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32765" y="2156948"/>
            <a:ext cx="69203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avec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236345" y="2156948"/>
            <a:ext cx="46060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les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709166" y="2156948"/>
            <a:ext cx="110949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entrées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832100" y="2156948"/>
            <a:ext cx="84561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9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ear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688334" y="2156948"/>
            <a:ext cx="34213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et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843145" y="3015854"/>
            <a:ext cx="31411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Pr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60516" y="3528553"/>
            <a:ext cx="237502" cy="2539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160516" y="4149583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43145" y="4816587"/>
            <a:ext cx="297509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4" dirty="0" smtClean="0">
                <a:latin typeface="Century Schoolbook"/>
                <a:cs typeface="Century Schoolbook"/>
              </a:rPr>
              <a:t>Cl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33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11601" y="5723966"/>
            <a:ext cx="2672588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2091"/>
              </a:lnSpc>
              <a:spcBef>
                <a:spcPts val="345"/>
              </a:spcBef>
            </a:pP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ur</a:t>
            </a:r>
            <a:r>
              <a:rPr sz="1800" spc="-14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f</a:t>
            </a:r>
            <a:r>
              <a:rPr sz="1800" spc="4" dirty="0" smtClean="0">
                <a:latin typeface="Century Schoolbook"/>
                <a:cs typeface="Century Schoolbook"/>
              </a:rPr>
              <a:t>r</a:t>
            </a:r>
            <a:r>
              <a:rPr sz="1800" spc="0" dirty="0" smtClean="0">
                <a:latin typeface="Century Schoolbook"/>
                <a:cs typeface="Century Schoolbook"/>
              </a:rPr>
              <a:t>ont</a:t>
            </a:r>
            <a:r>
              <a:rPr sz="1800" spc="4" dirty="0" smtClean="0">
                <a:latin typeface="Century Schoolbook"/>
                <a:cs typeface="Century Schoolbook"/>
              </a:rPr>
              <a:t> d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r>
              <a:rPr sz="1800" spc="9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c</a:t>
            </a:r>
            <a:r>
              <a:rPr sz="1800" spc="4" dirty="0" smtClean="0">
                <a:latin typeface="Century Schoolbook"/>
                <a:cs typeface="Century Schoolbook"/>
              </a:rPr>
              <a:t>e</a:t>
            </a:r>
            <a:r>
              <a:rPr sz="1800" spc="0" dirty="0" smtClean="0">
                <a:latin typeface="Century Schoolbook"/>
                <a:cs typeface="Century Schoolbook"/>
              </a:rPr>
              <a:t>n</a:t>
            </a:r>
            <a:r>
              <a:rPr sz="1800" spc="9" dirty="0" smtClean="0">
                <a:latin typeface="Century Schoolbook"/>
                <a:cs typeface="Century Schoolbook"/>
              </a:rPr>
              <a:t>d</a:t>
            </a:r>
            <a:r>
              <a:rPr sz="1800" spc="0" dirty="0" smtClean="0">
                <a:latin typeface="Century Schoolbook"/>
                <a:cs typeface="Century Schoolbook"/>
              </a:rPr>
              <a:t>ant</a:t>
            </a:r>
            <a:r>
              <a:rPr sz="1800" spc="-1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Symbol"/>
                <a:cs typeface="Symbol"/>
              </a:rPr>
              <a:t>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15793" y="3563759"/>
            <a:ext cx="673607" cy="6156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73227">
              <a:lnSpc>
                <a:spcPts val="1545"/>
              </a:lnSpc>
              <a:spcBef>
                <a:spcPts val="77"/>
              </a:spcBef>
            </a:pPr>
            <a:r>
              <a:rPr sz="2700" spc="0" baseline="3080" dirty="0" smtClean="0">
                <a:latin typeface="Century Schoolbook"/>
                <a:cs typeface="Century Schoolbook"/>
              </a:rPr>
              <a:t>J</a:t>
            </a:r>
            <a:endParaRPr sz="1800">
              <a:latin typeface="Century Schoolbook"/>
              <a:cs typeface="Century Schoolbook"/>
            </a:endParaRPr>
          </a:p>
          <a:p>
            <a:pPr marL="164211">
              <a:lnSpc>
                <a:spcPct val="100179"/>
              </a:lnSpc>
              <a:spcBef>
                <a:spcPts val="973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H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89401" y="3563759"/>
            <a:ext cx="2088261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308483">
              <a:lnSpc>
                <a:spcPct val="100179"/>
              </a:lnSpc>
              <a:spcBef>
                <a:spcPts val="2335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Bas</a:t>
            </a:r>
            <a:r>
              <a:rPr sz="2000" b="1" spc="9" dirty="0" smtClean="0">
                <a:latin typeface="Century Schoolbook"/>
                <a:cs typeface="Century Schoolbook"/>
              </a:rPr>
              <a:t>cu</a:t>
            </a:r>
            <a:r>
              <a:rPr sz="2000" b="1" spc="0" dirty="0" smtClean="0">
                <a:latin typeface="Century Schoolbook"/>
                <a:cs typeface="Century Schoolbook"/>
              </a:rPr>
              <a:t>le</a:t>
            </a:r>
            <a:r>
              <a:rPr sz="2000" b="1" spc="-44" dirty="0" smtClean="0">
                <a:latin typeface="Century Schoolbook"/>
                <a:cs typeface="Century Schoolbook"/>
              </a:rPr>
              <a:t> </a:t>
            </a:r>
            <a:r>
              <a:rPr sz="2000" b="1" spc="0" dirty="0" smtClean="0">
                <a:latin typeface="Century Schoolbook"/>
                <a:cs typeface="Century Schoolbook"/>
              </a:rPr>
              <a:t>JK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15793" y="4179443"/>
            <a:ext cx="673607" cy="5364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endParaRPr sz="700"/>
          </a:p>
          <a:p>
            <a:pPr marL="173227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K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152007" y="4018026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object 147"/>
          <p:cNvSpPr txBox="1"/>
          <p:nvPr/>
        </p:nvSpPr>
        <p:spPr>
          <a:xfrm>
            <a:off x="5316093" y="5896317"/>
            <a:ext cx="3432428" cy="7010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209853" algn="r">
              <a:lnSpc>
                <a:spcPts val="1635"/>
              </a:lnSpc>
              <a:spcBef>
                <a:spcPts val="81"/>
              </a:spcBef>
            </a:pPr>
            <a:r>
              <a:rPr sz="2100" b="1" spc="-4" baseline="-1980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34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71" name="object 71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323532" y="989076"/>
            <a:ext cx="936104" cy="701039"/>
          </a:xfrm>
          <a:custGeom>
            <a:avLst/>
            <a:gdLst/>
            <a:ahLst/>
            <a:cxnLst/>
            <a:rect l="l" t="t" r="r" b="b"/>
            <a:pathLst>
              <a:path w="936104" h="701039">
                <a:moveTo>
                  <a:pt x="0" y="701039"/>
                </a:moveTo>
                <a:lnTo>
                  <a:pt x="936104" y="701039"/>
                </a:lnTo>
                <a:lnTo>
                  <a:pt x="936104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1259636" y="989076"/>
            <a:ext cx="832091" cy="701039"/>
          </a:xfrm>
          <a:custGeom>
            <a:avLst/>
            <a:gdLst/>
            <a:ahLst/>
            <a:cxnLst/>
            <a:rect l="l" t="t" r="r" b="b"/>
            <a:pathLst>
              <a:path w="832091" h="701039">
                <a:moveTo>
                  <a:pt x="0" y="701039"/>
                </a:moveTo>
                <a:lnTo>
                  <a:pt x="832091" y="701039"/>
                </a:lnTo>
                <a:lnTo>
                  <a:pt x="832091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091689" y="989076"/>
            <a:ext cx="780084" cy="701039"/>
          </a:xfrm>
          <a:custGeom>
            <a:avLst/>
            <a:gdLst/>
            <a:ahLst/>
            <a:cxnLst/>
            <a:rect l="l" t="t" r="r" b="b"/>
            <a:pathLst>
              <a:path w="780084" h="701039">
                <a:moveTo>
                  <a:pt x="0" y="701039"/>
                </a:moveTo>
                <a:lnTo>
                  <a:pt x="780084" y="701039"/>
                </a:lnTo>
                <a:lnTo>
                  <a:pt x="780084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2871851" y="989076"/>
            <a:ext cx="780084" cy="701039"/>
          </a:xfrm>
          <a:custGeom>
            <a:avLst/>
            <a:gdLst/>
            <a:ahLst/>
            <a:cxnLst/>
            <a:rect l="l" t="t" r="r" b="b"/>
            <a:pathLst>
              <a:path w="780084" h="701039">
                <a:moveTo>
                  <a:pt x="0" y="701039"/>
                </a:moveTo>
                <a:lnTo>
                  <a:pt x="780084" y="701039"/>
                </a:lnTo>
                <a:lnTo>
                  <a:pt x="780084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651885" y="989076"/>
            <a:ext cx="728078" cy="701039"/>
          </a:xfrm>
          <a:custGeom>
            <a:avLst/>
            <a:gdLst/>
            <a:ahLst/>
            <a:cxnLst/>
            <a:rect l="l" t="t" r="r" b="b"/>
            <a:pathLst>
              <a:path w="728078" h="701039">
                <a:moveTo>
                  <a:pt x="0" y="701039"/>
                </a:moveTo>
                <a:lnTo>
                  <a:pt x="728078" y="701039"/>
                </a:lnTo>
                <a:lnTo>
                  <a:pt x="728078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4379976" y="989076"/>
            <a:ext cx="936104" cy="701039"/>
          </a:xfrm>
          <a:custGeom>
            <a:avLst/>
            <a:gdLst/>
            <a:ahLst/>
            <a:cxnLst/>
            <a:rect l="l" t="t" r="r" b="b"/>
            <a:pathLst>
              <a:path w="936104" h="701039">
                <a:moveTo>
                  <a:pt x="0" y="701039"/>
                </a:moveTo>
                <a:lnTo>
                  <a:pt x="936104" y="701039"/>
                </a:lnTo>
                <a:lnTo>
                  <a:pt x="936104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316093" y="989076"/>
            <a:ext cx="3432428" cy="701039"/>
          </a:xfrm>
          <a:custGeom>
            <a:avLst/>
            <a:gdLst/>
            <a:ahLst/>
            <a:cxnLst/>
            <a:rect l="l" t="t" r="r" b="b"/>
            <a:pathLst>
              <a:path w="3432428" h="701039">
                <a:moveTo>
                  <a:pt x="0" y="701039"/>
                </a:moveTo>
                <a:lnTo>
                  <a:pt x="3432428" y="701039"/>
                </a:lnTo>
                <a:lnTo>
                  <a:pt x="3432428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23532" y="1690115"/>
            <a:ext cx="936104" cy="701039"/>
          </a:xfrm>
          <a:custGeom>
            <a:avLst/>
            <a:gdLst/>
            <a:ahLst/>
            <a:cxnLst/>
            <a:rect l="l" t="t" r="r" b="b"/>
            <a:pathLst>
              <a:path w="936104" h="701039">
                <a:moveTo>
                  <a:pt x="0" y="701039"/>
                </a:moveTo>
                <a:lnTo>
                  <a:pt x="936104" y="701039"/>
                </a:lnTo>
                <a:lnTo>
                  <a:pt x="936104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259636" y="1690115"/>
            <a:ext cx="832091" cy="701039"/>
          </a:xfrm>
          <a:custGeom>
            <a:avLst/>
            <a:gdLst/>
            <a:ahLst/>
            <a:cxnLst/>
            <a:rect l="l" t="t" r="r" b="b"/>
            <a:pathLst>
              <a:path w="832091" h="701039">
                <a:moveTo>
                  <a:pt x="0" y="701039"/>
                </a:moveTo>
                <a:lnTo>
                  <a:pt x="832091" y="701039"/>
                </a:lnTo>
                <a:lnTo>
                  <a:pt x="832091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091689" y="1690115"/>
            <a:ext cx="780084" cy="701039"/>
          </a:xfrm>
          <a:custGeom>
            <a:avLst/>
            <a:gdLst/>
            <a:ahLst/>
            <a:cxnLst/>
            <a:rect l="l" t="t" r="r" b="b"/>
            <a:pathLst>
              <a:path w="780084" h="701039">
                <a:moveTo>
                  <a:pt x="0" y="701039"/>
                </a:moveTo>
                <a:lnTo>
                  <a:pt x="780084" y="701039"/>
                </a:lnTo>
                <a:lnTo>
                  <a:pt x="780084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871851" y="1690115"/>
            <a:ext cx="780084" cy="701039"/>
          </a:xfrm>
          <a:custGeom>
            <a:avLst/>
            <a:gdLst/>
            <a:ahLst/>
            <a:cxnLst/>
            <a:rect l="l" t="t" r="r" b="b"/>
            <a:pathLst>
              <a:path w="780084" h="701039">
                <a:moveTo>
                  <a:pt x="0" y="701039"/>
                </a:moveTo>
                <a:lnTo>
                  <a:pt x="780084" y="701039"/>
                </a:lnTo>
                <a:lnTo>
                  <a:pt x="780084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3651885" y="1690115"/>
            <a:ext cx="728078" cy="701039"/>
          </a:xfrm>
          <a:custGeom>
            <a:avLst/>
            <a:gdLst/>
            <a:ahLst/>
            <a:cxnLst/>
            <a:rect l="l" t="t" r="r" b="b"/>
            <a:pathLst>
              <a:path w="728078" h="701039">
                <a:moveTo>
                  <a:pt x="0" y="701039"/>
                </a:moveTo>
                <a:lnTo>
                  <a:pt x="728078" y="701039"/>
                </a:lnTo>
                <a:lnTo>
                  <a:pt x="728078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4379976" y="1690115"/>
            <a:ext cx="936104" cy="701039"/>
          </a:xfrm>
          <a:custGeom>
            <a:avLst/>
            <a:gdLst/>
            <a:ahLst/>
            <a:cxnLst/>
            <a:rect l="l" t="t" r="r" b="b"/>
            <a:pathLst>
              <a:path w="936104" h="701039">
                <a:moveTo>
                  <a:pt x="0" y="701039"/>
                </a:moveTo>
                <a:lnTo>
                  <a:pt x="936104" y="701039"/>
                </a:lnTo>
                <a:lnTo>
                  <a:pt x="936104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316093" y="1690115"/>
            <a:ext cx="3432428" cy="701039"/>
          </a:xfrm>
          <a:custGeom>
            <a:avLst/>
            <a:gdLst/>
            <a:ahLst/>
            <a:cxnLst/>
            <a:rect l="l" t="t" r="r" b="b"/>
            <a:pathLst>
              <a:path w="3432428" h="701039">
                <a:moveTo>
                  <a:pt x="0" y="701039"/>
                </a:moveTo>
                <a:lnTo>
                  <a:pt x="3432428" y="701039"/>
                </a:lnTo>
                <a:lnTo>
                  <a:pt x="3432428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323532" y="2391156"/>
            <a:ext cx="936104" cy="701039"/>
          </a:xfrm>
          <a:custGeom>
            <a:avLst/>
            <a:gdLst/>
            <a:ahLst/>
            <a:cxnLst/>
            <a:rect l="l" t="t" r="r" b="b"/>
            <a:pathLst>
              <a:path w="936104" h="701039">
                <a:moveTo>
                  <a:pt x="0" y="701039"/>
                </a:moveTo>
                <a:lnTo>
                  <a:pt x="936104" y="701039"/>
                </a:lnTo>
                <a:lnTo>
                  <a:pt x="936104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259636" y="2391156"/>
            <a:ext cx="832091" cy="701039"/>
          </a:xfrm>
          <a:custGeom>
            <a:avLst/>
            <a:gdLst/>
            <a:ahLst/>
            <a:cxnLst/>
            <a:rect l="l" t="t" r="r" b="b"/>
            <a:pathLst>
              <a:path w="832091" h="701039">
                <a:moveTo>
                  <a:pt x="0" y="701039"/>
                </a:moveTo>
                <a:lnTo>
                  <a:pt x="832091" y="701039"/>
                </a:lnTo>
                <a:lnTo>
                  <a:pt x="832091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2091689" y="2391156"/>
            <a:ext cx="780084" cy="701039"/>
          </a:xfrm>
          <a:custGeom>
            <a:avLst/>
            <a:gdLst/>
            <a:ahLst/>
            <a:cxnLst/>
            <a:rect l="l" t="t" r="r" b="b"/>
            <a:pathLst>
              <a:path w="780084" h="701039">
                <a:moveTo>
                  <a:pt x="0" y="701039"/>
                </a:moveTo>
                <a:lnTo>
                  <a:pt x="780084" y="701039"/>
                </a:lnTo>
                <a:lnTo>
                  <a:pt x="780084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2871851" y="2391156"/>
            <a:ext cx="780084" cy="701039"/>
          </a:xfrm>
          <a:custGeom>
            <a:avLst/>
            <a:gdLst/>
            <a:ahLst/>
            <a:cxnLst/>
            <a:rect l="l" t="t" r="r" b="b"/>
            <a:pathLst>
              <a:path w="780084" h="701039">
                <a:moveTo>
                  <a:pt x="0" y="701039"/>
                </a:moveTo>
                <a:lnTo>
                  <a:pt x="780084" y="701039"/>
                </a:lnTo>
                <a:lnTo>
                  <a:pt x="780084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3651885" y="2391156"/>
            <a:ext cx="728078" cy="701039"/>
          </a:xfrm>
          <a:custGeom>
            <a:avLst/>
            <a:gdLst/>
            <a:ahLst/>
            <a:cxnLst/>
            <a:rect l="l" t="t" r="r" b="b"/>
            <a:pathLst>
              <a:path w="728078" h="701039">
                <a:moveTo>
                  <a:pt x="0" y="701039"/>
                </a:moveTo>
                <a:lnTo>
                  <a:pt x="728078" y="701039"/>
                </a:lnTo>
                <a:lnTo>
                  <a:pt x="728078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4379976" y="2391156"/>
            <a:ext cx="936104" cy="701039"/>
          </a:xfrm>
          <a:custGeom>
            <a:avLst/>
            <a:gdLst/>
            <a:ahLst/>
            <a:cxnLst/>
            <a:rect l="l" t="t" r="r" b="b"/>
            <a:pathLst>
              <a:path w="936104" h="701039">
                <a:moveTo>
                  <a:pt x="0" y="701039"/>
                </a:moveTo>
                <a:lnTo>
                  <a:pt x="936104" y="701039"/>
                </a:lnTo>
                <a:lnTo>
                  <a:pt x="936104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5316093" y="2391156"/>
            <a:ext cx="3432428" cy="701039"/>
          </a:xfrm>
          <a:custGeom>
            <a:avLst/>
            <a:gdLst/>
            <a:ahLst/>
            <a:cxnLst/>
            <a:rect l="l" t="t" r="r" b="b"/>
            <a:pathLst>
              <a:path w="3432428" h="701039">
                <a:moveTo>
                  <a:pt x="0" y="701039"/>
                </a:moveTo>
                <a:lnTo>
                  <a:pt x="3432428" y="701039"/>
                </a:lnTo>
                <a:lnTo>
                  <a:pt x="3432428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323532" y="3092196"/>
            <a:ext cx="936104" cy="701039"/>
          </a:xfrm>
          <a:custGeom>
            <a:avLst/>
            <a:gdLst/>
            <a:ahLst/>
            <a:cxnLst/>
            <a:rect l="l" t="t" r="r" b="b"/>
            <a:pathLst>
              <a:path w="936104" h="701039">
                <a:moveTo>
                  <a:pt x="0" y="701039"/>
                </a:moveTo>
                <a:lnTo>
                  <a:pt x="936104" y="701039"/>
                </a:lnTo>
                <a:lnTo>
                  <a:pt x="936104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259636" y="3092196"/>
            <a:ext cx="832091" cy="701039"/>
          </a:xfrm>
          <a:custGeom>
            <a:avLst/>
            <a:gdLst/>
            <a:ahLst/>
            <a:cxnLst/>
            <a:rect l="l" t="t" r="r" b="b"/>
            <a:pathLst>
              <a:path w="832091" h="701039">
                <a:moveTo>
                  <a:pt x="0" y="701039"/>
                </a:moveTo>
                <a:lnTo>
                  <a:pt x="832091" y="701039"/>
                </a:lnTo>
                <a:lnTo>
                  <a:pt x="832091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2091689" y="3092196"/>
            <a:ext cx="780084" cy="701039"/>
          </a:xfrm>
          <a:custGeom>
            <a:avLst/>
            <a:gdLst/>
            <a:ahLst/>
            <a:cxnLst/>
            <a:rect l="l" t="t" r="r" b="b"/>
            <a:pathLst>
              <a:path w="780084" h="701039">
                <a:moveTo>
                  <a:pt x="0" y="701039"/>
                </a:moveTo>
                <a:lnTo>
                  <a:pt x="780084" y="701039"/>
                </a:lnTo>
                <a:lnTo>
                  <a:pt x="780084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2871851" y="3092196"/>
            <a:ext cx="780084" cy="701039"/>
          </a:xfrm>
          <a:custGeom>
            <a:avLst/>
            <a:gdLst/>
            <a:ahLst/>
            <a:cxnLst/>
            <a:rect l="l" t="t" r="r" b="b"/>
            <a:pathLst>
              <a:path w="780084" h="701039">
                <a:moveTo>
                  <a:pt x="0" y="701039"/>
                </a:moveTo>
                <a:lnTo>
                  <a:pt x="780084" y="701039"/>
                </a:lnTo>
                <a:lnTo>
                  <a:pt x="780084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3651885" y="3092196"/>
            <a:ext cx="728078" cy="701039"/>
          </a:xfrm>
          <a:custGeom>
            <a:avLst/>
            <a:gdLst/>
            <a:ahLst/>
            <a:cxnLst/>
            <a:rect l="l" t="t" r="r" b="b"/>
            <a:pathLst>
              <a:path w="728078" h="701039">
                <a:moveTo>
                  <a:pt x="0" y="701039"/>
                </a:moveTo>
                <a:lnTo>
                  <a:pt x="728078" y="701039"/>
                </a:lnTo>
                <a:lnTo>
                  <a:pt x="728078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4379976" y="3092196"/>
            <a:ext cx="936104" cy="701039"/>
          </a:xfrm>
          <a:custGeom>
            <a:avLst/>
            <a:gdLst/>
            <a:ahLst/>
            <a:cxnLst/>
            <a:rect l="l" t="t" r="r" b="b"/>
            <a:pathLst>
              <a:path w="936104" h="701039">
                <a:moveTo>
                  <a:pt x="0" y="701039"/>
                </a:moveTo>
                <a:lnTo>
                  <a:pt x="936104" y="701039"/>
                </a:lnTo>
                <a:lnTo>
                  <a:pt x="936104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5316093" y="3092196"/>
            <a:ext cx="3432428" cy="1402079"/>
          </a:xfrm>
          <a:custGeom>
            <a:avLst/>
            <a:gdLst/>
            <a:ahLst/>
            <a:cxnLst/>
            <a:rect l="l" t="t" r="r" b="b"/>
            <a:pathLst>
              <a:path w="3432428" h="1402079">
                <a:moveTo>
                  <a:pt x="0" y="1402079"/>
                </a:moveTo>
                <a:lnTo>
                  <a:pt x="3432428" y="1402079"/>
                </a:lnTo>
                <a:lnTo>
                  <a:pt x="3432428" y="0"/>
                </a:lnTo>
                <a:lnTo>
                  <a:pt x="0" y="0"/>
                </a:lnTo>
                <a:lnTo>
                  <a:pt x="0" y="14020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323532" y="3793236"/>
            <a:ext cx="936104" cy="701039"/>
          </a:xfrm>
          <a:custGeom>
            <a:avLst/>
            <a:gdLst/>
            <a:ahLst/>
            <a:cxnLst/>
            <a:rect l="l" t="t" r="r" b="b"/>
            <a:pathLst>
              <a:path w="936104" h="701039">
                <a:moveTo>
                  <a:pt x="0" y="701039"/>
                </a:moveTo>
                <a:lnTo>
                  <a:pt x="936104" y="701039"/>
                </a:lnTo>
                <a:lnTo>
                  <a:pt x="936104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1259636" y="3793236"/>
            <a:ext cx="832091" cy="701039"/>
          </a:xfrm>
          <a:custGeom>
            <a:avLst/>
            <a:gdLst/>
            <a:ahLst/>
            <a:cxnLst/>
            <a:rect l="l" t="t" r="r" b="b"/>
            <a:pathLst>
              <a:path w="832091" h="701039">
                <a:moveTo>
                  <a:pt x="0" y="701039"/>
                </a:moveTo>
                <a:lnTo>
                  <a:pt x="832091" y="701039"/>
                </a:lnTo>
                <a:lnTo>
                  <a:pt x="832091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2091689" y="3793236"/>
            <a:ext cx="780084" cy="701039"/>
          </a:xfrm>
          <a:custGeom>
            <a:avLst/>
            <a:gdLst/>
            <a:ahLst/>
            <a:cxnLst/>
            <a:rect l="l" t="t" r="r" b="b"/>
            <a:pathLst>
              <a:path w="780084" h="701039">
                <a:moveTo>
                  <a:pt x="0" y="701039"/>
                </a:moveTo>
                <a:lnTo>
                  <a:pt x="780084" y="701039"/>
                </a:lnTo>
                <a:lnTo>
                  <a:pt x="780084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2871851" y="3793236"/>
            <a:ext cx="780084" cy="701039"/>
          </a:xfrm>
          <a:custGeom>
            <a:avLst/>
            <a:gdLst/>
            <a:ahLst/>
            <a:cxnLst/>
            <a:rect l="l" t="t" r="r" b="b"/>
            <a:pathLst>
              <a:path w="780084" h="701039">
                <a:moveTo>
                  <a:pt x="0" y="701039"/>
                </a:moveTo>
                <a:lnTo>
                  <a:pt x="780084" y="701039"/>
                </a:lnTo>
                <a:lnTo>
                  <a:pt x="780084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651885" y="3793236"/>
            <a:ext cx="728078" cy="701039"/>
          </a:xfrm>
          <a:custGeom>
            <a:avLst/>
            <a:gdLst/>
            <a:ahLst/>
            <a:cxnLst/>
            <a:rect l="l" t="t" r="r" b="b"/>
            <a:pathLst>
              <a:path w="728078" h="701039">
                <a:moveTo>
                  <a:pt x="0" y="701039"/>
                </a:moveTo>
                <a:lnTo>
                  <a:pt x="728078" y="701039"/>
                </a:lnTo>
                <a:lnTo>
                  <a:pt x="728078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4379976" y="3793236"/>
            <a:ext cx="936104" cy="701039"/>
          </a:xfrm>
          <a:custGeom>
            <a:avLst/>
            <a:gdLst/>
            <a:ahLst/>
            <a:cxnLst/>
            <a:rect l="l" t="t" r="r" b="b"/>
            <a:pathLst>
              <a:path w="936104" h="701039">
                <a:moveTo>
                  <a:pt x="0" y="701039"/>
                </a:moveTo>
                <a:lnTo>
                  <a:pt x="936104" y="701039"/>
                </a:lnTo>
                <a:lnTo>
                  <a:pt x="936104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323532" y="4494276"/>
            <a:ext cx="936104" cy="701040"/>
          </a:xfrm>
          <a:custGeom>
            <a:avLst/>
            <a:gdLst/>
            <a:ahLst/>
            <a:cxnLst/>
            <a:rect l="l" t="t" r="r" b="b"/>
            <a:pathLst>
              <a:path w="936104" h="701040">
                <a:moveTo>
                  <a:pt x="0" y="701040"/>
                </a:moveTo>
                <a:lnTo>
                  <a:pt x="936104" y="701040"/>
                </a:lnTo>
                <a:lnTo>
                  <a:pt x="936104" y="0"/>
                </a:lnTo>
                <a:lnTo>
                  <a:pt x="0" y="0"/>
                </a:lnTo>
                <a:lnTo>
                  <a:pt x="0" y="70104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1259636" y="4494276"/>
            <a:ext cx="832091" cy="701040"/>
          </a:xfrm>
          <a:custGeom>
            <a:avLst/>
            <a:gdLst/>
            <a:ahLst/>
            <a:cxnLst/>
            <a:rect l="l" t="t" r="r" b="b"/>
            <a:pathLst>
              <a:path w="832091" h="701040">
                <a:moveTo>
                  <a:pt x="0" y="701040"/>
                </a:moveTo>
                <a:lnTo>
                  <a:pt x="832091" y="701040"/>
                </a:lnTo>
                <a:lnTo>
                  <a:pt x="832091" y="0"/>
                </a:lnTo>
                <a:lnTo>
                  <a:pt x="0" y="0"/>
                </a:lnTo>
                <a:lnTo>
                  <a:pt x="0" y="70104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2091689" y="4494276"/>
            <a:ext cx="780084" cy="701040"/>
          </a:xfrm>
          <a:custGeom>
            <a:avLst/>
            <a:gdLst/>
            <a:ahLst/>
            <a:cxnLst/>
            <a:rect l="l" t="t" r="r" b="b"/>
            <a:pathLst>
              <a:path w="780084" h="701040">
                <a:moveTo>
                  <a:pt x="0" y="701040"/>
                </a:moveTo>
                <a:lnTo>
                  <a:pt x="780084" y="701040"/>
                </a:lnTo>
                <a:lnTo>
                  <a:pt x="780084" y="0"/>
                </a:lnTo>
                <a:lnTo>
                  <a:pt x="0" y="0"/>
                </a:lnTo>
                <a:lnTo>
                  <a:pt x="0" y="70104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2871851" y="4494276"/>
            <a:ext cx="780084" cy="701040"/>
          </a:xfrm>
          <a:custGeom>
            <a:avLst/>
            <a:gdLst/>
            <a:ahLst/>
            <a:cxnLst/>
            <a:rect l="l" t="t" r="r" b="b"/>
            <a:pathLst>
              <a:path w="780084" h="701040">
                <a:moveTo>
                  <a:pt x="0" y="701040"/>
                </a:moveTo>
                <a:lnTo>
                  <a:pt x="780084" y="701040"/>
                </a:lnTo>
                <a:lnTo>
                  <a:pt x="780084" y="0"/>
                </a:lnTo>
                <a:lnTo>
                  <a:pt x="0" y="0"/>
                </a:lnTo>
                <a:lnTo>
                  <a:pt x="0" y="70104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651885" y="4494276"/>
            <a:ext cx="728078" cy="701040"/>
          </a:xfrm>
          <a:custGeom>
            <a:avLst/>
            <a:gdLst/>
            <a:ahLst/>
            <a:cxnLst/>
            <a:rect l="l" t="t" r="r" b="b"/>
            <a:pathLst>
              <a:path w="728078" h="701040">
                <a:moveTo>
                  <a:pt x="0" y="701040"/>
                </a:moveTo>
                <a:lnTo>
                  <a:pt x="728078" y="701040"/>
                </a:lnTo>
                <a:lnTo>
                  <a:pt x="728078" y="0"/>
                </a:lnTo>
                <a:lnTo>
                  <a:pt x="0" y="0"/>
                </a:lnTo>
                <a:lnTo>
                  <a:pt x="0" y="70104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4379976" y="4494276"/>
            <a:ext cx="936104" cy="701040"/>
          </a:xfrm>
          <a:custGeom>
            <a:avLst/>
            <a:gdLst/>
            <a:ahLst/>
            <a:cxnLst/>
            <a:rect l="l" t="t" r="r" b="b"/>
            <a:pathLst>
              <a:path w="936104" h="701040">
                <a:moveTo>
                  <a:pt x="0" y="701040"/>
                </a:moveTo>
                <a:lnTo>
                  <a:pt x="936104" y="701040"/>
                </a:lnTo>
                <a:lnTo>
                  <a:pt x="936104" y="0"/>
                </a:lnTo>
                <a:lnTo>
                  <a:pt x="0" y="0"/>
                </a:lnTo>
                <a:lnTo>
                  <a:pt x="0" y="70104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5316093" y="4494276"/>
            <a:ext cx="3432428" cy="701040"/>
          </a:xfrm>
          <a:custGeom>
            <a:avLst/>
            <a:gdLst/>
            <a:ahLst/>
            <a:cxnLst/>
            <a:rect l="l" t="t" r="r" b="b"/>
            <a:pathLst>
              <a:path w="3432428" h="701040">
                <a:moveTo>
                  <a:pt x="0" y="701040"/>
                </a:moveTo>
                <a:lnTo>
                  <a:pt x="3432428" y="701040"/>
                </a:lnTo>
                <a:lnTo>
                  <a:pt x="3432428" y="0"/>
                </a:lnTo>
                <a:lnTo>
                  <a:pt x="0" y="0"/>
                </a:lnTo>
                <a:lnTo>
                  <a:pt x="0" y="70104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23532" y="5195265"/>
            <a:ext cx="936104" cy="701040"/>
          </a:xfrm>
          <a:custGeom>
            <a:avLst/>
            <a:gdLst/>
            <a:ahLst/>
            <a:cxnLst/>
            <a:rect l="l" t="t" r="r" b="b"/>
            <a:pathLst>
              <a:path w="936104" h="701039">
                <a:moveTo>
                  <a:pt x="0" y="701039"/>
                </a:moveTo>
                <a:lnTo>
                  <a:pt x="936104" y="701039"/>
                </a:lnTo>
                <a:lnTo>
                  <a:pt x="936104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1259636" y="5195265"/>
            <a:ext cx="832091" cy="701040"/>
          </a:xfrm>
          <a:custGeom>
            <a:avLst/>
            <a:gdLst/>
            <a:ahLst/>
            <a:cxnLst/>
            <a:rect l="l" t="t" r="r" b="b"/>
            <a:pathLst>
              <a:path w="832091" h="701039">
                <a:moveTo>
                  <a:pt x="0" y="701039"/>
                </a:moveTo>
                <a:lnTo>
                  <a:pt x="832091" y="701039"/>
                </a:lnTo>
                <a:lnTo>
                  <a:pt x="832091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2091689" y="5195265"/>
            <a:ext cx="780084" cy="701040"/>
          </a:xfrm>
          <a:custGeom>
            <a:avLst/>
            <a:gdLst/>
            <a:ahLst/>
            <a:cxnLst/>
            <a:rect l="l" t="t" r="r" b="b"/>
            <a:pathLst>
              <a:path w="780084" h="701039">
                <a:moveTo>
                  <a:pt x="0" y="701039"/>
                </a:moveTo>
                <a:lnTo>
                  <a:pt x="780084" y="701039"/>
                </a:lnTo>
                <a:lnTo>
                  <a:pt x="780084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2871851" y="5195265"/>
            <a:ext cx="780084" cy="701040"/>
          </a:xfrm>
          <a:custGeom>
            <a:avLst/>
            <a:gdLst/>
            <a:ahLst/>
            <a:cxnLst/>
            <a:rect l="l" t="t" r="r" b="b"/>
            <a:pathLst>
              <a:path w="780084" h="701039">
                <a:moveTo>
                  <a:pt x="0" y="701039"/>
                </a:moveTo>
                <a:lnTo>
                  <a:pt x="780084" y="701039"/>
                </a:lnTo>
                <a:lnTo>
                  <a:pt x="780084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3651885" y="5195265"/>
            <a:ext cx="728078" cy="701040"/>
          </a:xfrm>
          <a:custGeom>
            <a:avLst/>
            <a:gdLst/>
            <a:ahLst/>
            <a:cxnLst/>
            <a:rect l="l" t="t" r="r" b="b"/>
            <a:pathLst>
              <a:path w="728078" h="701039">
                <a:moveTo>
                  <a:pt x="0" y="701039"/>
                </a:moveTo>
                <a:lnTo>
                  <a:pt x="728078" y="701039"/>
                </a:lnTo>
                <a:lnTo>
                  <a:pt x="728078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4379976" y="5195265"/>
            <a:ext cx="936104" cy="701040"/>
          </a:xfrm>
          <a:custGeom>
            <a:avLst/>
            <a:gdLst/>
            <a:ahLst/>
            <a:cxnLst/>
            <a:rect l="l" t="t" r="r" b="b"/>
            <a:pathLst>
              <a:path w="936104" h="701039">
                <a:moveTo>
                  <a:pt x="0" y="701039"/>
                </a:moveTo>
                <a:lnTo>
                  <a:pt x="936104" y="701039"/>
                </a:lnTo>
                <a:lnTo>
                  <a:pt x="936104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5316093" y="5195265"/>
            <a:ext cx="3432428" cy="701040"/>
          </a:xfrm>
          <a:custGeom>
            <a:avLst/>
            <a:gdLst/>
            <a:ahLst/>
            <a:cxnLst/>
            <a:rect l="l" t="t" r="r" b="b"/>
            <a:pathLst>
              <a:path w="3432428" h="701039">
                <a:moveTo>
                  <a:pt x="0" y="701039"/>
                </a:moveTo>
                <a:lnTo>
                  <a:pt x="3432428" y="701039"/>
                </a:lnTo>
                <a:lnTo>
                  <a:pt x="3432428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323532" y="5896317"/>
            <a:ext cx="936104" cy="701040"/>
          </a:xfrm>
          <a:custGeom>
            <a:avLst/>
            <a:gdLst/>
            <a:ahLst/>
            <a:cxnLst/>
            <a:rect l="l" t="t" r="r" b="b"/>
            <a:pathLst>
              <a:path w="936104" h="701039">
                <a:moveTo>
                  <a:pt x="0" y="701040"/>
                </a:moveTo>
                <a:lnTo>
                  <a:pt x="936104" y="701040"/>
                </a:lnTo>
                <a:lnTo>
                  <a:pt x="936104" y="0"/>
                </a:lnTo>
                <a:lnTo>
                  <a:pt x="0" y="0"/>
                </a:lnTo>
                <a:lnTo>
                  <a:pt x="0" y="70104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1259636" y="5896317"/>
            <a:ext cx="832091" cy="701040"/>
          </a:xfrm>
          <a:custGeom>
            <a:avLst/>
            <a:gdLst/>
            <a:ahLst/>
            <a:cxnLst/>
            <a:rect l="l" t="t" r="r" b="b"/>
            <a:pathLst>
              <a:path w="832091" h="701039">
                <a:moveTo>
                  <a:pt x="0" y="701040"/>
                </a:moveTo>
                <a:lnTo>
                  <a:pt x="832091" y="701040"/>
                </a:lnTo>
                <a:lnTo>
                  <a:pt x="832091" y="0"/>
                </a:lnTo>
                <a:lnTo>
                  <a:pt x="0" y="0"/>
                </a:lnTo>
                <a:lnTo>
                  <a:pt x="0" y="70104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2091689" y="5896317"/>
            <a:ext cx="780084" cy="701040"/>
          </a:xfrm>
          <a:custGeom>
            <a:avLst/>
            <a:gdLst/>
            <a:ahLst/>
            <a:cxnLst/>
            <a:rect l="l" t="t" r="r" b="b"/>
            <a:pathLst>
              <a:path w="780084" h="701039">
                <a:moveTo>
                  <a:pt x="0" y="701040"/>
                </a:moveTo>
                <a:lnTo>
                  <a:pt x="780084" y="701040"/>
                </a:lnTo>
                <a:lnTo>
                  <a:pt x="780084" y="0"/>
                </a:lnTo>
                <a:lnTo>
                  <a:pt x="0" y="0"/>
                </a:lnTo>
                <a:lnTo>
                  <a:pt x="0" y="70104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2871851" y="5896317"/>
            <a:ext cx="780084" cy="701040"/>
          </a:xfrm>
          <a:custGeom>
            <a:avLst/>
            <a:gdLst/>
            <a:ahLst/>
            <a:cxnLst/>
            <a:rect l="l" t="t" r="r" b="b"/>
            <a:pathLst>
              <a:path w="780084" h="701039">
                <a:moveTo>
                  <a:pt x="0" y="701040"/>
                </a:moveTo>
                <a:lnTo>
                  <a:pt x="780084" y="701040"/>
                </a:lnTo>
                <a:lnTo>
                  <a:pt x="780084" y="0"/>
                </a:lnTo>
                <a:lnTo>
                  <a:pt x="0" y="0"/>
                </a:lnTo>
                <a:lnTo>
                  <a:pt x="0" y="70104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3651885" y="5896317"/>
            <a:ext cx="728078" cy="701040"/>
          </a:xfrm>
          <a:custGeom>
            <a:avLst/>
            <a:gdLst/>
            <a:ahLst/>
            <a:cxnLst/>
            <a:rect l="l" t="t" r="r" b="b"/>
            <a:pathLst>
              <a:path w="728078" h="701039">
                <a:moveTo>
                  <a:pt x="0" y="701040"/>
                </a:moveTo>
                <a:lnTo>
                  <a:pt x="728078" y="701040"/>
                </a:lnTo>
                <a:lnTo>
                  <a:pt x="728078" y="0"/>
                </a:lnTo>
                <a:lnTo>
                  <a:pt x="0" y="0"/>
                </a:lnTo>
                <a:lnTo>
                  <a:pt x="0" y="70104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4379976" y="5896317"/>
            <a:ext cx="936104" cy="701040"/>
          </a:xfrm>
          <a:custGeom>
            <a:avLst/>
            <a:gdLst/>
            <a:ahLst/>
            <a:cxnLst/>
            <a:rect l="l" t="t" r="r" b="b"/>
            <a:pathLst>
              <a:path w="936104" h="701039">
                <a:moveTo>
                  <a:pt x="0" y="701040"/>
                </a:moveTo>
                <a:lnTo>
                  <a:pt x="936104" y="701040"/>
                </a:lnTo>
                <a:lnTo>
                  <a:pt x="936104" y="0"/>
                </a:lnTo>
                <a:lnTo>
                  <a:pt x="0" y="0"/>
                </a:lnTo>
                <a:lnTo>
                  <a:pt x="0" y="70104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5316093" y="5896317"/>
            <a:ext cx="3432428" cy="701040"/>
          </a:xfrm>
          <a:custGeom>
            <a:avLst/>
            <a:gdLst/>
            <a:ahLst/>
            <a:cxnLst/>
            <a:rect l="l" t="t" r="r" b="b"/>
            <a:pathLst>
              <a:path w="3432428" h="701039">
                <a:moveTo>
                  <a:pt x="0" y="701040"/>
                </a:moveTo>
                <a:lnTo>
                  <a:pt x="3432428" y="701040"/>
                </a:lnTo>
                <a:lnTo>
                  <a:pt x="3432428" y="0"/>
                </a:lnTo>
                <a:lnTo>
                  <a:pt x="0" y="0"/>
                </a:lnTo>
                <a:lnTo>
                  <a:pt x="0" y="70104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1259636" y="281685"/>
            <a:ext cx="0" cy="6322021"/>
          </a:xfrm>
          <a:custGeom>
            <a:avLst/>
            <a:gdLst/>
            <a:ahLst/>
            <a:cxnLst/>
            <a:rect l="l" t="t" r="r" b="b"/>
            <a:pathLst>
              <a:path h="6322021">
                <a:moveTo>
                  <a:pt x="0" y="0"/>
                </a:moveTo>
                <a:lnTo>
                  <a:pt x="0" y="632202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2091689" y="281685"/>
            <a:ext cx="0" cy="6322021"/>
          </a:xfrm>
          <a:custGeom>
            <a:avLst/>
            <a:gdLst/>
            <a:ahLst/>
            <a:cxnLst/>
            <a:rect l="l" t="t" r="r" b="b"/>
            <a:pathLst>
              <a:path h="6322021">
                <a:moveTo>
                  <a:pt x="0" y="0"/>
                </a:moveTo>
                <a:lnTo>
                  <a:pt x="0" y="632202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2871851" y="281685"/>
            <a:ext cx="0" cy="6322021"/>
          </a:xfrm>
          <a:custGeom>
            <a:avLst/>
            <a:gdLst/>
            <a:ahLst/>
            <a:cxnLst/>
            <a:rect l="l" t="t" r="r" b="b"/>
            <a:pathLst>
              <a:path h="6322021">
                <a:moveTo>
                  <a:pt x="0" y="0"/>
                </a:moveTo>
                <a:lnTo>
                  <a:pt x="0" y="632202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3651885" y="281685"/>
            <a:ext cx="0" cy="6322021"/>
          </a:xfrm>
          <a:custGeom>
            <a:avLst/>
            <a:gdLst/>
            <a:ahLst/>
            <a:cxnLst/>
            <a:rect l="l" t="t" r="r" b="b"/>
            <a:pathLst>
              <a:path h="6322021">
                <a:moveTo>
                  <a:pt x="0" y="0"/>
                </a:moveTo>
                <a:lnTo>
                  <a:pt x="0" y="632202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4379976" y="281685"/>
            <a:ext cx="0" cy="6322021"/>
          </a:xfrm>
          <a:custGeom>
            <a:avLst/>
            <a:gdLst/>
            <a:ahLst/>
            <a:cxnLst/>
            <a:rect l="l" t="t" r="r" b="b"/>
            <a:pathLst>
              <a:path h="6322021">
                <a:moveTo>
                  <a:pt x="0" y="0"/>
                </a:moveTo>
                <a:lnTo>
                  <a:pt x="0" y="632202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5316093" y="281685"/>
            <a:ext cx="0" cy="6322021"/>
          </a:xfrm>
          <a:custGeom>
            <a:avLst/>
            <a:gdLst/>
            <a:ahLst/>
            <a:cxnLst/>
            <a:rect l="l" t="t" r="r" b="b"/>
            <a:pathLst>
              <a:path h="6322021">
                <a:moveTo>
                  <a:pt x="0" y="0"/>
                </a:moveTo>
                <a:lnTo>
                  <a:pt x="0" y="632202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317182" y="989076"/>
            <a:ext cx="8437689" cy="0"/>
          </a:xfrm>
          <a:custGeom>
            <a:avLst/>
            <a:gdLst/>
            <a:ahLst/>
            <a:cxnLst/>
            <a:rect l="l" t="t" r="r" b="b"/>
            <a:pathLst>
              <a:path w="8437689">
                <a:moveTo>
                  <a:pt x="0" y="0"/>
                </a:moveTo>
                <a:lnTo>
                  <a:pt x="843768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317182" y="1690115"/>
            <a:ext cx="8437689" cy="0"/>
          </a:xfrm>
          <a:custGeom>
            <a:avLst/>
            <a:gdLst/>
            <a:ahLst/>
            <a:cxnLst/>
            <a:rect l="l" t="t" r="r" b="b"/>
            <a:pathLst>
              <a:path w="8437689">
                <a:moveTo>
                  <a:pt x="0" y="0"/>
                </a:moveTo>
                <a:lnTo>
                  <a:pt x="843768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317182" y="2391155"/>
            <a:ext cx="8437689" cy="0"/>
          </a:xfrm>
          <a:custGeom>
            <a:avLst/>
            <a:gdLst/>
            <a:ahLst/>
            <a:cxnLst/>
            <a:rect l="l" t="t" r="r" b="b"/>
            <a:pathLst>
              <a:path w="8437689">
                <a:moveTo>
                  <a:pt x="0" y="0"/>
                </a:moveTo>
                <a:lnTo>
                  <a:pt x="843768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317182" y="3092196"/>
            <a:ext cx="8437689" cy="0"/>
          </a:xfrm>
          <a:custGeom>
            <a:avLst/>
            <a:gdLst/>
            <a:ahLst/>
            <a:cxnLst/>
            <a:rect l="l" t="t" r="r" b="b"/>
            <a:pathLst>
              <a:path w="8437689">
                <a:moveTo>
                  <a:pt x="0" y="0"/>
                </a:moveTo>
                <a:lnTo>
                  <a:pt x="843768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317182" y="3793236"/>
            <a:ext cx="5005260" cy="0"/>
          </a:xfrm>
          <a:custGeom>
            <a:avLst/>
            <a:gdLst/>
            <a:ahLst/>
            <a:cxnLst/>
            <a:rect l="l" t="t" r="r" b="b"/>
            <a:pathLst>
              <a:path w="5005260">
                <a:moveTo>
                  <a:pt x="0" y="0"/>
                </a:moveTo>
                <a:lnTo>
                  <a:pt x="500526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317182" y="4494276"/>
            <a:ext cx="8437689" cy="0"/>
          </a:xfrm>
          <a:custGeom>
            <a:avLst/>
            <a:gdLst/>
            <a:ahLst/>
            <a:cxnLst/>
            <a:rect l="l" t="t" r="r" b="b"/>
            <a:pathLst>
              <a:path w="8437689">
                <a:moveTo>
                  <a:pt x="0" y="0"/>
                </a:moveTo>
                <a:lnTo>
                  <a:pt x="843768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317182" y="5195316"/>
            <a:ext cx="8437689" cy="0"/>
          </a:xfrm>
          <a:custGeom>
            <a:avLst/>
            <a:gdLst/>
            <a:ahLst/>
            <a:cxnLst/>
            <a:rect l="l" t="t" r="r" b="b"/>
            <a:pathLst>
              <a:path w="8437689">
                <a:moveTo>
                  <a:pt x="0" y="0"/>
                </a:moveTo>
                <a:lnTo>
                  <a:pt x="843768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317182" y="5896305"/>
            <a:ext cx="8437689" cy="0"/>
          </a:xfrm>
          <a:custGeom>
            <a:avLst/>
            <a:gdLst/>
            <a:ahLst/>
            <a:cxnLst/>
            <a:rect l="l" t="t" r="r" b="b"/>
            <a:pathLst>
              <a:path w="8437689">
                <a:moveTo>
                  <a:pt x="0" y="0"/>
                </a:moveTo>
                <a:lnTo>
                  <a:pt x="843768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323532" y="281685"/>
            <a:ext cx="0" cy="6322021"/>
          </a:xfrm>
          <a:custGeom>
            <a:avLst/>
            <a:gdLst/>
            <a:ahLst/>
            <a:cxnLst/>
            <a:rect l="l" t="t" r="r" b="b"/>
            <a:pathLst>
              <a:path h="6322021">
                <a:moveTo>
                  <a:pt x="0" y="0"/>
                </a:moveTo>
                <a:lnTo>
                  <a:pt x="0" y="632202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8748522" y="281685"/>
            <a:ext cx="0" cy="6322021"/>
          </a:xfrm>
          <a:custGeom>
            <a:avLst/>
            <a:gdLst/>
            <a:ahLst/>
            <a:cxnLst/>
            <a:rect l="l" t="t" r="r" b="b"/>
            <a:pathLst>
              <a:path h="6322021">
                <a:moveTo>
                  <a:pt x="0" y="0"/>
                </a:moveTo>
                <a:lnTo>
                  <a:pt x="0" y="632202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317182" y="288035"/>
            <a:ext cx="8437689" cy="0"/>
          </a:xfrm>
          <a:custGeom>
            <a:avLst/>
            <a:gdLst/>
            <a:ahLst/>
            <a:cxnLst/>
            <a:rect l="l" t="t" r="r" b="b"/>
            <a:pathLst>
              <a:path w="8437689">
                <a:moveTo>
                  <a:pt x="0" y="0"/>
                </a:moveTo>
                <a:lnTo>
                  <a:pt x="843768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317182" y="6597357"/>
            <a:ext cx="8437689" cy="0"/>
          </a:xfrm>
          <a:custGeom>
            <a:avLst/>
            <a:gdLst/>
            <a:ahLst/>
            <a:cxnLst/>
            <a:rect l="l" t="t" r="r" b="b"/>
            <a:pathLst>
              <a:path w="8437689">
                <a:moveTo>
                  <a:pt x="0" y="0"/>
                </a:moveTo>
                <a:lnTo>
                  <a:pt x="843768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5508117" y="6165303"/>
            <a:ext cx="288036" cy="0"/>
          </a:xfrm>
          <a:custGeom>
            <a:avLst/>
            <a:gdLst/>
            <a:ahLst/>
            <a:cxnLst/>
            <a:rect l="l" t="t" r="r" b="b"/>
            <a:pathLst>
              <a:path w="288036">
                <a:moveTo>
                  <a:pt x="0" y="0"/>
                </a:moveTo>
                <a:lnTo>
                  <a:pt x="28803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323532" y="0"/>
            <a:ext cx="8438578" cy="2880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5" name="object 65"/>
          <p:cNvSpPr txBox="1"/>
          <p:nvPr/>
        </p:nvSpPr>
        <p:spPr>
          <a:xfrm>
            <a:off x="323532" y="288035"/>
            <a:ext cx="936104" cy="7010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39"/>
              </a:spcBef>
            </a:pPr>
            <a:endParaRPr sz="950"/>
          </a:p>
          <a:p>
            <a:pPr marL="91439">
              <a:lnSpc>
                <a:spcPct val="100179"/>
              </a:lnSpc>
              <a:spcBef>
                <a:spcPts val="1000"/>
              </a:spcBef>
            </a:pPr>
            <a:r>
              <a:rPr sz="2000" spc="-4" dirty="0" smtClean="0">
                <a:latin typeface="Century Schoolbook"/>
                <a:cs typeface="Century Schoolbook"/>
              </a:rPr>
              <a:t>Cl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1259636" y="288035"/>
            <a:ext cx="832053" cy="7010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39"/>
              </a:spcBef>
            </a:pPr>
            <a:endParaRPr sz="950"/>
          </a:p>
          <a:p>
            <a:pPr marL="92024">
              <a:lnSpc>
                <a:spcPct val="100179"/>
              </a:lnSpc>
              <a:spcBef>
                <a:spcPts val="1000"/>
              </a:spcBef>
            </a:pPr>
            <a:r>
              <a:rPr sz="2000" spc="4" dirty="0" smtClean="0">
                <a:latin typeface="Century Schoolbook"/>
                <a:cs typeface="Century Schoolbook"/>
              </a:rPr>
              <a:t>Pr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2091689" y="288035"/>
            <a:ext cx="780161" cy="7010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39"/>
              </a:spcBef>
            </a:pPr>
            <a:endParaRPr sz="950"/>
          </a:p>
          <a:p>
            <a:pPr marL="92075">
              <a:lnSpc>
                <a:spcPct val="100179"/>
              </a:lnSpc>
              <a:spcBef>
                <a:spcPts val="100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2871851" y="288035"/>
            <a:ext cx="780034" cy="7010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39"/>
              </a:spcBef>
            </a:pPr>
            <a:endParaRPr sz="950"/>
          </a:p>
          <a:p>
            <a:pPr marL="92329">
              <a:lnSpc>
                <a:spcPct val="100179"/>
              </a:lnSpc>
              <a:spcBef>
                <a:spcPts val="100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J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3651885" y="288035"/>
            <a:ext cx="728090" cy="7010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39"/>
              </a:spcBef>
            </a:pPr>
            <a:endParaRPr sz="950"/>
          </a:p>
          <a:p>
            <a:pPr marL="92455">
              <a:lnSpc>
                <a:spcPct val="100179"/>
              </a:lnSpc>
              <a:spcBef>
                <a:spcPts val="100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K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4379976" y="288035"/>
            <a:ext cx="936116" cy="7010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38"/>
              </a:spcBef>
            </a:pPr>
            <a:endParaRPr sz="950"/>
          </a:p>
          <a:p>
            <a:pPr marL="92583">
              <a:lnSpc>
                <a:spcPct val="100179"/>
              </a:lnSpc>
              <a:spcBef>
                <a:spcPts val="1000"/>
              </a:spcBef>
            </a:pPr>
            <a:r>
              <a:rPr sz="2000" b="1" spc="-9" dirty="0" smtClean="0">
                <a:latin typeface="Century Schoolbook"/>
                <a:cs typeface="Century Schoolbook"/>
              </a:rPr>
              <a:t>Q+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5316093" y="288035"/>
            <a:ext cx="3446018" cy="7010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8" name="object 58"/>
          <p:cNvSpPr txBox="1"/>
          <p:nvPr/>
        </p:nvSpPr>
        <p:spPr>
          <a:xfrm>
            <a:off x="323532" y="989076"/>
            <a:ext cx="936104" cy="7010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1"/>
              </a:spcBef>
            </a:pPr>
            <a:endParaRPr sz="950"/>
          </a:p>
          <a:p>
            <a:pPr marL="91439">
              <a:lnSpc>
                <a:spcPct val="100179"/>
              </a:lnSpc>
              <a:spcBef>
                <a:spcPts val="100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259636" y="989076"/>
            <a:ext cx="832053" cy="7010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1"/>
              </a:spcBef>
            </a:pPr>
            <a:endParaRPr sz="950"/>
          </a:p>
          <a:p>
            <a:pPr marL="92024">
              <a:lnSpc>
                <a:spcPct val="100179"/>
              </a:lnSpc>
              <a:spcBef>
                <a:spcPts val="100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2091689" y="989076"/>
            <a:ext cx="780161" cy="7010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1"/>
              </a:spcBef>
            </a:pPr>
            <a:endParaRPr sz="950"/>
          </a:p>
          <a:p>
            <a:pPr marL="92075">
              <a:lnSpc>
                <a:spcPct val="100179"/>
              </a:lnSpc>
              <a:spcBef>
                <a:spcPts val="100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2871851" y="989076"/>
            <a:ext cx="780034" cy="7010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1"/>
              </a:spcBef>
            </a:pPr>
            <a:endParaRPr sz="950"/>
          </a:p>
          <a:p>
            <a:pPr marL="92329">
              <a:lnSpc>
                <a:spcPct val="100179"/>
              </a:lnSpc>
              <a:spcBef>
                <a:spcPts val="100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3651885" y="989076"/>
            <a:ext cx="728090" cy="7010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1"/>
              </a:spcBef>
            </a:pPr>
            <a:endParaRPr sz="950"/>
          </a:p>
          <a:p>
            <a:pPr marL="92455">
              <a:lnSpc>
                <a:spcPct val="100179"/>
              </a:lnSpc>
              <a:spcBef>
                <a:spcPts val="100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379976" y="989076"/>
            <a:ext cx="936116" cy="7010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0"/>
              </a:spcBef>
            </a:pPr>
            <a:endParaRPr sz="950"/>
          </a:p>
          <a:p>
            <a:pPr marL="92583">
              <a:lnSpc>
                <a:spcPct val="100179"/>
              </a:lnSpc>
              <a:spcBef>
                <a:spcPts val="1000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5316093" y="989076"/>
            <a:ext cx="3446018" cy="7010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0"/>
              </a:spcBef>
            </a:pPr>
            <a:endParaRPr sz="950"/>
          </a:p>
          <a:p>
            <a:pPr marL="92837">
              <a:lnSpc>
                <a:spcPct val="100179"/>
              </a:lnSpc>
              <a:spcBef>
                <a:spcPts val="1000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É</a:t>
            </a:r>
            <a:r>
              <a:rPr sz="2000" b="1" spc="9" dirty="0" smtClean="0">
                <a:latin typeface="Century Schoolbook"/>
                <a:cs typeface="Century Schoolbook"/>
              </a:rPr>
              <a:t>t</a:t>
            </a:r>
            <a:r>
              <a:rPr sz="2000" b="1" spc="0" dirty="0" smtClean="0">
                <a:latin typeface="Century Schoolbook"/>
                <a:cs typeface="Century Schoolbook"/>
              </a:rPr>
              <a:t>at</a:t>
            </a:r>
            <a:r>
              <a:rPr sz="2000" b="1" spc="-24" dirty="0" smtClean="0">
                <a:latin typeface="Century Schoolbook"/>
                <a:cs typeface="Century Schoolbook"/>
              </a:rPr>
              <a:t> </a:t>
            </a:r>
            <a:r>
              <a:rPr sz="2000" b="1" spc="0" dirty="0" smtClean="0">
                <a:latin typeface="Century Schoolbook"/>
                <a:cs typeface="Century Schoolbook"/>
              </a:rPr>
              <a:t>i</a:t>
            </a:r>
            <a:r>
              <a:rPr sz="2000" b="1" spc="9" dirty="0" smtClean="0">
                <a:latin typeface="Century Schoolbook"/>
                <a:cs typeface="Century Schoolbook"/>
              </a:rPr>
              <a:t>n</a:t>
            </a:r>
            <a:r>
              <a:rPr sz="2000" b="1" spc="4" dirty="0" smtClean="0">
                <a:latin typeface="Century Schoolbook"/>
                <a:cs typeface="Century Schoolbook"/>
              </a:rPr>
              <a:t>t</a:t>
            </a:r>
            <a:r>
              <a:rPr sz="2000" b="1" spc="-4" dirty="0" smtClean="0">
                <a:latin typeface="Century Schoolbook"/>
                <a:cs typeface="Century Schoolbook"/>
              </a:rPr>
              <a:t>e</a:t>
            </a:r>
            <a:r>
              <a:rPr sz="2000" b="1" spc="0" dirty="0" smtClean="0">
                <a:latin typeface="Century Schoolbook"/>
                <a:cs typeface="Century Schoolbook"/>
              </a:rPr>
              <a:t>r</a:t>
            </a:r>
            <a:r>
              <a:rPr sz="2000" b="1" spc="4" dirty="0" smtClean="0">
                <a:latin typeface="Century Schoolbook"/>
                <a:cs typeface="Century Schoolbook"/>
              </a:rPr>
              <a:t>d</a:t>
            </a:r>
            <a:r>
              <a:rPr sz="2000" b="1" spc="0" dirty="0" smtClean="0">
                <a:latin typeface="Century Schoolbook"/>
                <a:cs typeface="Century Schoolbook"/>
              </a:rPr>
              <a:t>it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23532" y="1690115"/>
            <a:ext cx="936104" cy="7010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4"/>
              </a:spcBef>
            </a:pPr>
            <a:endParaRPr sz="950"/>
          </a:p>
          <a:p>
            <a:pPr marL="91439">
              <a:lnSpc>
                <a:spcPct val="100179"/>
              </a:lnSpc>
              <a:spcBef>
                <a:spcPts val="100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259636" y="1690115"/>
            <a:ext cx="832053" cy="7010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4"/>
              </a:spcBef>
            </a:pPr>
            <a:endParaRPr sz="950"/>
          </a:p>
          <a:p>
            <a:pPr marL="92024">
              <a:lnSpc>
                <a:spcPct val="100179"/>
              </a:lnSpc>
              <a:spcBef>
                <a:spcPts val="100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2091689" y="1690115"/>
            <a:ext cx="780161" cy="7010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4"/>
              </a:spcBef>
            </a:pPr>
            <a:endParaRPr sz="950"/>
          </a:p>
          <a:p>
            <a:pPr marL="92075">
              <a:lnSpc>
                <a:spcPct val="100179"/>
              </a:lnSpc>
              <a:spcBef>
                <a:spcPts val="100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871851" y="1690115"/>
            <a:ext cx="780034" cy="7010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4"/>
              </a:spcBef>
            </a:pPr>
            <a:endParaRPr sz="950"/>
          </a:p>
          <a:p>
            <a:pPr marL="92329">
              <a:lnSpc>
                <a:spcPct val="100179"/>
              </a:lnSpc>
              <a:spcBef>
                <a:spcPts val="100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651885" y="1690115"/>
            <a:ext cx="728090" cy="7010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4"/>
              </a:spcBef>
            </a:pPr>
            <a:endParaRPr sz="950"/>
          </a:p>
          <a:p>
            <a:pPr marL="92455">
              <a:lnSpc>
                <a:spcPct val="100179"/>
              </a:lnSpc>
              <a:spcBef>
                <a:spcPts val="100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379976" y="1690115"/>
            <a:ext cx="936116" cy="7010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3"/>
              </a:spcBef>
            </a:pPr>
            <a:endParaRPr sz="950"/>
          </a:p>
          <a:p>
            <a:pPr marL="92583">
              <a:lnSpc>
                <a:spcPct val="100179"/>
              </a:lnSpc>
              <a:spcBef>
                <a:spcPts val="1000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316093" y="1690115"/>
            <a:ext cx="3446018" cy="7010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3"/>
              </a:spcBef>
            </a:pPr>
            <a:endParaRPr sz="950"/>
          </a:p>
          <a:p>
            <a:pPr marL="92837">
              <a:lnSpc>
                <a:spcPct val="100179"/>
              </a:lnSpc>
              <a:spcBef>
                <a:spcPts val="1000"/>
              </a:spcBef>
            </a:pPr>
            <a:r>
              <a:rPr sz="2000" b="1" spc="9" dirty="0" smtClean="0">
                <a:latin typeface="Century Schoolbook"/>
                <a:cs typeface="Century Schoolbook"/>
              </a:rPr>
              <a:t>R</a:t>
            </a:r>
            <a:r>
              <a:rPr sz="2000" b="1" spc="0" dirty="0" smtClean="0">
                <a:latin typeface="Century Schoolbook"/>
                <a:cs typeface="Century Schoolbook"/>
              </a:rPr>
              <a:t>e</a:t>
            </a:r>
            <a:r>
              <a:rPr sz="2000" b="1" spc="-9" dirty="0" smtClean="0">
                <a:latin typeface="Century Schoolbook"/>
                <a:cs typeface="Century Schoolbook"/>
              </a:rPr>
              <a:t>m</a:t>
            </a:r>
            <a:r>
              <a:rPr sz="2000" b="1" spc="0" dirty="0" smtClean="0">
                <a:latin typeface="Century Schoolbook"/>
                <a:cs typeface="Century Schoolbook"/>
              </a:rPr>
              <a:t>ise</a:t>
            </a:r>
            <a:r>
              <a:rPr sz="2000" b="1" spc="-25" dirty="0" smtClean="0">
                <a:latin typeface="Century Schoolbook"/>
                <a:cs typeface="Century Schoolbook"/>
              </a:rPr>
              <a:t> </a:t>
            </a:r>
            <a:r>
              <a:rPr sz="2000" b="1" spc="0" dirty="0" smtClean="0">
                <a:latin typeface="Century Schoolbook"/>
                <a:cs typeface="Century Schoolbook"/>
              </a:rPr>
              <a:t>à 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23532" y="2391155"/>
            <a:ext cx="936104" cy="7010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7"/>
              </a:spcBef>
            </a:pPr>
            <a:endParaRPr sz="950"/>
          </a:p>
          <a:p>
            <a:pPr marL="91439">
              <a:lnSpc>
                <a:spcPct val="100179"/>
              </a:lnSpc>
              <a:spcBef>
                <a:spcPts val="100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259636" y="2391155"/>
            <a:ext cx="832053" cy="7010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7"/>
              </a:spcBef>
            </a:pPr>
            <a:endParaRPr sz="950"/>
          </a:p>
          <a:p>
            <a:pPr marL="92024">
              <a:lnSpc>
                <a:spcPct val="100179"/>
              </a:lnSpc>
              <a:spcBef>
                <a:spcPts val="100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091689" y="2391155"/>
            <a:ext cx="780161" cy="7010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7"/>
              </a:spcBef>
            </a:pPr>
            <a:endParaRPr sz="950"/>
          </a:p>
          <a:p>
            <a:pPr marL="92075">
              <a:lnSpc>
                <a:spcPct val="100179"/>
              </a:lnSpc>
              <a:spcBef>
                <a:spcPts val="100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871851" y="2391155"/>
            <a:ext cx="780034" cy="7010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7"/>
              </a:spcBef>
            </a:pPr>
            <a:endParaRPr sz="950"/>
          </a:p>
          <a:p>
            <a:pPr marL="92329">
              <a:lnSpc>
                <a:spcPct val="100179"/>
              </a:lnSpc>
              <a:spcBef>
                <a:spcPts val="100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651885" y="2391155"/>
            <a:ext cx="728090" cy="7010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7"/>
              </a:spcBef>
            </a:pPr>
            <a:endParaRPr sz="950"/>
          </a:p>
          <a:p>
            <a:pPr marL="92455">
              <a:lnSpc>
                <a:spcPct val="100179"/>
              </a:lnSpc>
              <a:spcBef>
                <a:spcPts val="100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379976" y="2391155"/>
            <a:ext cx="936116" cy="7010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6"/>
              </a:spcBef>
            </a:pPr>
            <a:endParaRPr sz="950"/>
          </a:p>
          <a:p>
            <a:pPr marL="92583">
              <a:lnSpc>
                <a:spcPct val="100179"/>
              </a:lnSpc>
              <a:spcBef>
                <a:spcPts val="1000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316093" y="2391155"/>
            <a:ext cx="3446018" cy="7010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6"/>
              </a:spcBef>
            </a:pPr>
            <a:endParaRPr sz="950"/>
          </a:p>
          <a:p>
            <a:pPr marL="92837">
              <a:lnSpc>
                <a:spcPct val="100179"/>
              </a:lnSpc>
              <a:spcBef>
                <a:spcPts val="1000"/>
              </a:spcBef>
            </a:pPr>
            <a:r>
              <a:rPr sz="2000" b="1" spc="9" dirty="0" smtClean="0">
                <a:latin typeface="Century Schoolbook"/>
                <a:cs typeface="Century Schoolbook"/>
              </a:rPr>
              <a:t>R</a:t>
            </a:r>
            <a:r>
              <a:rPr sz="2000" b="1" spc="0" dirty="0" smtClean="0">
                <a:latin typeface="Century Schoolbook"/>
                <a:cs typeface="Century Schoolbook"/>
              </a:rPr>
              <a:t>e</a:t>
            </a:r>
            <a:r>
              <a:rPr sz="2000" b="1" spc="-9" dirty="0" smtClean="0">
                <a:latin typeface="Century Schoolbook"/>
                <a:cs typeface="Century Schoolbook"/>
              </a:rPr>
              <a:t>m</a:t>
            </a:r>
            <a:r>
              <a:rPr sz="2000" b="1" spc="0" dirty="0" smtClean="0">
                <a:latin typeface="Century Schoolbook"/>
                <a:cs typeface="Century Schoolbook"/>
              </a:rPr>
              <a:t>ise</a:t>
            </a:r>
            <a:r>
              <a:rPr sz="2000" b="1" spc="-19" dirty="0" smtClean="0">
                <a:latin typeface="Century Schoolbook"/>
                <a:cs typeface="Century Schoolbook"/>
              </a:rPr>
              <a:t> </a:t>
            </a:r>
            <a:r>
              <a:rPr sz="2000" b="1" spc="0" dirty="0" smtClean="0">
                <a:latin typeface="Century Schoolbook"/>
                <a:cs typeface="Century Schoolbook"/>
              </a:rPr>
              <a:t>à 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23532" y="3092196"/>
            <a:ext cx="936104" cy="7010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6"/>
              </a:spcBef>
            </a:pPr>
            <a:endParaRPr sz="950"/>
          </a:p>
          <a:p>
            <a:pPr marL="91439">
              <a:lnSpc>
                <a:spcPct val="100179"/>
              </a:lnSpc>
              <a:spcBef>
                <a:spcPts val="100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259636" y="3092196"/>
            <a:ext cx="832053" cy="7010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6"/>
              </a:spcBef>
            </a:pPr>
            <a:endParaRPr sz="950"/>
          </a:p>
          <a:p>
            <a:pPr marL="92024">
              <a:lnSpc>
                <a:spcPct val="100179"/>
              </a:lnSpc>
              <a:spcBef>
                <a:spcPts val="100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091689" y="3092196"/>
            <a:ext cx="780161" cy="7010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6"/>
              </a:spcBef>
            </a:pPr>
            <a:endParaRPr sz="950"/>
          </a:p>
          <a:p>
            <a:pPr marL="92075">
              <a:lnSpc>
                <a:spcPct val="100179"/>
              </a:lnSpc>
              <a:spcBef>
                <a:spcPts val="1000"/>
              </a:spcBef>
            </a:pPr>
            <a:r>
              <a:rPr sz="2000" spc="4" dirty="0" smtClean="0">
                <a:latin typeface="Century Schoolbook"/>
                <a:cs typeface="Century Schoolbook"/>
              </a:rPr>
              <a:t>0</a:t>
            </a:r>
            <a:r>
              <a:rPr sz="2000" spc="0" dirty="0" smtClean="0">
                <a:latin typeface="Century Schoolbook"/>
                <a:cs typeface="Century Schoolbook"/>
              </a:rPr>
              <a:t>/1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871851" y="3092196"/>
            <a:ext cx="780034" cy="7010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6"/>
              </a:spcBef>
            </a:pPr>
            <a:endParaRPr sz="950"/>
          </a:p>
          <a:p>
            <a:pPr marL="92329">
              <a:lnSpc>
                <a:spcPct val="100179"/>
              </a:lnSpc>
              <a:spcBef>
                <a:spcPts val="100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651885" y="3092196"/>
            <a:ext cx="728090" cy="7010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6"/>
              </a:spcBef>
            </a:pPr>
            <a:endParaRPr sz="950"/>
          </a:p>
          <a:p>
            <a:pPr marL="92455">
              <a:lnSpc>
                <a:spcPct val="100179"/>
              </a:lnSpc>
              <a:spcBef>
                <a:spcPts val="100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379976" y="3092196"/>
            <a:ext cx="936116" cy="7010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5"/>
              </a:spcBef>
            </a:pPr>
            <a:endParaRPr sz="950"/>
          </a:p>
          <a:p>
            <a:pPr marL="92583">
              <a:lnSpc>
                <a:spcPct val="100179"/>
              </a:lnSpc>
              <a:spcBef>
                <a:spcPts val="1000"/>
              </a:spcBef>
            </a:pPr>
            <a:r>
              <a:rPr sz="2000" b="1" spc="-4" dirty="0" smtClean="0">
                <a:latin typeface="Century Schoolbook"/>
                <a:cs typeface="Century Schoolbook"/>
              </a:rPr>
              <a:t>Q</a:t>
            </a:r>
            <a:r>
              <a:rPr sz="2000" b="1" spc="0" dirty="0" smtClean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316093" y="3092196"/>
            <a:ext cx="3446018" cy="1402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5"/>
              </a:spcBef>
            </a:pPr>
            <a:endParaRPr sz="950"/>
          </a:p>
          <a:p>
            <a:pPr marL="92837">
              <a:lnSpc>
                <a:spcPct val="100179"/>
              </a:lnSpc>
              <a:spcBef>
                <a:spcPts val="1000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É</a:t>
            </a:r>
            <a:r>
              <a:rPr sz="2000" b="1" spc="9" dirty="0" smtClean="0">
                <a:latin typeface="Century Schoolbook"/>
                <a:cs typeface="Century Schoolbook"/>
              </a:rPr>
              <a:t>t</a:t>
            </a:r>
            <a:r>
              <a:rPr sz="2000" b="1" spc="0" dirty="0" smtClean="0">
                <a:latin typeface="Century Schoolbook"/>
                <a:cs typeface="Century Schoolbook"/>
              </a:rPr>
              <a:t>at</a:t>
            </a:r>
            <a:r>
              <a:rPr sz="2000" b="1" spc="-24" dirty="0" smtClean="0">
                <a:latin typeface="Century Schoolbook"/>
                <a:cs typeface="Century Schoolbook"/>
              </a:rPr>
              <a:t> </a:t>
            </a:r>
            <a:r>
              <a:rPr sz="2000" b="1" spc="0" dirty="0" smtClean="0">
                <a:latin typeface="Century Schoolbook"/>
                <a:cs typeface="Century Schoolbook"/>
              </a:rPr>
              <a:t>m</a:t>
            </a:r>
            <a:r>
              <a:rPr sz="2000" b="1" spc="-9" dirty="0" smtClean="0">
                <a:latin typeface="Century Schoolbook"/>
                <a:cs typeface="Century Schoolbook"/>
              </a:rPr>
              <a:t>é</a:t>
            </a:r>
            <a:r>
              <a:rPr sz="2000" b="1" spc="0" dirty="0" smtClean="0">
                <a:latin typeface="Century Schoolbook"/>
                <a:cs typeface="Century Schoolbook"/>
              </a:rPr>
              <a:t>moire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23532" y="3793236"/>
            <a:ext cx="936104" cy="7010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9"/>
              </a:spcBef>
            </a:pPr>
            <a:endParaRPr sz="950"/>
          </a:p>
          <a:p>
            <a:pPr marL="91439">
              <a:lnSpc>
                <a:spcPct val="100179"/>
              </a:lnSpc>
              <a:spcBef>
                <a:spcPts val="100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259636" y="3793236"/>
            <a:ext cx="832053" cy="7010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9"/>
              </a:spcBef>
            </a:pPr>
            <a:endParaRPr sz="950"/>
          </a:p>
          <a:p>
            <a:pPr marL="92024">
              <a:lnSpc>
                <a:spcPct val="100179"/>
              </a:lnSpc>
              <a:spcBef>
                <a:spcPts val="100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091689" y="3793236"/>
            <a:ext cx="780161" cy="7010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11"/>
              </a:spcBef>
            </a:pPr>
            <a:endParaRPr sz="950"/>
          </a:p>
          <a:p>
            <a:pPr marL="92075">
              <a:lnSpc>
                <a:spcPct val="102091"/>
              </a:lnSpc>
              <a:spcBef>
                <a:spcPts val="1000"/>
              </a:spcBef>
            </a:pPr>
            <a:r>
              <a:rPr sz="2000" spc="0" dirty="0" smtClean="0">
                <a:latin typeface="Symbol"/>
                <a:cs typeface="Symbol"/>
              </a:rPr>
              <a:t>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871851" y="3793236"/>
            <a:ext cx="780034" cy="7010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9"/>
              </a:spcBef>
            </a:pPr>
            <a:endParaRPr sz="950"/>
          </a:p>
          <a:p>
            <a:pPr marL="92329">
              <a:lnSpc>
                <a:spcPct val="100179"/>
              </a:lnSpc>
              <a:spcBef>
                <a:spcPts val="100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651885" y="3793236"/>
            <a:ext cx="728090" cy="7010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9"/>
              </a:spcBef>
            </a:pPr>
            <a:endParaRPr sz="950"/>
          </a:p>
          <a:p>
            <a:pPr marL="92455">
              <a:lnSpc>
                <a:spcPct val="100179"/>
              </a:lnSpc>
              <a:spcBef>
                <a:spcPts val="100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379976" y="3793236"/>
            <a:ext cx="936116" cy="7010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48"/>
              </a:spcBef>
            </a:pPr>
            <a:endParaRPr sz="950"/>
          </a:p>
          <a:p>
            <a:pPr marL="92583">
              <a:lnSpc>
                <a:spcPct val="100179"/>
              </a:lnSpc>
              <a:spcBef>
                <a:spcPts val="1000"/>
              </a:spcBef>
            </a:pPr>
            <a:r>
              <a:rPr sz="2000" b="1" spc="-4" dirty="0" smtClean="0">
                <a:latin typeface="Century Schoolbook"/>
                <a:cs typeface="Century Schoolbook"/>
              </a:rPr>
              <a:t>Q</a:t>
            </a:r>
            <a:r>
              <a:rPr sz="2000" b="1" spc="0" dirty="0" smtClean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23532" y="4494276"/>
            <a:ext cx="936104" cy="7010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1439">
              <a:lnSpc>
                <a:spcPct val="100179"/>
              </a:lnSpc>
              <a:spcBef>
                <a:spcPts val="1001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259636" y="4494276"/>
            <a:ext cx="832053" cy="7010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2024">
              <a:lnSpc>
                <a:spcPct val="100179"/>
              </a:lnSpc>
              <a:spcBef>
                <a:spcPts val="1001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91689" y="4494276"/>
            <a:ext cx="780161" cy="7010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13"/>
              </a:spcBef>
            </a:pPr>
            <a:endParaRPr sz="950"/>
          </a:p>
          <a:p>
            <a:pPr marL="92075">
              <a:lnSpc>
                <a:spcPct val="102091"/>
              </a:lnSpc>
              <a:spcBef>
                <a:spcPts val="1000"/>
              </a:spcBef>
            </a:pPr>
            <a:r>
              <a:rPr sz="2000" spc="0" dirty="0" smtClean="0">
                <a:latin typeface="Symbol"/>
                <a:cs typeface="Symbol"/>
              </a:rPr>
              <a:t>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871851" y="4494276"/>
            <a:ext cx="780034" cy="7010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2329">
              <a:lnSpc>
                <a:spcPct val="100179"/>
              </a:lnSpc>
              <a:spcBef>
                <a:spcPts val="1001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651885" y="4494276"/>
            <a:ext cx="728090" cy="7010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2455">
              <a:lnSpc>
                <a:spcPct val="100179"/>
              </a:lnSpc>
              <a:spcBef>
                <a:spcPts val="1001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379976" y="4494276"/>
            <a:ext cx="936116" cy="7010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2583">
              <a:lnSpc>
                <a:spcPct val="100179"/>
              </a:lnSpc>
              <a:spcBef>
                <a:spcPts val="1000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316093" y="4494276"/>
            <a:ext cx="3446018" cy="7010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2837">
              <a:lnSpc>
                <a:spcPct val="100179"/>
              </a:lnSpc>
              <a:spcBef>
                <a:spcPts val="1000"/>
              </a:spcBef>
            </a:pPr>
            <a:r>
              <a:rPr sz="2000" b="1" spc="9" dirty="0" smtClean="0">
                <a:latin typeface="Century Schoolbook"/>
                <a:cs typeface="Century Schoolbook"/>
              </a:rPr>
              <a:t>R</a:t>
            </a:r>
            <a:r>
              <a:rPr sz="2000" b="1" spc="0" dirty="0" smtClean="0">
                <a:latin typeface="Century Schoolbook"/>
                <a:cs typeface="Century Schoolbook"/>
              </a:rPr>
              <a:t>e</a:t>
            </a:r>
            <a:r>
              <a:rPr sz="2000" b="1" spc="-9" dirty="0" smtClean="0">
                <a:latin typeface="Century Schoolbook"/>
                <a:cs typeface="Century Schoolbook"/>
              </a:rPr>
              <a:t>m</a:t>
            </a:r>
            <a:r>
              <a:rPr sz="2000" b="1" spc="0" dirty="0" smtClean="0">
                <a:latin typeface="Century Schoolbook"/>
                <a:cs typeface="Century Schoolbook"/>
              </a:rPr>
              <a:t>ise</a:t>
            </a:r>
            <a:r>
              <a:rPr sz="2000" b="1" spc="-19" dirty="0" smtClean="0">
                <a:latin typeface="Century Schoolbook"/>
                <a:cs typeface="Century Schoolbook"/>
              </a:rPr>
              <a:t> </a:t>
            </a:r>
            <a:r>
              <a:rPr sz="2000" b="1" spc="0" dirty="0" smtClean="0">
                <a:latin typeface="Century Schoolbook"/>
                <a:cs typeface="Century Schoolbook"/>
              </a:rPr>
              <a:t>à 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23532" y="5195316"/>
            <a:ext cx="936104" cy="7009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1439">
              <a:lnSpc>
                <a:spcPct val="100179"/>
              </a:lnSpc>
              <a:spcBef>
                <a:spcPts val="1004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259636" y="5195316"/>
            <a:ext cx="832053" cy="7009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2024">
              <a:lnSpc>
                <a:spcPct val="100179"/>
              </a:lnSpc>
              <a:spcBef>
                <a:spcPts val="1004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091689" y="5195316"/>
            <a:ext cx="780161" cy="7009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16"/>
              </a:spcBef>
            </a:pPr>
            <a:endParaRPr sz="950"/>
          </a:p>
          <a:p>
            <a:pPr marL="92075">
              <a:lnSpc>
                <a:spcPct val="102091"/>
              </a:lnSpc>
              <a:spcBef>
                <a:spcPts val="1000"/>
              </a:spcBef>
            </a:pPr>
            <a:r>
              <a:rPr sz="2000" spc="0" dirty="0" smtClean="0">
                <a:latin typeface="Symbol"/>
                <a:cs typeface="Symbol"/>
              </a:rPr>
              <a:t>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871851" y="5195316"/>
            <a:ext cx="780034" cy="7009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2329">
              <a:lnSpc>
                <a:spcPct val="100179"/>
              </a:lnSpc>
              <a:spcBef>
                <a:spcPts val="1004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651885" y="5195316"/>
            <a:ext cx="728090" cy="7009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2455">
              <a:lnSpc>
                <a:spcPct val="100179"/>
              </a:lnSpc>
              <a:spcBef>
                <a:spcPts val="1004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379976" y="5195316"/>
            <a:ext cx="936116" cy="7009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2583">
              <a:lnSpc>
                <a:spcPct val="100179"/>
              </a:lnSpc>
              <a:spcBef>
                <a:spcPts val="1003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16093" y="5195316"/>
            <a:ext cx="3446018" cy="7009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2837">
              <a:lnSpc>
                <a:spcPct val="100179"/>
              </a:lnSpc>
              <a:spcBef>
                <a:spcPts val="1003"/>
              </a:spcBef>
            </a:pPr>
            <a:r>
              <a:rPr sz="2000" b="1" spc="9" dirty="0" smtClean="0">
                <a:latin typeface="Century Schoolbook"/>
                <a:cs typeface="Century Schoolbook"/>
              </a:rPr>
              <a:t>R</a:t>
            </a:r>
            <a:r>
              <a:rPr sz="2000" b="1" spc="-4" dirty="0" smtClean="0">
                <a:latin typeface="Century Schoolbook"/>
                <a:cs typeface="Century Schoolbook"/>
              </a:rPr>
              <a:t>e</a:t>
            </a:r>
            <a:r>
              <a:rPr sz="2000" b="1" spc="0" dirty="0" smtClean="0">
                <a:latin typeface="Century Schoolbook"/>
                <a:cs typeface="Century Schoolbook"/>
              </a:rPr>
              <a:t>m</a:t>
            </a:r>
            <a:r>
              <a:rPr sz="2000" b="1" spc="-4" dirty="0" smtClean="0">
                <a:latin typeface="Century Schoolbook"/>
                <a:cs typeface="Century Schoolbook"/>
              </a:rPr>
              <a:t>i</a:t>
            </a:r>
            <a:r>
              <a:rPr sz="2000" b="1" spc="0" dirty="0" smtClean="0">
                <a:latin typeface="Century Schoolbook"/>
                <a:cs typeface="Century Schoolbook"/>
              </a:rPr>
              <a:t>se</a:t>
            </a:r>
            <a:r>
              <a:rPr sz="2000" b="1" spc="-19" dirty="0" smtClean="0">
                <a:latin typeface="Century Schoolbook"/>
                <a:cs typeface="Century Schoolbook"/>
              </a:rPr>
              <a:t> </a:t>
            </a:r>
            <a:r>
              <a:rPr sz="2000" b="1" spc="0" dirty="0" smtClean="0">
                <a:latin typeface="Century Schoolbook"/>
                <a:cs typeface="Century Schoolbook"/>
              </a:rPr>
              <a:t>à 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23532" y="5896305"/>
            <a:ext cx="936104" cy="7010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1439">
              <a:lnSpc>
                <a:spcPct val="100179"/>
              </a:lnSpc>
              <a:spcBef>
                <a:spcPts val="1007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59636" y="5896305"/>
            <a:ext cx="832053" cy="7010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2024">
              <a:lnSpc>
                <a:spcPct val="100179"/>
              </a:lnSpc>
              <a:spcBef>
                <a:spcPts val="1007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91689" y="5896305"/>
            <a:ext cx="780161" cy="7010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19"/>
              </a:spcBef>
            </a:pPr>
            <a:endParaRPr sz="950"/>
          </a:p>
          <a:p>
            <a:pPr marL="92075">
              <a:lnSpc>
                <a:spcPct val="102091"/>
              </a:lnSpc>
              <a:spcBef>
                <a:spcPts val="1000"/>
              </a:spcBef>
            </a:pPr>
            <a:r>
              <a:rPr sz="2000" spc="0" dirty="0" smtClean="0">
                <a:latin typeface="Symbol"/>
                <a:cs typeface="Symbol"/>
              </a:rPr>
              <a:t>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871851" y="5896305"/>
            <a:ext cx="780034" cy="7010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2329">
              <a:lnSpc>
                <a:spcPct val="100179"/>
              </a:lnSpc>
              <a:spcBef>
                <a:spcPts val="1007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51885" y="5896305"/>
            <a:ext cx="728090" cy="7010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2455">
              <a:lnSpc>
                <a:spcPct val="100179"/>
              </a:lnSpc>
              <a:spcBef>
                <a:spcPts val="1007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379976" y="5896305"/>
            <a:ext cx="936116" cy="7010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2583">
              <a:lnSpc>
                <a:spcPct val="100179"/>
              </a:lnSpc>
              <a:spcBef>
                <a:spcPts val="1006"/>
              </a:spcBef>
            </a:pPr>
            <a:r>
              <a:rPr sz="2000" b="1" spc="-4" dirty="0" smtClean="0">
                <a:latin typeface="Century Schoolbook"/>
                <a:cs typeface="Century Schoolbook"/>
              </a:rPr>
              <a:t>Q</a:t>
            </a:r>
            <a:r>
              <a:rPr sz="2000" b="1" spc="0" dirty="0" smtClean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16093" y="5896305"/>
            <a:ext cx="3446018" cy="7010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2837">
              <a:lnSpc>
                <a:spcPct val="100179"/>
              </a:lnSpc>
              <a:spcBef>
                <a:spcPts val="1006"/>
              </a:spcBef>
            </a:pPr>
            <a:r>
              <a:rPr sz="2000" b="1" spc="4" dirty="0" smtClean="0">
                <a:latin typeface="Century Schoolbook"/>
                <a:cs typeface="Century Schoolbook"/>
              </a:rPr>
              <a:t>B</a:t>
            </a:r>
            <a:r>
              <a:rPr sz="2000" b="1" spc="0" dirty="0" smtClean="0">
                <a:latin typeface="Century Schoolbook"/>
                <a:cs typeface="Century Schoolbook"/>
              </a:rPr>
              <a:t>as</a:t>
            </a:r>
            <a:r>
              <a:rPr sz="2000" b="1" spc="9" dirty="0" smtClean="0">
                <a:latin typeface="Century Schoolbook"/>
                <a:cs typeface="Century Schoolbook"/>
              </a:rPr>
              <a:t>cu</a:t>
            </a:r>
            <a:r>
              <a:rPr sz="2000" b="1" spc="0" dirty="0" smtClean="0">
                <a:latin typeface="Century Schoolbook"/>
                <a:cs typeface="Century Schoolbook"/>
              </a:rPr>
              <a:t>l</a:t>
            </a:r>
            <a:r>
              <a:rPr sz="2000" b="1" spc="-9" dirty="0" smtClean="0">
                <a:latin typeface="Century Schoolbook"/>
                <a:cs typeface="Century Schoolbook"/>
              </a:rPr>
              <a:t>e</a:t>
            </a:r>
            <a:r>
              <a:rPr sz="2000" b="1" spc="0" dirty="0" smtClean="0">
                <a:latin typeface="Century Schoolbook"/>
                <a:cs typeface="Century Schoolbook"/>
              </a:rPr>
              <a:t>m</a:t>
            </a:r>
            <a:r>
              <a:rPr sz="2000" b="1" spc="-9" dirty="0" smtClean="0">
                <a:latin typeface="Century Schoolbook"/>
                <a:cs typeface="Century Schoolbook"/>
              </a:rPr>
              <a:t>e</a:t>
            </a:r>
            <a:r>
              <a:rPr sz="2000" b="1" spc="9" dirty="0" smtClean="0">
                <a:latin typeface="Century Schoolbook"/>
                <a:cs typeface="Century Schoolbook"/>
              </a:rPr>
              <a:t>n</a:t>
            </a:r>
            <a:r>
              <a:rPr sz="2000" b="1" spc="0" dirty="0" smtClean="0">
                <a:latin typeface="Century Schoolbook"/>
                <a:cs typeface="Century Schoolbook"/>
              </a:rPr>
              <a:t>t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3532" y="6597357"/>
            <a:ext cx="8438578" cy="260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5508117" y="6025603"/>
            <a:ext cx="28803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La partie 2 du chapitres 3  </a:t>
            </a:r>
            <a:br>
              <a:rPr lang="fr-FR" dirty="0" smtClean="0"/>
            </a:br>
            <a:r>
              <a:rPr lang="fr-FR" dirty="0" smtClean="0"/>
              <a:t>concerne les registres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358990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bject 27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36257" y="228949"/>
            <a:ext cx="4241591" cy="406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200"/>
              </a:lnSpc>
              <a:spcBef>
                <a:spcPts val="160"/>
              </a:spcBef>
            </a:pPr>
            <a:r>
              <a:rPr sz="30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400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OUR</a:t>
            </a:r>
            <a:r>
              <a:rPr sz="24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400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r>
              <a:rPr sz="2400" b="1" spc="15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DE</a:t>
            </a:r>
            <a:r>
              <a:rPr sz="2400" b="1" spc="16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400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400" b="1" spc="18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400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OURS</a:t>
            </a:r>
            <a:endParaRPr sz="24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86372" y="974962"/>
            <a:ext cx="1605239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1400" dirty="0" smtClean="0">
                <a:solidFill>
                  <a:srgbClr val="FD8537"/>
                </a:solidFill>
                <a:latin typeface="Wingdings"/>
                <a:cs typeface="Wingdings"/>
              </a:rPr>
              <a:t></a:t>
            </a:r>
            <a:r>
              <a:rPr sz="140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  </a:t>
            </a:r>
            <a:r>
              <a:rPr sz="1400" spc="54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Am</a:t>
            </a:r>
            <a:r>
              <a:rPr sz="2000" spc="-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r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ou</a:t>
            </a:r>
            <a:r>
              <a:rPr sz="2000" spc="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c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he</a:t>
            </a:r>
            <a:endParaRPr sz="20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908810" y="974962"/>
            <a:ext cx="941535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Hak</a:t>
            </a:r>
            <a:r>
              <a:rPr sz="2000" spc="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i</a:t>
            </a:r>
            <a:r>
              <a:rPr sz="2000" spc="-1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m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,</a:t>
            </a:r>
            <a:endParaRPr sz="20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963291" y="974962"/>
            <a:ext cx="75765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Cou</a:t>
            </a:r>
            <a:r>
              <a:rPr sz="2000" spc="-1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r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s</a:t>
            </a:r>
            <a:endParaRPr sz="20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837304" y="974962"/>
            <a:ext cx="1736598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d</a:t>
            </a:r>
            <a:r>
              <a:rPr sz="2000" spc="-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’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A</a:t>
            </a:r>
            <a:r>
              <a:rPr sz="2000" spc="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r</a:t>
            </a:r>
            <a:r>
              <a:rPr sz="2000" spc="-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c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h</a:t>
            </a:r>
            <a:r>
              <a:rPr sz="2000" spc="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i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tect</a:t>
            </a:r>
            <a:r>
              <a:rPr sz="2000" spc="-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u</a:t>
            </a:r>
            <a:r>
              <a:rPr sz="2000" spc="-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r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e</a:t>
            </a:r>
            <a:endParaRPr sz="20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694680" y="974962"/>
            <a:ext cx="45285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-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d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es</a:t>
            </a:r>
            <a:endParaRPr sz="20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263640" y="974962"/>
            <a:ext cx="1505161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o</a:t>
            </a:r>
            <a:r>
              <a:rPr sz="2000" spc="-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rd</a:t>
            </a:r>
            <a:r>
              <a:rPr sz="2000" spc="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i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na</a:t>
            </a:r>
            <a:r>
              <a:rPr sz="2000" spc="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t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eu</a:t>
            </a:r>
            <a:r>
              <a:rPr sz="2000" spc="-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r</a:t>
            </a:r>
            <a:r>
              <a:rPr sz="2000" spc="-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s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,</a:t>
            </a:r>
            <a:endParaRPr sz="20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884795" y="974962"/>
            <a:ext cx="690626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-25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É</a:t>
            </a:r>
            <a:r>
              <a:rPr sz="2000" spc="-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c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o</a:t>
            </a:r>
            <a:r>
              <a:rPr sz="2000" spc="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l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e</a:t>
            </a:r>
            <a:endParaRPr sz="20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29272" y="1584683"/>
            <a:ext cx="1170846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nat</a:t>
            </a:r>
            <a:r>
              <a:rPr sz="2000" spc="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i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on</a:t>
            </a:r>
            <a:r>
              <a:rPr sz="2000" spc="-1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a</a:t>
            </a:r>
            <a:r>
              <a:rPr sz="2000" spc="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l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e</a:t>
            </a:r>
            <a:endParaRPr sz="20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972310" y="1584683"/>
            <a:ext cx="1364127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Su</a:t>
            </a:r>
            <a:r>
              <a:rPr sz="2000" spc="-1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p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é</a:t>
            </a:r>
            <a:r>
              <a:rPr sz="2000" spc="-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r</a:t>
            </a:r>
            <a:r>
              <a:rPr sz="2000" spc="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i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eu</a:t>
            </a:r>
            <a:r>
              <a:rPr sz="2000" spc="-1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r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e</a:t>
            </a:r>
            <a:endParaRPr sz="20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611245" y="1584683"/>
            <a:ext cx="1813252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-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d’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Inf</a:t>
            </a:r>
            <a:r>
              <a:rPr sz="2000" spc="-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o</a:t>
            </a:r>
            <a:r>
              <a:rPr sz="2000" spc="-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r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m</a:t>
            </a:r>
            <a:r>
              <a:rPr sz="2000" spc="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a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t</a:t>
            </a:r>
            <a:r>
              <a:rPr sz="2000" spc="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i</a:t>
            </a:r>
            <a:r>
              <a:rPr sz="2000" spc="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q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ue</a:t>
            </a:r>
            <a:endParaRPr sz="20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697220" y="1584683"/>
            <a:ext cx="749204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-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(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E</a:t>
            </a:r>
            <a:r>
              <a:rPr sz="2000" spc="-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S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I),</a:t>
            </a:r>
            <a:endParaRPr sz="20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718681" y="1584683"/>
            <a:ext cx="774068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Al</a:t>
            </a:r>
            <a:r>
              <a:rPr sz="2000" spc="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g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e</a:t>
            </a:r>
            <a:r>
              <a:rPr sz="2000" spc="-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r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,</a:t>
            </a:r>
            <a:endParaRPr sz="20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765415" y="1584683"/>
            <a:ext cx="807934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-25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A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n</a:t>
            </a:r>
            <a:r>
              <a:rPr sz="2000" spc="-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n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ée</a:t>
            </a:r>
            <a:endParaRPr sz="20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9272" y="2194924"/>
            <a:ext cx="158877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un</a:t>
            </a:r>
            <a:r>
              <a:rPr sz="2000" spc="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iv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e</a:t>
            </a:r>
            <a:r>
              <a:rPr sz="2000" spc="-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r</a:t>
            </a:r>
            <a:r>
              <a:rPr sz="2000" spc="-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s</a:t>
            </a:r>
            <a:r>
              <a:rPr sz="2000" spc="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i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t</a:t>
            </a:r>
            <a:r>
              <a:rPr sz="2000" spc="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a</a:t>
            </a:r>
            <a:r>
              <a:rPr sz="2000" spc="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i</a:t>
            </a:r>
            <a:r>
              <a:rPr sz="2000" spc="-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r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e</a:t>
            </a:r>
            <a:endParaRPr sz="20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19630" y="2194924"/>
            <a:ext cx="134374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2011</a:t>
            </a:r>
            <a:r>
              <a:rPr sz="2000" spc="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/</a:t>
            </a:r>
            <a:r>
              <a:rPr sz="2000" spc="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2012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.</a:t>
            </a:r>
            <a:endParaRPr sz="20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29965" y="2194924"/>
            <a:ext cx="131724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endParaRPr sz="2000" dirty="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48479" y="2194924"/>
            <a:ext cx="44823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endParaRPr sz="2000" dirty="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271891" y="5907012"/>
            <a:ext cx="356986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101</a:t>
            </a:r>
            <a:endParaRPr sz="14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</p:spTree>
    <p:extLst>
      <p:ext uri="{BB962C8B-B14F-4D97-AF65-F5344CB8AC3E}">
        <p14:creationId xmlns:p14="http://schemas.microsoft.com/office/powerpoint/2010/main" val="80927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bject 38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7928229" y="3576954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400"/>
                </a:moveTo>
                <a:lnTo>
                  <a:pt x="540003" y="25400"/>
                </a:lnTo>
                <a:lnTo>
                  <a:pt x="54000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928229" y="3576954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400"/>
                </a:moveTo>
                <a:lnTo>
                  <a:pt x="540003" y="25400"/>
                </a:lnTo>
                <a:lnTo>
                  <a:pt x="54000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444611" y="3229355"/>
            <a:ext cx="76200" cy="360299"/>
          </a:xfrm>
          <a:custGeom>
            <a:avLst/>
            <a:gdLst/>
            <a:ahLst/>
            <a:cxnLst/>
            <a:rect l="l" t="t" r="r" b="b"/>
            <a:pathLst>
              <a:path w="76200" h="360299">
                <a:moveTo>
                  <a:pt x="25146" y="360299"/>
                </a:moveTo>
                <a:lnTo>
                  <a:pt x="50546" y="360299"/>
                </a:lnTo>
                <a:lnTo>
                  <a:pt x="50789" y="76199"/>
                </a:lnTo>
                <a:lnTo>
                  <a:pt x="50800" y="63500"/>
                </a:lnTo>
                <a:lnTo>
                  <a:pt x="76200" y="76200"/>
                </a:lnTo>
                <a:lnTo>
                  <a:pt x="38227" y="0"/>
                </a:lnTo>
                <a:lnTo>
                  <a:pt x="25400" y="63500"/>
                </a:lnTo>
                <a:lnTo>
                  <a:pt x="25389" y="76199"/>
                </a:lnTo>
                <a:lnTo>
                  <a:pt x="25146" y="360299"/>
                </a:lnTo>
                <a:close/>
              </a:path>
              <a:path w="76200" h="360299">
                <a:moveTo>
                  <a:pt x="25400" y="63500"/>
                </a:moveTo>
                <a:lnTo>
                  <a:pt x="38227" y="0"/>
                </a:lnTo>
                <a:lnTo>
                  <a:pt x="0" y="76200"/>
                </a:lnTo>
                <a:lnTo>
                  <a:pt x="25389" y="76199"/>
                </a:lnTo>
                <a:lnTo>
                  <a:pt x="25400" y="63500"/>
                </a:lnTo>
                <a:close/>
              </a:path>
              <a:path w="76200" h="360299">
                <a:moveTo>
                  <a:pt x="76200" y="76200"/>
                </a:moveTo>
                <a:lnTo>
                  <a:pt x="50800" y="63500"/>
                </a:lnTo>
                <a:lnTo>
                  <a:pt x="50789" y="76199"/>
                </a:lnTo>
                <a:lnTo>
                  <a:pt x="76200" y="762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8444611" y="3229355"/>
            <a:ext cx="76200" cy="360299"/>
          </a:xfrm>
          <a:custGeom>
            <a:avLst/>
            <a:gdLst/>
            <a:ahLst/>
            <a:cxnLst/>
            <a:rect l="l" t="t" r="r" b="b"/>
            <a:pathLst>
              <a:path w="76200" h="360299">
                <a:moveTo>
                  <a:pt x="25146" y="360299"/>
                </a:moveTo>
                <a:lnTo>
                  <a:pt x="50546" y="360299"/>
                </a:lnTo>
                <a:lnTo>
                  <a:pt x="50789" y="76199"/>
                </a:lnTo>
                <a:lnTo>
                  <a:pt x="50800" y="63500"/>
                </a:lnTo>
                <a:lnTo>
                  <a:pt x="76200" y="76200"/>
                </a:lnTo>
                <a:lnTo>
                  <a:pt x="38227" y="0"/>
                </a:lnTo>
                <a:lnTo>
                  <a:pt x="25400" y="63500"/>
                </a:lnTo>
                <a:lnTo>
                  <a:pt x="25389" y="76199"/>
                </a:lnTo>
                <a:lnTo>
                  <a:pt x="25146" y="360299"/>
                </a:lnTo>
                <a:close/>
              </a:path>
              <a:path w="76200" h="360299">
                <a:moveTo>
                  <a:pt x="25400" y="63500"/>
                </a:moveTo>
                <a:lnTo>
                  <a:pt x="38227" y="0"/>
                </a:lnTo>
                <a:lnTo>
                  <a:pt x="0" y="76200"/>
                </a:lnTo>
                <a:lnTo>
                  <a:pt x="25389" y="76199"/>
                </a:lnTo>
                <a:lnTo>
                  <a:pt x="25400" y="63500"/>
                </a:lnTo>
                <a:close/>
              </a:path>
              <a:path w="76200" h="360299">
                <a:moveTo>
                  <a:pt x="76200" y="76200"/>
                </a:moveTo>
                <a:lnTo>
                  <a:pt x="50800" y="63500"/>
                </a:lnTo>
                <a:lnTo>
                  <a:pt x="50789" y="76199"/>
                </a:lnTo>
                <a:lnTo>
                  <a:pt x="76200" y="762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8468233" y="3229355"/>
            <a:ext cx="576072" cy="635"/>
          </a:xfrm>
          <a:custGeom>
            <a:avLst/>
            <a:gdLst/>
            <a:ahLst/>
            <a:cxnLst/>
            <a:rect l="l" t="t" r="r" b="b"/>
            <a:pathLst>
              <a:path w="576072" h="635">
                <a:moveTo>
                  <a:pt x="0" y="0"/>
                </a:moveTo>
                <a:lnTo>
                  <a:pt x="576072" y="635"/>
                </a:lnTo>
              </a:path>
            </a:pathLst>
          </a:custGeom>
          <a:ln w="25400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8468233" y="3229355"/>
            <a:ext cx="576072" cy="635"/>
          </a:xfrm>
          <a:custGeom>
            <a:avLst/>
            <a:gdLst/>
            <a:ahLst/>
            <a:cxnLst/>
            <a:rect l="l" t="t" r="r" b="b"/>
            <a:pathLst>
              <a:path w="576072" h="635">
                <a:moveTo>
                  <a:pt x="0" y="0"/>
                </a:moveTo>
                <a:lnTo>
                  <a:pt x="576072" y="635"/>
                </a:lnTo>
              </a:path>
            </a:pathLst>
          </a:custGeom>
          <a:ln w="25400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51523" y="3562604"/>
            <a:ext cx="539991" cy="25400"/>
          </a:xfrm>
          <a:custGeom>
            <a:avLst/>
            <a:gdLst/>
            <a:ahLst/>
            <a:cxnLst/>
            <a:rect l="l" t="t" r="r" b="b"/>
            <a:pathLst>
              <a:path w="539991" h="25400">
                <a:moveTo>
                  <a:pt x="0" y="25400"/>
                </a:moveTo>
                <a:lnTo>
                  <a:pt x="539991" y="25400"/>
                </a:lnTo>
                <a:lnTo>
                  <a:pt x="53999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51523" y="3562604"/>
            <a:ext cx="539991" cy="25400"/>
          </a:xfrm>
          <a:custGeom>
            <a:avLst/>
            <a:gdLst/>
            <a:ahLst/>
            <a:cxnLst/>
            <a:rect l="l" t="t" r="r" b="b"/>
            <a:pathLst>
              <a:path w="539991" h="25400">
                <a:moveTo>
                  <a:pt x="0" y="25400"/>
                </a:moveTo>
                <a:lnTo>
                  <a:pt x="539991" y="25400"/>
                </a:lnTo>
                <a:lnTo>
                  <a:pt x="53999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755573" y="3215004"/>
            <a:ext cx="539953" cy="635"/>
          </a:xfrm>
          <a:custGeom>
            <a:avLst/>
            <a:gdLst/>
            <a:ahLst/>
            <a:cxnLst/>
            <a:rect l="l" t="t" r="r" b="b"/>
            <a:pathLst>
              <a:path w="539953" h="635">
                <a:moveTo>
                  <a:pt x="0" y="0"/>
                </a:moveTo>
                <a:lnTo>
                  <a:pt x="539953" y="635"/>
                </a:lnTo>
              </a:path>
            </a:pathLst>
          </a:custGeom>
          <a:ln w="349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755573" y="3215004"/>
            <a:ext cx="539953" cy="635"/>
          </a:xfrm>
          <a:custGeom>
            <a:avLst/>
            <a:gdLst/>
            <a:ahLst/>
            <a:cxnLst/>
            <a:rect l="l" t="t" r="r" b="b"/>
            <a:pathLst>
              <a:path w="539953" h="635">
                <a:moveTo>
                  <a:pt x="0" y="0"/>
                </a:moveTo>
                <a:lnTo>
                  <a:pt x="539953" y="635"/>
                </a:lnTo>
              </a:path>
            </a:pathLst>
          </a:custGeom>
          <a:ln w="349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46226" y="3215132"/>
            <a:ext cx="76199" cy="360298"/>
          </a:xfrm>
          <a:custGeom>
            <a:avLst/>
            <a:gdLst/>
            <a:ahLst/>
            <a:cxnLst/>
            <a:rect l="l" t="t" r="r" b="b"/>
            <a:pathLst>
              <a:path w="76199" h="360298">
                <a:moveTo>
                  <a:pt x="25120" y="360298"/>
                </a:moveTo>
                <a:lnTo>
                  <a:pt x="50520" y="360298"/>
                </a:lnTo>
                <a:lnTo>
                  <a:pt x="50800" y="76157"/>
                </a:lnTo>
                <a:lnTo>
                  <a:pt x="50812" y="63500"/>
                </a:lnTo>
                <a:lnTo>
                  <a:pt x="76199" y="76200"/>
                </a:lnTo>
                <a:lnTo>
                  <a:pt x="38176" y="0"/>
                </a:lnTo>
                <a:lnTo>
                  <a:pt x="25412" y="63372"/>
                </a:lnTo>
                <a:lnTo>
                  <a:pt x="25400" y="76115"/>
                </a:lnTo>
                <a:lnTo>
                  <a:pt x="25120" y="360298"/>
                </a:lnTo>
                <a:close/>
              </a:path>
              <a:path w="76199" h="360298">
                <a:moveTo>
                  <a:pt x="25412" y="63372"/>
                </a:moveTo>
                <a:lnTo>
                  <a:pt x="38176" y="0"/>
                </a:lnTo>
                <a:lnTo>
                  <a:pt x="0" y="76072"/>
                </a:lnTo>
                <a:lnTo>
                  <a:pt x="25400" y="76115"/>
                </a:lnTo>
                <a:lnTo>
                  <a:pt x="25412" y="63372"/>
                </a:lnTo>
                <a:close/>
              </a:path>
              <a:path w="76199" h="360298">
                <a:moveTo>
                  <a:pt x="76199" y="76200"/>
                </a:moveTo>
                <a:lnTo>
                  <a:pt x="50812" y="63500"/>
                </a:lnTo>
                <a:lnTo>
                  <a:pt x="50800" y="76157"/>
                </a:lnTo>
                <a:lnTo>
                  <a:pt x="76199" y="762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746226" y="3215132"/>
            <a:ext cx="76199" cy="360298"/>
          </a:xfrm>
          <a:custGeom>
            <a:avLst/>
            <a:gdLst/>
            <a:ahLst/>
            <a:cxnLst/>
            <a:rect l="l" t="t" r="r" b="b"/>
            <a:pathLst>
              <a:path w="76199" h="360298">
                <a:moveTo>
                  <a:pt x="25120" y="360298"/>
                </a:moveTo>
                <a:lnTo>
                  <a:pt x="50520" y="360298"/>
                </a:lnTo>
                <a:lnTo>
                  <a:pt x="50800" y="76157"/>
                </a:lnTo>
                <a:lnTo>
                  <a:pt x="50812" y="63500"/>
                </a:lnTo>
                <a:lnTo>
                  <a:pt x="76199" y="76200"/>
                </a:lnTo>
                <a:lnTo>
                  <a:pt x="38176" y="0"/>
                </a:lnTo>
                <a:lnTo>
                  <a:pt x="25412" y="63372"/>
                </a:lnTo>
                <a:lnTo>
                  <a:pt x="25400" y="76115"/>
                </a:lnTo>
                <a:lnTo>
                  <a:pt x="25120" y="360298"/>
                </a:lnTo>
                <a:close/>
              </a:path>
              <a:path w="76199" h="360298">
                <a:moveTo>
                  <a:pt x="25412" y="63372"/>
                </a:moveTo>
                <a:lnTo>
                  <a:pt x="38176" y="0"/>
                </a:lnTo>
                <a:lnTo>
                  <a:pt x="0" y="76072"/>
                </a:lnTo>
                <a:lnTo>
                  <a:pt x="25400" y="76115"/>
                </a:lnTo>
                <a:lnTo>
                  <a:pt x="25412" y="63372"/>
                </a:lnTo>
                <a:close/>
              </a:path>
              <a:path w="76199" h="360298">
                <a:moveTo>
                  <a:pt x="76199" y="76200"/>
                </a:moveTo>
                <a:lnTo>
                  <a:pt x="50812" y="63500"/>
                </a:lnTo>
                <a:lnTo>
                  <a:pt x="50800" y="76157"/>
                </a:lnTo>
                <a:lnTo>
                  <a:pt x="76199" y="762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295654" y="3562604"/>
            <a:ext cx="540004" cy="25400"/>
          </a:xfrm>
          <a:custGeom>
            <a:avLst/>
            <a:gdLst/>
            <a:ahLst/>
            <a:cxnLst/>
            <a:rect l="l" t="t" r="r" b="b"/>
            <a:pathLst>
              <a:path w="540004" h="25400">
                <a:moveTo>
                  <a:pt x="0" y="25400"/>
                </a:moveTo>
                <a:lnTo>
                  <a:pt x="540004" y="25400"/>
                </a:lnTo>
                <a:lnTo>
                  <a:pt x="540004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295654" y="3562604"/>
            <a:ext cx="540004" cy="25400"/>
          </a:xfrm>
          <a:custGeom>
            <a:avLst/>
            <a:gdLst/>
            <a:ahLst/>
            <a:cxnLst/>
            <a:rect l="l" t="t" r="r" b="b"/>
            <a:pathLst>
              <a:path w="540004" h="25400">
                <a:moveTo>
                  <a:pt x="0" y="25400"/>
                </a:moveTo>
                <a:lnTo>
                  <a:pt x="540004" y="25400"/>
                </a:lnTo>
                <a:lnTo>
                  <a:pt x="540004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812036" y="3215004"/>
            <a:ext cx="76200" cy="360299"/>
          </a:xfrm>
          <a:custGeom>
            <a:avLst/>
            <a:gdLst/>
            <a:ahLst/>
            <a:cxnLst/>
            <a:rect l="l" t="t" r="r" b="b"/>
            <a:pathLst>
              <a:path w="76200" h="360299">
                <a:moveTo>
                  <a:pt x="25145" y="360299"/>
                </a:moveTo>
                <a:lnTo>
                  <a:pt x="50545" y="360299"/>
                </a:lnTo>
                <a:lnTo>
                  <a:pt x="50789" y="76157"/>
                </a:lnTo>
                <a:lnTo>
                  <a:pt x="50800" y="63500"/>
                </a:lnTo>
                <a:lnTo>
                  <a:pt x="76200" y="76200"/>
                </a:lnTo>
                <a:lnTo>
                  <a:pt x="38226" y="0"/>
                </a:lnTo>
                <a:lnTo>
                  <a:pt x="25400" y="63373"/>
                </a:lnTo>
                <a:lnTo>
                  <a:pt x="25389" y="76115"/>
                </a:lnTo>
                <a:lnTo>
                  <a:pt x="25145" y="360299"/>
                </a:lnTo>
                <a:close/>
              </a:path>
              <a:path w="76200" h="360299">
                <a:moveTo>
                  <a:pt x="25400" y="63373"/>
                </a:moveTo>
                <a:lnTo>
                  <a:pt x="38226" y="0"/>
                </a:lnTo>
                <a:lnTo>
                  <a:pt x="0" y="76073"/>
                </a:lnTo>
                <a:lnTo>
                  <a:pt x="25389" y="76115"/>
                </a:lnTo>
                <a:lnTo>
                  <a:pt x="25400" y="63373"/>
                </a:lnTo>
                <a:close/>
              </a:path>
              <a:path w="76200" h="360299">
                <a:moveTo>
                  <a:pt x="76200" y="76200"/>
                </a:moveTo>
                <a:lnTo>
                  <a:pt x="50800" y="63500"/>
                </a:lnTo>
                <a:lnTo>
                  <a:pt x="50789" y="76157"/>
                </a:lnTo>
                <a:lnTo>
                  <a:pt x="76200" y="762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812036" y="3215004"/>
            <a:ext cx="76200" cy="360299"/>
          </a:xfrm>
          <a:custGeom>
            <a:avLst/>
            <a:gdLst/>
            <a:ahLst/>
            <a:cxnLst/>
            <a:rect l="l" t="t" r="r" b="b"/>
            <a:pathLst>
              <a:path w="76200" h="360299">
                <a:moveTo>
                  <a:pt x="25145" y="360299"/>
                </a:moveTo>
                <a:lnTo>
                  <a:pt x="50545" y="360299"/>
                </a:lnTo>
                <a:lnTo>
                  <a:pt x="50789" y="76157"/>
                </a:lnTo>
                <a:lnTo>
                  <a:pt x="50800" y="63500"/>
                </a:lnTo>
                <a:lnTo>
                  <a:pt x="76200" y="76200"/>
                </a:lnTo>
                <a:lnTo>
                  <a:pt x="38226" y="0"/>
                </a:lnTo>
                <a:lnTo>
                  <a:pt x="25400" y="63373"/>
                </a:lnTo>
                <a:lnTo>
                  <a:pt x="25389" y="76115"/>
                </a:lnTo>
                <a:lnTo>
                  <a:pt x="25145" y="360299"/>
                </a:lnTo>
                <a:close/>
              </a:path>
              <a:path w="76200" h="360299">
                <a:moveTo>
                  <a:pt x="25400" y="63373"/>
                </a:moveTo>
                <a:lnTo>
                  <a:pt x="38226" y="0"/>
                </a:lnTo>
                <a:lnTo>
                  <a:pt x="0" y="76073"/>
                </a:lnTo>
                <a:lnTo>
                  <a:pt x="25389" y="76115"/>
                </a:lnTo>
                <a:lnTo>
                  <a:pt x="25400" y="63373"/>
                </a:lnTo>
                <a:close/>
              </a:path>
              <a:path w="76200" h="360299">
                <a:moveTo>
                  <a:pt x="76200" y="76200"/>
                </a:moveTo>
                <a:lnTo>
                  <a:pt x="50800" y="63500"/>
                </a:lnTo>
                <a:lnTo>
                  <a:pt x="50789" y="76157"/>
                </a:lnTo>
                <a:lnTo>
                  <a:pt x="76200" y="762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835658" y="3215004"/>
            <a:ext cx="576072" cy="635"/>
          </a:xfrm>
          <a:custGeom>
            <a:avLst/>
            <a:gdLst/>
            <a:ahLst/>
            <a:cxnLst/>
            <a:rect l="l" t="t" r="r" b="b"/>
            <a:pathLst>
              <a:path w="576072" h="635">
                <a:moveTo>
                  <a:pt x="0" y="0"/>
                </a:moveTo>
                <a:lnTo>
                  <a:pt x="576072" y="635"/>
                </a:lnTo>
              </a:path>
            </a:pathLst>
          </a:custGeom>
          <a:ln w="25400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835658" y="3215004"/>
            <a:ext cx="576072" cy="635"/>
          </a:xfrm>
          <a:custGeom>
            <a:avLst/>
            <a:gdLst/>
            <a:ahLst/>
            <a:cxnLst/>
            <a:rect l="l" t="t" r="r" b="b"/>
            <a:pathLst>
              <a:path w="576072" h="635">
                <a:moveTo>
                  <a:pt x="0" y="0"/>
                </a:moveTo>
                <a:lnTo>
                  <a:pt x="576072" y="635"/>
                </a:lnTo>
              </a:path>
            </a:pathLst>
          </a:custGeom>
          <a:ln w="25400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249718" y="3215004"/>
            <a:ext cx="76161" cy="360425"/>
          </a:xfrm>
          <a:custGeom>
            <a:avLst/>
            <a:gdLst/>
            <a:ahLst/>
            <a:cxnLst/>
            <a:rect l="l" t="t" r="r" b="b"/>
            <a:pathLst>
              <a:path w="76161" h="360425">
                <a:moveTo>
                  <a:pt x="25378" y="284225"/>
                </a:moveTo>
                <a:lnTo>
                  <a:pt x="0" y="284225"/>
                </a:lnTo>
                <a:lnTo>
                  <a:pt x="38061" y="360425"/>
                </a:lnTo>
                <a:lnTo>
                  <a:pt x="76161" y="284225"/>
                </a:lnTo>
                <a:lnTo>
                  <a:pt x="50778" y="284225"/>
                </a:lnTo>
                <a:lnTo>
                  <a:pt x="50761" y="296925"/>
                </a:lnTo>
                <a:lnTo>
                  <a:pt x="25361" y="296925"/>
                </a:lnTo>
                <a:lnTo>
                  <a:pt x="25378" y="284225"/>
                </a:lnTo>
                <a:close/>
              </a:path>
              <a:path w="76161" h="360425">
                <a:moveTo>
                  <a:pt x="25361" y="296925"/>
                </a:moveTo>
                <a:lnTo>
                  <a:pt x="50761" y="296925"/>
                </a:lnTo>
                <a:lnTo>
                  <a:pt x="50778" y="284225"/>
                </a:lnTo>
                <a:lnTo>
                  <a:pt x="51142" y="127"/>
                </a:lnTo>
                <a:lnTo>
                  <a:pt x="25742" y="0"/>
                </a:lnTo>
                <a:lnTo>
                  <a:pt x="25378" y="284225"/>
                </a:lnTo>
                <a:lnTo>
                  <a:pt x="25361" y="296925"/>
                </a:lnTo>
                <a:close/>
              </a:path>
            </a:pathLst>
          </a:custGeom>
          <a:solidFill>
            <a:srgbClr val="ADB9D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249718" y="3215004"/>
            <a:ext cx="76161" cy="360425"/>
          </a:xfrm>
          <a:custGeom>
            <a:avLst/>
            <a:gdLst/>
            <a:ahLst/>
            <a:cxnLst/>
            <a:rect l="l" t="t" r="r" b="b"/>
            <a:pathLst>
              <a:path w="76161" h="360425">
                <a:moveTo>
                  <a:pt x="25378" y="284225"/>
                </a:moveTo>
                <a:lnTo>
                  <a:pt x="0" y="284225"/>
                </a:lnTo>
                <a:lnTo>
                  <a:pt x="38061" y="360425"/>
                </a:lnTo>
                <a:lnTo>
                  <a:pt x="76161" y="284225"/>
                </a:lnTo>
                <a:lnTo>
                  <a:pt x="50778" y="284225"/>
                </a:lnTo>
                <a:lnTo>
                  <a:pt x="50761" y="296925"/>
                </a:lnTo>
                <a:lnTo>
                  <a:pt x="25361" y="296925"/>
                </a:lnTo>
                <a:lnTo>
                  <a:pt x="25378" y="284225"/>
                </a:lnTo>
                <a:close/>
              </a:path>
              <a:path w="76161" h="360425">
                <a:moveTo>
                  <a:pt x="25361" y="296925"/>
                </a:moveTo>
                <a:lnTo>
                  <a:pt x="50761" y="296925"/>
                </a:lnTo>
                <a:lnTo>
                  <a:pt x="50778" y="284225"/>
                </a:lnTo>
                <a:lnTo>
                  <a:pt x="51142" y="127"/>
                </a:lnTo>
                <a:lnTo>
                  <a:pt x="25742" y="0"/>
                </a:lnTo>
                <a:lnTo>
                  <a:pt x="25378" y="284225"/>
                </a:lnTo>
                <a:lnTo>
                  <a:pt x="25361" y="296925"/>
                </a:lnTo>
                <a:close/>
              </a:path>
            </a:pathLst>
          </a:custGeom>
          <a:solidFill>
            <a:srgbClr val="ADB9D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418842" y="3562730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400"/>
                </a:moveTo>
                <a:lnTo>
                  <a:pt x="540003" y="25400"/>
                </a:lnTo>
                <a:lnTo>
                  <a:pt x="54000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418842" y="3562730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400"/>
                </a:moveTo>
                <a:lnTo>
                  <a:pt x="540003" y="25400"/>
                </a:lnTo>
                <a:lnTo>
                  <a:pt x="54000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2935224" y="3215132"/>
            <a:ext cx="76200" cy="360298"/>
          </a:xfrm>
          <a:custGeom>
            <a:avLst/>
            <a:gdLst/>
            <a:ahLst/>
            <a:cxnLst/>
            <a:rect l="l" t="t" r="r" b="b"/>
            <a:pathLst>
              <a:path w="76200" h="360298">
                <a:moveTo>
                  <a:pt x="25145" y="360298"/>
                </a:moveTo>
                <a:lnTo>
                  <a:pt x="50545" y="360298"/>
                </a:lnTo>
                <a:lnTo>
                  <a:pt x="50789" y="76157"/>
                </a:lnTo>
                <a:lnTo>
                  <a:pt x="50800" y="63500"/>
                </a:lnTo>
                <a:lnTo>
                  <a:pt x="76200" y="76200"/>
                </a:lnTo>
                <a:lnTo>
                  <a:pt x="38226" y="0"/>
                </a:lnTo>
                <a:lnTo>
                  <a:pt x="25400" y="63372"/>
                </a:lnTo>
                <a:lnTo>
                  <a:pt x="25389" y="76115"/>
                </a:lnTo>
                <a:lnTo>
                  <a:pt x="25145" y="360298"/>
                </a:lnTo>
                <a:close/>
              </a:path>
              <a:path w="76200" h="360298">
                <a:moveTo>
                  <a:pt x="25400" y="63372"/>
                </a:moveTo>
                <a:lnTo>
                  <a:pt x="38226" y="0"/>
                </a:lnTo>
                <a:lnTo>
                  <a:pt x="0" y="76072"/>
                </a:lnTo>
                <a:lnTo>
                  <a:pt x="25389" y="76115"/>
                </a:lnTo>
                <a:lnTo>
                  <a:pt x="25400" y="63372"/>
                </a:lnTo>
                <a:close/>
              </a:path>
              <a:path w="76200" h="360298">
                <a:moveTo>
                  <a:pt x="76200" y="76200"/>
                </a:moveTo>
                <a:lnTo>
                  <a:pt x="50800" y="63500"/>
                </a:lnTo>
                <a:lnTo>
                  <a:pt x="50789" y="76157"/>
                </a:lnTo>
                <a:lnTo>
                  <a:pt x="76200" y="762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935224" y="3215132"/>
            <a:ext cx="76200" cy="360298"/>
          </a:xfrm>
          <a:custGeom>
            <a:avLst/>
            <a:gdLst/>
            <a:ahLst/>
            <a:cxnLst/>
            <a:rect l="l" t="t" r="r" b="b"/>
            <a:pathLst>
              <a:path w="76200" h="360298">
                <a:moveTo>
                  <a:pt x="25145" y="360298"/>
                </a:moveTo>
                <a:lnTo>
                  <a:pt x="50545" y="360298"/>
                </a:lnTo>
                <a:lnTo>
                  <a:pt x="50789" y="76157"/>
                </a:lnTo>
                <a:lnTo>
                  <a:pt x="50800" y="63500"/>
                </a:lnTo>
                <a:lnTo>
                  <a:pt x="76200" y="76200"/>
                </a:lnTo>
                <a:lnTo>
                  <a:pt x="38226" y="0"/>
                </a:lnTo>
                <a:lnTo>
                  <a:pt x="25400" y="63372"/>
                </a:lnTo>
                <a:lnTo>
                  <a:pt x="25389" y="76115"/>
                </a:lnTo>
                <a:lnTo>
                  <a:pt x="25145" y="360298"/>
                </a:lnTo>
                <a:close/>
              </a:path>
              <a:path w="76200" h="360298">
                <a:moveTo>
                  <a:pt x="25400" y="63372"/>
                </a:moveTo>
                <a:lnTo>
                  <a:pt x="38226" y="0"/>
                </a:lnTo>
                <a:lnTo>
                  <a:pt x="0" y="76072"/>
                </a:lnTo>
                <a:lnTo>
                  <a:pt x="25389" y="76115"/>
                </a:lnTo>
                <a:lnTo>
                  <a:pt x="25400" y="63372"/>
                </a:lnTo>
                <a:close/>
              </a:path>
              <a:path w="76200" h="360298">
                <a:moveTo>
                  <a:pt x="76200" y="76200"/>
                </a:moveTo>
                <a:lnTo>
                  <a:pt x="50800" y="63500"/>
                </a:lnTo>
                <a:lnTo>
                  <a:pt x="50789" y="76157"/>
                </a:lnTo>
                <a:lnTo>
                  <a:pt x="76200" y="762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2951861" y="3215132"/>
            <a:ext cx="540003" cy="634"/>
          </a:xfrm>
          <a:custGeom>
            <a:avLst/>
            <a:gdLst/>
            <a:ahLst/>
            <a:cxnLst/>
            <a:rect l="l" t="t" r="r" b="b"/>
            <a:pathLst>
              <a:path w="540003" h="634">
                <a:moveTo>
                  <a:pt x="0" y="0"/>
                </a:moveTo>
                <a:lnTo>
                  <a:pt x="540003" y="634"/>
                </a:lnTo>
              </a:path>
            </a:pathLst>
          </a:custGeom>
          <a:ln w="25400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2951861" y="3215132"/>
            <a:ext cx="540003" cy="634"/>
          </a:xfrm>
          <a:custGeom>
            <a:avLst/>
            <a:gdLst/>
            <a:ahLst/>
            <a:cxnLst/>
            <a:rect l="l" t="t" r="r" b="b"/>
            <a:pathLst>
              <a:path w="540003" h="634">
                <a:moveTo>
                  <a:pt x="0" y="0"/>
                </a:moveTo>
                <a:lnTo>
                  <a:pt x="540003" y="634"/>
                </a:lnTo>
              </a:path>
            </a:pathLst>
          </a:custGeom>
          <a:ln w="25400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372868" y="3215132"/>
            <a:ext cx="76200" cy="360425"/>
          </a:xfrm>
          <a:custGeom>
            <a:avLst/>
            <a:gdLst/>
            <a:ahLst/>
            <a:cxnLst/>
            <a:rect l="l" t="t" r="r" b="b"/>
            <a:pathLst>
              <a:path w="76200" h="360425">
                <a:moveTo>
                  <a:pt x="25410" y="284225"/>
                </a:moveTo>
                <a:lnTo>
                  <a:pt x="0" y="284225"/>
                </a:lnTo>
                <a:lnTo>
                  <a:pt x="38100" y="360425"/>
                </a:lnTo>
                <a:lnTo>
                  <a:pt x="76200" y="284225"/>
                </a:lnTo>
                <a:lnTo>
                  <a:pt x="50810" y="284225"/>
                </a:lnTo>
                <a:lnTo>
                  <a:pt x="50800" y="296925"/>
                </a:lnTo>
                <a:lnTo>
                  <a:pt x="25400" y="296925"/>
                </a:lnTo>
                <a:lnTo>
                  <a:pt x="25410" y="284225"/>
                </a:lnTo>
                <a:close/>
              </a:path>
              <a:path w="76200" h="360425">
                <a:moveTo>
                  <a:pt x="25400" y="296925"/>
                </a:moveTo>
                <a:lnTo>
                  <a:pt x="50800" y="296925"/>
                </a:lnTo>
                <a:lnTo>
                  <a:pt x="50810" y="284225"/>
                </a:lnTo>
                <a:lnTo>
                  <a:pt x="51054" y="126"/>
                </a:lnTo>
                <a:lnTo>
                  <a:pt x="25654" y="0"/>
                </a:lnTo>
                <a:lnTo>
                  <a:pt x="25410" y="284225"/>
                </a:lnTo>
                <a:lnTo>
                  <a:pt x="25400" y="296925"/>
                </a:lnTo>
                <a:close/>
              </a:path>
            </a:pathLst>
          </a:custGeom>
          <a:solidFill>
            <a:srgbClr val="ADB9D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372868" y="3215132"/>
            <a:ext cx="76200" cy="360425"/>
          </a:xfrm>
          <a:custGeom>
            <a:avLst/>
            <a:gdLst/>
            <a:ahLst/>
            <a:cxnLst/>
            <a:rect l="l" t="t" r="r" b="b"/>
            <a:pathLst>
              <a:path w="76200" h="360425">
                <a:moveTo>
                  <a:pt x="25410" y="284225"/>
                </a:moveTo>
                <a:lnTo>
                  <a:pt x="0" y="284225"/>
                </a:lnTo>
                <a:lnTo>
                  <a:pt x="38100" y="360425"/>
                </a:lnTo>
                <a:lnTo>
                  <a:pt x="76200" y="284225"/>
                </a:lnTo>
                <a:lnTo>
                  <a:pt x="50810" y="284225"/>
                </a:lnTo>
                <a:lnTo>
                  <a:pt x="50800" y="296925"/>
                </a:lnTo>
                <a:lnTo>
                  <a:pt x="25400" y="296925"/>
                </a:lnTo>
                <a:lnTo>
                  <a:pt x="25410" y="284225"/>
                </a:lnTo>
                <a:close/>
              </a:path>
              <a:path w="76200" h="360425">
                <a:moveTo>
                  <a:pt x="25400" y="296925"/>
                </a:moveTo>
                <a:lnTo>
                  <a:pt x="50800" y="296925"/>
                </a:lnTo>
                <a:lnTo>
                  <a:pt x="50810" y="284225"/>
                </a:lnTo>
                <a:lnTo>
                  <a:pt x="51054" y="126"/>
                </a:lnTo>
                <a:lnTo>
                  <a:pt x="25654" y="0"/>
                </a:lnTo>
                <a:lnTo>
                  <a:pt x="25410" y="284225"/>
                </a:lnTo>
                <a:lnTo>
                  <a:pt x="25400" y="296925"/>
                </a:lnTo>
                <a:close/>
              </a:path>
            </a:pathLst>
          </a:custGeom>
          <a:solidFill>
            <a:srgbClr val="ADB9D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3499866" y="3562730"/>
            <a:ext cx="540004" cy="25400"/>
          </a:xfrm>
          <a:custGeom>
            <a:avLst/>
            <a:gdLst/>
            <a:ahLst/>
            <a:cxnLst/>
            <a:rect l="l" t="t" r="r" b="b"/>
            <a:pathLst>
              <a:path w="540004" h="25400">
                <a:moveTo>
                  <a:pt x="0" y="25400"/>
                </a:moveTo>
                <a:lnTo>
                  <a:pt x="540004" y="25400"/>
                </a:lnTo>
                <a:lnTo>
                  <a:pt x="540004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499866" y="3562730"/>
            <a:ext cx="540004" cy="25400"/>
          </a:xfrm>
          <a:custGeom>
            <a:avLst/>
            <a:gdLst/>
            <a:ahLst/>
            <a:cxnLst/>
            <a:rect l="l" t="t" r="r" b="b"/>
            <a:pathLst>
              <a:path w="540004" h="25400">
                <a:moveTo>
                  <a:pt x="0" y="25400"/>
                </a:moveTo>
                <a:lnTo>
                  <a:pt x="540004" y="25400"/>
                </a:lnTo>
                <a:lnTo>
                  <a:pt x="540004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4016248" y="3215132"/>
            <a:ext cx="76200" cy="360298"/>
          </a:xfrm>
          <a:custGeom>
            <a:avLst/>
            <a:gdLst/>
            <a:ahLst/>
            <a:cxnLst/>
            <a:rect l="l" t="t" r="r" b="b"/>
            <a:pathLst>
              <a:path w="76200" h="360298">
                <a:moveTo>
                  <a:pt x="25018" y="360298"/>
                </a:moveTo>
                <a:lnTo>
                  <a:pt x="50418" y="360298"/>
                </a:lnTo>
                <a:lnTo>
                  <a:pt x="50783" y="76157"/>
                </a:lnTo>
                <a:lnTo>
                  <a:pt x="50800" y="63500"/>
                </a:lnTo>
                <a:lnTo>
                  <a:pt x="76200" y="76200"/>
                </a:lnTo>
                <a:lnTo>
                  <a:pt x="38100" y="0"/>
                </a:lnTo>
                <a:lnTo>
                  <a:pt x="25400" y="63372"/>
                </a:lnTo>
                <a:lnTo>
                  <a:pt x="25383" y="76115"/>
                </a:lnTo>
                <a:lnTo>
                  <a:pt x="25018" y="360298"/>
                </a:lnTo>
                <a:close/>
              </a:path>
              <a:path w="76200" h="360298">
                <a:moveTo>
                  <a:pt x="25400" y="63372"/>
                </a:moveTo>
                <a:lnTo>
                  <a:pt x="38100" y="0"/>
                </a:lnTo>
                <a:lnTo>
                  <a:pt x="0" y="76072"/>
                </a:lnTo>
                <a:lnTo>
                  <a:pt x="25383" y="76115"/>
                </a:lnTo>
                <a:lnTo>
                  <a:pt x="25400" y="63372"/>
                </a:lnTo>
                <a:close/>
              </a:path>
              <a:path w="76200" h="360298">
                <a:moveTo>
                  <a:pt x="76200" y="76200"/>
                </a:moveTo>
                <a:lnTo>
                  <a:pt x="50800" y="63500"/>
                </a:lnTo>
                <a:lnTo>
                  <a:pt x="50783" y="76157"/>
                </a:lnTo>
                <a:lnTo>
                  <a:pt x="76200" y="762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4016248" y="3215132"/>
            <a:ext cx="76200" cy="360298"/>
          </a:xfrm>
          <a:custGeom>
            <a:avLst/>
            <a:gdLst/>
            <a:ahLst/>
            <a:cxnLst/>
            <a:rect l="l" t="t" r="r" b="b"/>
            <a:pathLst>
              <a:path w="76200" h="360298">
                <a:moveTo>
                  <a:pt x="25018" y="360298"/>
                </a:moveTo>
                <a:lnTo>
                  <a:pt x="50418" y="360298"/>
                </a:lnTo>
                <a:lnTo>
                  <a:pt x="50783" y="76157"/>
                </a:lnTo>
                <a:lnTo>
                  <a:pt x="50800" y="63500"/>
                </a:lnTo>
                <a:lnTo>
                  <a:pt x="76200" y="76200"/>
                </a:lnTo>
                <a:lnTo>
                  <a:pt x="38100" y="0"/>
                </a:lnTo>
                <a:lnTo>
                  <a:pt x="25400" y="63372"/>
                </a:lnTo>
                <a:lnTo>
                  <a:pt x="25383" y="76115"/>
                </a:lnTo>
                <a:lnTo>
                  <a:pt x="25018" y="360298"/>
                </a:lnTo>
                <a:close/>
              </a:path>
              <a:path w="76200" h="360298">
                <a:moveTo>
                  <a:pt x="25400" y="63372"/>
                </a:moveTo>
                <a:lnTo>
                  <a:pt x="38100" y="0"/>
                </a:lnTo>
                <a:lnTo>
                  <a:pt x="0" y="76072"/>
                </a:lnTo>
                <a:lnTo>
                  <a:pt x="25383" y="76115"/>
                </a:lnTo>
                <a:lnTo>
                  <a:pt x="25400" y="63372"/>
                </a:lnTo>
                <a:close/>
              </a:path>
              <a:path w="76200" h="360298">
                <a:moveTo>
                  <a:pt x="76200" y="76200"/>
                </a:moveTo>
                <a:lnTo>
                  <a:pt x="50800" y="63500"/>
                </a:lnTo>
                <a:lnTo>
                  <a:pt x="50783" y="76157"/>
                </a:lnTo>
                <a:lnTo>
                  <a:pt x="76200" y="762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4039870" y="3215132"/>
            <a:ext cx="575944" cy="634"/>
          </a:xfrm>
          <a:custGeom>
            <a:avLst/>
            <a:gdLst/>
            <a:ahLst/>
            <a:cxnLst/>
            <a:rect l="l" t="t" r="r" b="b"/>
            <a:pathLst>
              <a:path w="575944" h="634">
                <a:moveTo>
                  <a:pt x="0" y="0"/>
                </a:moveTo>
                <a:lnTo>
                  <a:pt x="575944" y="634"/>
                </a:lnTo>
              </a:path>
            </a:pathLst>
          </a:custGeom>
          <a:ln w="25399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4039870" y="3215132"/>
            <a:ext cx="575944" cy="634"/>
          </a:xfrm>
          <a:custGeom>
            <a:avLst/>
            <a:gdLst/>
            <a:ahLst/>
            <a:cxnLst/>
            <a:rect l="l" t="t" r="r" b="b"/>
            <a:pathLst>
              <a:path w="575944" h="634">
                <a:moveTo>
                  <a:pt x="0" y="0"/>
                </a:moveTo>
                <a:lnTo>
                  <a:pt x="575944" y="634"/>
                </a:lnTo>
              </a:path>
            </a:pathLst>
          </a:custGeom>
          <a:ln w="25399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3453891" y="3215132"/>
            <a:ext cx="76200" cy="360425"/>
          </a:xfrm>
          <a:custGeom>
            <a:avLst/>
            <a:gdLst/>
            <a:ahLst/>
            <a:cxnLst/>
            <a:rect l="l" t="t" r="r" b="b"/>
            <a:pathLst>
              <a:path w="76200" h="360425">
                <a:moveTo>
                  <a:pt x="25410" y="284225"/>
                </a:moveTo>
                <a:lnTo>
                  <a:pt x="0" y="284225"/>
                </a:lnTo>
                <a:lnTo>
                  <a:pt x="37973" y="360425"/>
                </a:lnTo>
                <a:lnTo>
                  <a:pt x="76200" y="284225"/>
                </a:lnTo>
                <a:lnTo>
                  <a:pt x="50810" y="284225"/>
                </a:lnTo>
                <a:lnTo>
                  <a:pt x="50800" y="296925"/>
                </a:lnTo>
                <a:lnTo>
                  <a:pt x="25400" y="296925"/>
                </a:lnTo>
                <a:lnTo>
                  <a:pt x="25410" y="284225"/>
                </a:lnTo>
                <a:close/>
              </a:path>
              <a:path w="76200" h="360425">
                <a:moveTo>
                  <a:pt x="25400" y="296925"/>
                </a:moveTo>
                <a:lnTo>
                  <a:pt x="50800" y="296925"/>
                </a:lnTo>
                <a:lnTo>
                  <a:pt x="50810" y="284225"/>
                </a:lnTo>
                <a:lnTo>
                  <a:pt x="51054" y="126"/>
                </a:lnTo>
                <a:lnTo>
                  <a:pt x="25654" y="0"/>
                </a:lnTo>
                <a:lnTo>
                  <a:pt x="25410" y="284225"/>
                </a:lnTo>
                <a:lnTo>
                  <a:pt x="25400" y="296925"/>
                </a:lnTo>
                <a:close/>
              </a:path>
            </a:pathLst>
          </a:custGeom>
          <a:solidFill>
            <a:srgbClr val="ADB9D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453891" y="3215132"/>
            <a:ext cx="76200" cy="360425"/>
          </a:xfrm>
          <a:custGeom>
            <a:avLst/>
            <a:gdLst/>
            <a:ahLst/>
            <a:cxnLst/>
            <a:rect l="l" t="t" r="r" b="b"/>
            <a:pathLst>
              <a:path w="76200" h="360425">
                <a:moveTo>
                  <a:pt x="25410" y="284225"/>
                </a:moveTo>
                <a:lnTo>
                  <a:pt x="0" y="284225"/>
                </a:lnTo>
                <a:lnTo>
                  <a:pt x="37973" y="360425"/>
                </a:lnTo>
                <a:lnTo>
                  <a:pt x="76200" y="284225"/>
                </a:lnTo>
                <a:lnTo>
                  <a:pt x="50810" y="284225"/>
                </a:lnTo>
                <a:lnTo>
                  <a:pt x="50800" y="296925"/>
                </a:lnTo>
                <a:lnTo>
                  <a:pt x="25400" y="296925"/>
                </a:lnTo>
                <a:lnTo>
                  <a:pt x="25410" y="284225"/>
                </a:lnTo>
                <a:close/>
              </a:path>
              <a:path w="76200" h="360425">
                <a:moveTo>
                  <a:pt x="25400" y="296925"/>
                </a:moveTo>
                <a:lnTo>
                  <a:pt x="50800" y="296925"/>
                </a:lnTo>
                <a:lnTo>
                  <a:pt x="50810" y="284225"/>
                </a:lnTo>
                <a:lnTo>
                  <a:pt x="51054" y="126"/>
                </a:lnTo>
                <a:lnTo>
                  <a:pt x="25654" y="0"/>
                </a:lnTo>
                <a:lnTo>
                  <a:pt x="25410" y="284225"/>
                </a:lnTo>
                <a:lnTo>
                  <a:pt x="25400" y="296925"/>
                </a:lnTo>
                <a:close/>
              </a:path>
            </a:pathLst>
          </a:custGeom>
          <a:solidFill>
            <a:srgbClr val="ADB9D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4623054" y="3562858"/>
            <a:ext cx="540004" cy="25400"/>
          </a:xfrm>
          <a:custGeom>
            <a:avLst/>
            <a:gdLst/>
            <a:ahLst/>
            <a:cxnLst/>
            <a:rect l="l" t="t" r="r" b="b"/>
            <a:pathLst>
              <a:path w="540004" h="25400">
                <a:moveTo>
                  <a:pt x="0" y="25400"/>
                </a:moveTo>
                <a:lnTo>
                  <a:pt x="540004" y="25400"/>
                </a:lnTo>
                <a:lnTo>
                  <a:pt x="540004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4623054" y="3562858"/>
            <a:ext cx="540004" cy="25400"/>
          </a:xfrm>
          <a:custGeom>
            <a:avLst/>
            <a:gdLst/>
            <a:ahLst/>
            <a:cxnLst/>
            <a:rect l="l" t="t" r="r" b="b"/>
            <a:pathLst>
              <a:path w="540004" h="25400">
                <a:moveTo>
                  <a:pt x="0" y="25400"/>
                </a:moveTo>
                <a:lnTo>
                  <a:pt x="540004" y="25400"/>
                </a:lnTo>
                <a:lnTo>
                  <a:pt x="540004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139436" y="3215259"/>
            <a:ext cx="76073" cy="360299"/>
          </a:xfrm>
          <a:custGeom>
            <a:avLst/>
            <a:gdLst/>
            <a:ahLst/>
            <a:cxnLst/>
            <a:rect l="l" t="t" r="r" b="b"/>
            <a:pathLst>
              <a:path w="76073" h="360299">
                <a:moveTo>
                  <a:pt x="25018" y="360299"/>
                </a:moveTo>
                <a:lnTo>
                  <a:pt x="50418" y="360299"/>
                </a:lnTo>
                <a:lnTo>
                  <a:pt x="50783" y="76157"/>
                </a:lnTo>
                <a:lnTo>
                  <a:pt x="50800" y="63500"/>
                </a:lnTo>
                <a:lnTo>
                  <a:pt x="76073" y="76200"/>
                </a:lnTo>
                <a:lnTo>
                  <a:pt x="38100" y="0"/>
                </a:lnTo>
                <a:lnTo>
                  <a:pt x="25400" y="63373"/>
                </a:lnTo>
                <a:lnTo>
                  <a:pt x="25383" y="76115"/>
                </a:lnTo>
                <a:lnTo>
                  <a:pt x="25018" y="360299"/>
                </a:lnTo>
                <a:close/>
              </a:path>
              <a:path w="76073" h="360299">
                <a:moveTo>
                  <a:pt x="25400" y="63373"/>
                </a:moveTo>
                <a:lnTo>
                  <a:pt x="38100" y="0"/>
                </a:lnTo>
                <a:lnTo>
                  <a:pt x="0" y="76073"/>
                </a:lnTo>
                <a:lnTo>
                  <a:pt x="25383" y="76115"/>
                </a:lnTo>
                <a:lnTo>
                  <a:pt x="25400" y="63373"/>
                </a:lnTo>
                <a:close/>
              </a:path>
              <a:path w="76073" h="360299">
                <a:moveTo>
                  <a:pt x="76073" y="76200"/>
                </a:moveTo>
                <a:lnTo>
                  <a:pt x="50800" y="63500"/>
                </a:lnTo>
                <a:lnTo>
                  <a:pt x="50783" y="76157"/>
                </a:lnTo>
                <a:lnTo>
                  <a:pt x="76073" y="762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5139436" y="3215259"/>
            <a:ext cx="76073" cy="360299"/>
          </a:xfrm>
          <a:custGeom>
            <a:avLst/>
            <a:gdLst/>
            <a:ahLst/>
            <a:cxnLst/>
            <a:rect l="l" t="t" r="r" b="b"/>
            <a:pathLst>
              <a:path w="76073" h="360299">
                <a:moveTo>
                  <a:pt x="25018" y="360299"/>
                </a:moveTo>
                <a:lnTo>
                  <a:pt x="50418" y="360299"/>
                </a:lnTo>
                <a:lnTo>
                  <a:pt x="50783" y="76157"/>
                </a:lnTo>
                <a:lnTo>
                  <a:pt x="50800" y="63500"/>
                </a:lnTo>
                <a:lnTo>
                  <a:pt x="76073" y="76200"/>
                </a:lnTo>
                <a:lnTo>
                  <a:pt x="38100" y="0"/>
                </a:lnTo>
                <a:lnTo>
                  <a:pt x="25400" y="63373"/>
                </a:lnTo>
                <a:lnTo>
                  <a:pt x="25383" y="76115"/>
                </a:lnTo>
                <a:lnTo>
                  <a:pt x="25018" y="360299"/>
                </a:lnTo>
                <a:close/>
              </a:path>
              <a:path w="76073" h="360299">
                <a:moveTo>
                  <a:pt x="25400" y="63373"/>
                </a:moveTo>
                <a:lnTo>
                  <a:pt x="38100" y="0"/>
                </a:lnTo>
                <a:lnTo>
                  <a:pt x="0" y="76073"/>
                </a:lnTo>
                <a:lnTo>
                  <a:pt x="25383" y="76115"/>
                </a:lnTo>
                <a:lnTo>
                  <a:pt x="25400" y="63373"/>
                </a:lnTo>
                <a:close/>
              </a:path>
              <a:path w="76073" h="360299">
                <a:moveTo>
                  <a:pt x="76073" y="76200"/>
                </a:moveTo>
                <a:lnTo>
                  <a:pt x="50800" y="63500"/>
                </a:lnTo>
                <a:lnTo>
                  <a:pt x="50783" y="76157"/>
                </a:lnTo>
                <a:lnTo>
                  <a:pt x="76073" y="762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4577080" y="3215259"/>
            <a:ext cx="76200" cy="360425"/>
          </a:xfrm>
          <a:custGeom>
            <a:avLst/>
            <a:gdLst/>
            <a:ahLst/>
            <a:cxnLst/>
            <a:rect l="l" t="t" r="r" b="b"/>
            <a:pathLst>
              <a:path w="76200" h="360425">
                <a:moveTo>
                  <a:pt x="25289" y="284225"/>
                </a:moveTo>
                <a:lnTo>
                  <a:pt x="0" y="284225"/>
                </a:lnTo>
                <a:lnTo>
                  <a:pt x="37973" y="360425"/>
                </a:lnTo>
                <a:lnTo>
                  <a:pt x="76200" y="284225"/>
                </a:lnTo>
                <a:lnTo>
                  <a:pt x="50689" y="284225"/>
                </a:lnTo>
                <a:lnTo>
                  <a:pt x="50673" y="296925"/>
                </a:lnTo>
                <a:lnTo>
                  <a:pt x="25273" y="296925"/>
                </a:lnTo>
                <a:lnTo>
                  <a:pt x="25289" y="284225"/>
                </a:lnTo>
                <a:close/>
              </a:path>
              <a:path w="76200" h="360425">
                <a:moveTo>
                  <a:pt x="25273" y="296925"/>
                </a:moveTo>
                <a:lnTo>
                  <a:pt x="50673" y="296925"/>
                </a:lnTo>
                <a:lnTo>
                  <a:pt x="50689" y="284225"/>
                </a:lnTo>
                <a:lnTo>
                  <a:pt x="51054" y="126"/>
                </a:lnTo>
                <a:lnTo>
                  <a:pt x="25654" y="0"/>
                </a:lnTo>
                <a:lnTo>
                  <a:pt x="25289" y="284225"/>
                </a:lnTo>
                <a:lnTo>
                  <a:pt x="25273" y="296925"/>
                </a:lnTo>
                <a:close/>
              </a:path>
            </a:pathLst>
          </a:custGeom>
          <a:solidFill>
            <a:srgbClr val="ADB9D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4577080" y="3215259"/>
            <a:ext cx="76200" cy="360425"/>
          </a:xfrm>
          <a:custGeom>
            <a:avLst/>
            <a:gdLst/>
            <a:ahLst/>
            <a:cxnLst/>
            <a:rect l="l" t="t" r="r" b="b"/>
            <a:pathLst>
              <a:path w="76200" h="360425">
                <a:moveTo>
                  <a:pt x="25289" y="284225"/>
                </a:moveTo>
                <a:lnTo>
                  <a:pt x="0" y="284225"/>
                </a:lnTo>
                <a:lnTo>
                  <a:pt x="37973" y="360425"/>
                </a:lnTo>
                <a:lnTo>
                  <a:pt x="76200" y="284225"/>
                </a:lnTo>
                <a:lnTo>
                  <a:pt x="50689" y="284225"/>
                </a:lnTo>
                <a:lnTo>
                  <a:pt x="50673" y="296925"/>
                </a:lnTo>
                <a:lnTo>
                  <a:pt x="25273" y="296925"/>
                </a:lnTo>
                <a:lnTo>
                  <a:pt x="25289" y="284225"/>
                </a:lnTo>
                <a:close/>
              </a:path>
              <a:path w="76200" h="360425">
                <a:moveTo>
                  <a:pt x="25273" y="296925"/>
                </a:moveTo>
                <a:lnTo>
                  <a:pt x="50673" y="296925"/>
                </a:lnTo>
                <a:lnTo>
                  <a:pt x="50689" y="284225"/>
                </a:lnTo>
                <a:lnTo>
                  <a:pt x="51054" y="126"/>
                </a:lnTo>
                <a:lnTo>
                  <a:pt x="25654" y="0"/>
                </a:lnTo>
                <a:lnTo>
                  <a:pt x="25289" y="284225"/>
                </a:lnTo>
                <a:lnTo>
                  <a:pt x="25273" y="296925"/>
                </a:lnTo>
                <a:close/>
              </a:path>
            </a:pathLst>
          </a:custGeom>
          <a:solidFill>
            <a:srgbClr val="ADB9D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941193" y="3933050"/>
            <a:ext cx="2105025" cy="369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941193" y="3933050"/>
            <a:ext cx="2105025" cy="369328"/>
          </a:xfrm>
          <a:custGeom>
            <a:avLst/>
            <a:gdLst/>
            <a:ahLst/>
            <a:cxnLst/>
            <a:rect l="l" t="t" r="r" b="b"/>
            <a:pathLst>
              <a:path w="2105025" h="369328">
                <a:moveTo>
                  <a:pt x="2105025" y="0"/>
                </a:moveTo>
                <a:lnTo>
                  <a:pt x="0" y="0"/>
                </a:lnTo>
                <a:lnTo>
                  <a:pt x="2105024" y="12"/>
                </a:lnTo>
                <a:lnTo>
                  <a:pt x="2105024" y="369328"/>
                </a:lnTo>
                <a:lnTo>
                  <a:pt x="2105025" y="0"/>
                </a:lnTo>
              </a:path>
            </a:pathLst>
          </a:custGeom>
          <a:ln w="12700">
            <a:solidFill>
              <a:srgbClr val="8B9BB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2941193" y="3933050"/>
            <a:ext cx="2105025" cy="369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2941193" y="3933050"/>
            <a:ext cx="2105025" cy="369328"/>
          </a:xfrm>
          <a:custGeom>
            <a:avLst/>
            <a:gdLst/>
            <a:ahLst/>
            <a:cxnLst/>
            <a:rect l="l" t="t" r="r" b="b"/>
            <a:pathLst>
              <a:path w="2105025" h="369328">
                <a:moveTo>
                  <a:pt x="0" y="369328"/>
                </a:moveTo>
                <a:lnTo>
                  <a:pt x="2105025" y="369328"/>
                </a:lnTo>
                <a:lnTo>
                  <a:pt x="2105025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8B9BB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3203829" y="3438271"/>
            <a:ext cx="216026" cy="504062"/>
          </a:xfrm>
          <a:custGeom>
            <a:avLst/>
            <a:gdLst/>
            <a:ahLst/>
            <a:cxnLst/>
            <a:rect l="l" t="t" r="r" b="b"/>
            <a:pathLst>
              <a:path w="216026" h="504062">
                <a:moveTo>
                  <a:pt x="0" y="504062"/>
                </a:moveTo>
                <a:lnTo>
                  <a:pt x="216026" y="0"/>
                </a:lnTo>
              </a:path>
            </a:pathLst>
          </a:custGeom>
          <a:ln w="25400">
            <a:solidFill>
              <a:srgbClr val="ADB9D4"/>
            </a:solidFill>
            <a:prstDash val="lg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3203829" y="3438271"/>
            <a:ext cx="216026" cy="504062"/>
          </a:xfrm>
          <a:custGeom>
            <a:avLst/>
            <a:gdLst/>
            <a:ahLst/>
            <a:cxnLst/>
            <a:rect l="l" t="t" r="r" b="b"/>
            <a:pathLst>
              <a:path w="216026" h="504062">
                <a:moveTo>
                  <a:pt x="0" y="504062"/>
                </a:moveTo>
                <a:lnTo>
                  <a:pt x="216026" y="0"/>
                </a:lnTo>
              </a:path>
            </a:pathLst>
          </a:custGeom>
          <a:ln w="25400">
            <a:solidFill>
              <a:srgbClr val="ADB9D4"/>
            </a:solidFill>
            <a:prstDash val="lg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4283964" y="3438271"/>
            <a:ext cx="288036" cy="504062"/>
          </a:xfrm>
          <a:custGeom>
            <a:avLst/>
            <a:gdLst/>
            <a:ahLst/>
            <a:cxnLst/>
            <a:rect l="l" t="t" r="r" b="b"/>
            <a:pathLst>
              <a:path w="288036" h="504062">
                <a:moveTo>
                  <a:pt x="0" y="504062"/>
                </a:moveTo>
                <a:lnTo>
                  <a:pt x="288036" y="0"/>
                </a:lnTo>
              </a:path>
            </a:pathLst>
          </a:custGeom>
          <a:ln w="25400">
            <a:solidFill>
              <a:srgbClr val="ADB9D4"/>
            </a:solidFill>
            <a:prstDash val="lg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4283964" y="3438271"/>
            <a:ext cx="288036" cy="504062"/>
          </a:xfrm>
          <a:custGeom>
            <a:avLst/>
            <a:gdLst/>
            <a:ahLst/>
            <a:cxnLst/>
            <a:rect l="l" t="t" r="r" b="b"/>
            <a:pathLst>
              <a:path w="288036" h="504062">
                <a:moveTo>
                  <a:pt x="0" y="504062"/>
                </a:moveTo>
                <a:lnTo>
                  <a:pt x="288036" y="0"/>
                </a:lnTo>
              </a:path>
            </a:pathLst>
          </a:custGeom>
          <a:ln w="25400">
            <a:solidFill>
              <a:srgbClr val="ADB9D4"/>
            </a:solidFill>
            <a:prstDash val="lg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344716" y="3942321"/>
            <a:ext cx="1978406" cy="369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344716" y="3942321"/>
            <a:ext cx="1978406" cy="369328"/>
          </a:xfrm>
          <a:custGeom>
            <a:avLst/>
            <a:gdLst/>
            <a:ahLst/>
            <a:cxnLst/>
            <a:rect l="l" t="t" r="r" b="b"/>
            <a:pathLst>
              <a:path w="1978406" h="369328">
                <a:moveTo>
                  <a:pt x="1978406" y="0"/>
                </a:moveTo>
                <a:lnTo>
                  <a:pt x="0" y="0"/>
                </a:lnTo>
                <a:lnTo>
                  <a:pt x="1978367" y="12"/>
                </a:lnTo>
                <a:lnTo>
                  <a:pt x="1978367" y="369328"/>
                </a:lnTo>
                <a:lnTo>
                  <a:pt x="1978406" y="0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344716" y="3942321"/>
            <a:ext cx="1978406" cy="3693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344716" y="3942321"/>
            <a:ext cx="1978406" cy="369328"/>
          </a:xfrm>
          <a:custGeom>
            <a:avLst/>
            <a:gdLst/>
            <a:ahLst/>
            <a:cxnLst/>
            <a:rect l="l" t="t" r="r" b="b"/>
            <a:pathLst>
              <a:path w="1978406" h="369328">
                <a:moveTo>
                  <a:pt x="0" y="369328"/>
                </a:moveTo>
                <a:lnTo>
                  <a:pt x="1978406" y="369328"/>
                </a:lnTo>
                <a:lnTo>
                  <a:pt x="1978406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475613" y="3582289"/>
            <a:ext cx="72009" cy="360044"/>
          </a:xfrm>
          <a:custGeom>
            <a:avLst/>
            <a:gdLst/>
            <a:ahLst/>
            <a:cxnLst/>
            <a:rect l="l" t="t" r="r" b="b"/>
            <a:pathLst>
              <a:path w="72009" h="360044">
                <a:moveTo>
                  <a:pt x="0" y="360044"/>
                </a:moveTo>
                <a:lnTo>
                  <a:pt x="72009" y="0"/>
                </a:lnTo>
              </a:path>
            </a:pathLst>
          </a:custGeom>
          <a:ln w="25400">
            <a:solidFill>
              <a:srgbClr val="7597D9"/>
            </a:solidFill>
            <a:prstDash val="lg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1475613" y="3582289"/>
            <a:ext cx="72009" cy="360044"/>
          </a:xfrm>
          <a:custGeom>
            <a:avLst/>
            <a:gdLst/>
            <a:ahLst/>
            <a:cxnLst/>
            <a:rect l="l" t="t" r="r" b="b"/>
            <a:pathLst>
              <a:path w="72009" h="360044">
                <a:moveTo>
                  <a:pt x="0" y="360044"/>
                </a:moveTo>
                <a:lnTo>
                  <a:pt x="72009" y="0"/>
                </a:lnTo>
              </a:path>
            </a:pathLst>
          </a:custGeom>
          <a:ln w="25400">
            <a:solidFill>
              <a:srgbClr val="7597D9"/>
            </a:solidFill>
            <a:prstDash val="lg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467537" y="3582289"/>
            <a:ext cx="144018" cy="360044"/>
          </a:xfrm>
          <a:custGeom>
            <a:avLst/>
            <a:gdLst/>
            <a:ahLst/>
            <a:cxnLst/>
            <a:rect l="l" t="t" r="r" b="b"/>
            <a:pathLst>
              <a:path w="144018" h="360044">
                <a:moveTo>
                  <a:pt x="144018" y="360044"/>
                </a:moveTo>
                <a:lnTo>
                  <a:pt x="0" y="0"/>
                </a:lnTo>
              </a:path>
            </a:pathLst>
          </a:custGeom>
          <a:ln w="25400">
            <a:solidFill>
              <a:srgbClr val="7597D9"/>
            </a:solidFill>
            <a:prstDash val="lg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467537" y="3582289"/>
            <a:ext cx="144018" cy="360044"/>
          </a:xfrm>
          <a:custGeom>
            <a:avLst/>
            <a:gdLst/>
            <a:ahLst/>
            <a:cxnLst/>
            <a:rect l="l" t="t" r="r" b="b"/>
            <a:pathLst>
              <a:path w="144018" h="360044">
                <a:moveTo>
                  <a:pt x="144018" y="360044"/>
                </a:moveTo>
                <a:lnTo>
                  <a:pt x="0" y="0"/>
                </a:lnTo>
              </a:path>
            </a:pathLst>
          </a:custGeom>
          <a:ln w="25400">
            <a:solidFill>
              <a:srgbClr val="7597D9"/>
            </a:solidFill>
            <a:prstDash val="lg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147281" y="2420861"/>
            <a:ext cx="2108327" cy="36932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47281" y="2420861"/>
            <a:ext cx="2108327" cy="369328"/>
          </a:xfrm>
          <a:custGeom>
            <a:avLst/>
            <a:gdLst/>
            <a:ahLst/>
            <a:cxnLst/>
            <a:rect l="l" t="t" r="r" b="b"/>
            <a:pathLst>
              <a:path w="2108327" h="369328">
                <a:moveTo>
                  <a:pt x="2108327" y="0"/>
                </a:moveTo>
                <a:lnTo>
                  <a:pt x="0" y="0"/>
                </a:lnTo>
                <a:lnTo>
                  <a:pt x="2108238" y="12"/>
                </a:lnTo>
                <a:lnTo>
                  <a:pt x="2108238" y="369328"/>
                </a:lnTo>
                <a:lnTo>
                  <a:pt x="2108327" y="0"/>
                </a:lnTo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147281" y="2420861"/>
            <a:ext cx="2108327" cy="36932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147281" y="2420861"/>
            <a:ext cx="2108327" cy="369328"/>
          </a:xfrm>
          <a:custGeom>
            <a:avLst/>
            <a:gdLst/>
            <a:ahLst/>
            <a:cxnLst/>
            <a:rect l="l" t="t" r="r" b="b"/>
            <a:pathLst>
              <a:path w="2108327" h="369328">
                <a:moveTo>
                  <a:pt x="0" y="369328"/>
                </a:moveTo>
                <a:lnTo>
                  <a:pt x="2108327" y="369328"/>
                </a:lnTo>
                <a:lnTo>
                  <a:pt x="2108327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1043609" y="2790190"/>
            <a:ext cx="355" cy="432054"/>
          </a:xfrm>
          <a:custGeom>
            <a:avLst/>
            <a:gdLst/>
            <a:ahLst/>
            <a:cxnLst/>
            <a:rect l="l" t="t" r="r" b="b"/>
            <a:pathLst>
              <a:path w="355" h="432054">
                <a:moveTo>
                  <a:pt x="0" y="432054"/>
                </a:moveTo>
                <a:lnTo>
                  <a:pt x="355" y="0"/>
                </a:lnTo>
              </a:path>
            </a:pathLst>
          </a:custGeom>
          <a:ln w="25399">
            <a:solidFill>
              <a:srgbClr val="FD8537"/>
            </a:solidFill>
            <a:prstDash val="lg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1043609" y="2790190"/>
            <a:ext cx="355" cy="432054"/>
          </a:xfrm>
          <a:custGeom>
            <a:avLst/>
            <a:gdLst/>
            <a:ahLst/>
            <a:cxnLst/>
            <a:rect l="l" t="t" r="r" b="b"/>
            <a:pathLst>
              <a:path w="355" h="432054">
                <a:moveTo>
                  <a:pt x="0" y="432054"/>
                </a:moveTo>
                <a:lnTo>
                  <a:pt x="355" y="0"/>
                </a:lnTo>
              </a:path>
            </a:pathLst>
          </a:custGeom>
          <a:ln w="25399">
            <a:solidFill>
              <a:srgbClr val="FD8537"/>
            </a:solidFill>
            <a:prstDash val="lg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1547622" y="2790190"/>
            <a:ext cx="504063" cy="432054"/>
          </a:xfrm>
          <a:custGeom>
            <a:avLst/>
            <a:gdLst/>
            <a:ahLst/>
            <a:cxnLst/>
            <a:rect l="l" t="t" r="r" b="b"/>
            <a:pathLst>
              <a:path w="504063" h="432054">
                <a:moveTo>
                  <a:pt x="0" y="0"/>
                </a:moveTo>
                <a:lnTo>
                  <a:pt x="504063" y="432054"/>
                </a:lnTo>
              </a:path>
            </a:pathLst>
          </a:custGeom>
          <a:ln w="25400">
            <a:solidFill>
              <a:srgbClr val="FD8537"/>
            </a:solidFill>
            <a:prstDash val="lg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1547622" y="2790190"/>
            <a:ext cx="504063" cy="432054"/>
          </a:xfrm>
          <a:custGeom>
            <a:avLst/>
            <a:gdLst/>
            <a:ahLst/>
            <a:cxnLst/>
            <a:rect l="l" t="t" r="r" b="b"/>
            <a:pathLst>
              <a:path w="504063" h="432054">
                <a:moveTo>
                  <a:pt x="0" y="0"/>
                </a:moveTo>
                <a:lnTo>
                  <a:pt x="504063" y="432054"/>
                </a:lnTo>
              </a:path>
            </a:pathLst>
          </a:custGeom>
          <a:ln w="25400">
            <a:solidFill>
              <a:srgbClr val="FD8537"/>
            </a:solidFill>
            <a:prstDash val="lg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3707891" y="2862199"/>
            <a:ext cx="288036" cy="504063"/>
          </a:xfrm>
          <a:custGeom>
            <a:avLst/>
            <a:gdLst/>
            <a:ahLst/>
            <a:cxnLst/>
            <a:rect l="l" t="t" r="r" b="b"/>
            <a:pathLst>
              <a:path w="288036" h="504063">
                <a:moveTo>
                  <a:pt x="0" y="0"/>
                </a:moveTo>
                <a:lnTo>
                  <a:pt x="288036" y="504063"/>
                </a:lnTo>
              </a:path>
            </a:pathLst>
          </a:custGeom>
          <a:ln w="25400">
            <a:solidFill>
              <a:srgbClr val="B32C16"/>
            </a:solidFill>
            <a:prstDash val="lg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3707891" y="2862199"/>
            <a:ext cx="288036" cy="504063"/>
          </a:xfrm>
          <a:custGeom>
            <a:avLst/>
            <a:gdLst/>
            <a:ahLst/>
            <a:cxnLst/>
            <a:rect l="l" t="t" r="r" b="b"/>
            <a:pathLst>
              <a:path w="288036" h="504063">
                <a:moveTo>
                  <a:pt x="0" y="0"/>
                </a:moveTo>
                <a:lnTo>
                  <a:pt x="288036" y="504063"/>
                </a:lnTo>
              </a:path>
            </a:pathLst>
          </a:custGeom>
          <a:ln w="25400">
            <a:solidFill>
              <a:srgbClr val="B32C16"/>
            </a:solidFill>
            <a:prstDash val="lg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3445255" y="2420861"/>
            <a:ext cx="1774825" cy="36932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445255" y="2420861"/>
            <a:ext cx="1774825" cy="369328"/>
          </a:xfrm>
          <a:custGeom>
            <a:avLst/>
            <a:gdLst/>
            <a:ahLst/>
            <a:cxnLst/>
            <a:rect l="l" t="t" r="r" b="b"/>
            <a:pathLst>
              <a:path w="1774825" h="369328">
                <a:moveTo>
                  <a:pt x="1774825" y="0"/>
                </a:moveTo>
                <a:lnTo>
                  <a:pt x="0" y="0"/>
                </a:lnTo>
                <a:lnTo>
                  <a:pt x="1774825" y="12"/>
                </a:lnTo>
              </a:path>
            </a:pathLst>
          </a:custGeom>
          <a:ln w="12700">
            <a:solidFill>
              <a:srgbClr val="B90C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3445255" y="2420861"/>
            <a:ext cx="1774825" cy="36932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3445255" y="2420861"/>
            <a:ext cx="1774825" cy="369328"/>
          </a:xfrm>
          <a:custGeom>
            <a:avLst/>
            <a:gdLst/>
            <a:ahLst/>
            <a:cxnLst/>
            <a:rect l="l" t="t" r="r" b="b"/>
            <a:pathLst>
              <a:path w="1774825" h="369328">
                <a:moveTo>
                  <a:pt x="0" y="369328"/>
                </a:moveTo>
                <a:lnTo>
                  <a:pt x="1774825" y="369328"/>
                </a:lnTo>
                <a:lnTo>
                  <a:pt x="1774825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699">
            <a:solidFill>
              <a:srgbClr val="B90C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4860036" y="2790190"/>
            <a:ext cx="288036" cy="648081"/>
          </a:xfrm>
          <a:custGeom>
            <a:avLst/>
            <a:gdLst/>
            <a:ahLst/>
            <a:cxnLst/>
            <a:rect l="l" t="t" r="r" b="b"/>
            <a:pathLst>
              <a:path w="288036" h="648081">
                <a:moveTo>
                  <a:pt x="0" y="0"/>
                </a:moveTo>
                <a:lnTo>
                  <a:pt x="288036" y="648081"/>
                </a:lnTo>
              </a:path>
            </a:pathLst>
          </a:custGeom>
          <a:ln w="25400">
            <a:solidFill>
              <a:srgbClr val="B32C16"/>
            </a:solidFill>
            <a:prstDash val="lg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4860036" y="2790190"/>
            <a:ext cx="288036" cy="648081"/>
          </a:xfrm>
          <a:custGeom>
            <a:avLst/>
            <a:gdLst/>
            <a:ahLst/>
            <a:cxnLst/>
            <a:rect l="l" t="t" r="r" b="b"/>
            <a:pathLst>
              <a:path w="288036" h="648081">
                <a:moveTo>
                  <a:pt x="0" y="0"/>
                </a:moveTo>
                <a:lnTo>
                  <a:pt x="288036" y="648081"/>
                </a:lnTo>
              </a:path>
            </a:pathLst>
          </a:custGeom>
          <a:ln w="25400">
            <a:solidFill>
              <a:srgbClr val="B32C16"/>
            </a:solidFill>
            <a:prstDash val="lg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5169154" y="3222244"/>
            <a:ext cx="540004" cy="634"/>
          </a:xfrm>
          <a:custGeom>
            <a:avLst/>
            <a:gdLst/>
            <a:ahLst/>
            <a:cxnLst/>
            <a:rect l="l" t="t" r="r" b="b"/>
            <a:pathLst>
              <a:path w="540004" h="634">
                <a:moveTo>
                  <a:pt x="0" y="0"/>
                </a:moveTo>
                <a:lnTo>
                  <a:pt x="540004" y="634"/>
                </a:lnTo>
              </a:path>
            </a:pathLst>
          </a:custGeom>
          <a:ln w="25400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5169154" y="3222244"/>
            <a:ext cx="540004" cy="634"/>
          </a:xfrm>
          <a:custGeom>
            <a:avLst/>
            <a:gdLst/>
            <a:ahLst/>
            <a:cxnLst/>
            <a:rect l="l" t="t" r="r" b="b"/>
            <a:pathLst>
              <a:path w="540004" h="634">
                <a:moveTo>
                  <a:pt x="0" y="0"/>
                </a:moveTo>
                <a:lnTo>
                  <a:pt x="540004" y="634"/>
                </a:lnTo>
              </a:path>
            </a:pathLst>
          </a:custGeom>
          <a:ln w="25400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5717159" y="3569970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400"/>
                </a:moveTo>
                <a:lnTo>
                  <a:pt x="540003" y="25400"/>
                </a:lnTo>
                <a:lnTo>
                  <a:pt x="54000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5717159" y="3569970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400"/>
                </a:moveTo>
                <a:lnTo>
                  <a:pt x="540003" y="25400"/>
                </a:lnTo>
                <a:lnTo>
                  <a:pt x="54000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6233541" y="3222244"/>
            <a:ext cx="76200" cy="360425"/>
          </a:xfrm>
          <a:custGeom>
            <a:avLst/>
            <a:gdLst/>
            <a:ahLst/>
            <a:cxnLst/>
            <a:rect l="l" t="t" r="r" b="b"/>
            <a:pathLst>
              <a:path w="76200" h="360425">
                <a:moveTo>
                  <a:pt x="25146" y="360425"/>
                </a:moveTo>
                <a:lnTo>
                  <a:pt x="50546" y="360425"/>
                </a:lnTo>
                <a:lnTo>
                  <a:pt x="50789" y="76199"/>
                </a:lnTo>
                <a:lnTo>
                  <a:pt x="50800" y="63500"/>
                </a:lnTo>
                <a:lnTo>
                  <a:pt x="76200" y="76200"/>
                </a:lnTo>
                <a:lnTo>
                  <a:pt x="38100" y="0"/>
                </a:lnTo>
                <a:lnTo>
                  <a:pt x="25400" y="63500"/>
                </a:lnTo>
                <a:lnTo>
                  <a:pt x="25389" y="76199"/>
                </a:lnTo>
                <a:lnTo>
                  <a:pt x="25146" y="360425"/>
                </a:lnTo>
                <a:close/>
              </a:path>
              <a:path w="76200" h="360425">
                <a:moveTo>
                  <a:pt x="25400" y="63500"/>
                </a:moveTo>
                <a:lnTo>
                  <a:pt x="38100" y="0"/>
                </a:lnTo>
                <a:lnTo>
                  <a:pt x="0" y="76200"/>
                </a:lnTo>
                <a:lnTo>
                  <a:pt x="25389" y="76199"/>
                </a:lnTo>
                <a:lnTo>
                  <a:pt x="25400" y="63500"/>
                </a:lnTo>
                <a:close/>
              </a:path>
              <a:path w="76200" h="360425">
                <a:moveTo>
                  <a:pt x="76200" y="76200"/>
                </a:moveTo>
                <a:lnTo>
                  <a:pt x="50800" y="63500"/>
                </a:lnTo>
                <a:lnTo>
                  <a:pt x="50789" y="76199"/>
                </a:lnTo>
                <a:lnTo>
                  <a:pt x="76200" y="762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6233541" y="3222244"/>
            <a:ext cx="76200" cy="360425"/>
          </a:xfrm>
          <a:custGeom>
            <a:avLst/>
            <a:gdLst/>
            <a:ahLst/>
            <a:cxnLst/>
            <a:rect l="l" t="t" r="r" b="b"/>
            <a:pathLst>
              <a:path w="76200" h="360425">
                <a:moveTo>
                  <a:pt x="25146" y="360425"/>
                </a:moveTo>
                <a:lnTo>
                  <a:pt x="50546" y="360425"/>
                </a:lnTo>
                <a:lnTo>
                  <a:pt x="50789" y="76199"/>
                </a:lnTo>
                <a:lnTo>
                  <a:pt x="50800" y="63500"/>
                </a:lnTo>
                <a:lnTo>
                  <a:pt x="76200" y="76200"/>
                </a:lnTo>
                <a:lnTo>
                  <a:pt x="38100" y="0"/>
                </a:lnTo>
                <a:lnTo>
                  <a:pt x="25400" y="63500"/>
                </a:lnTo>
                <a:lnTo>
                  <a:pt x="25389" y="76199"/>
                </a:lnTo>
                <a:lnTo>
                  <a:pt x="25146" y="360425"/>
                </a:lnTo>
                <a:close/>
              </a:path>
              <a:path w="76200" h="360425">
                <a:moveTo>
                  <a:pt x="25400" y="63500"/>
                </a:moveTo>
                <a:lnTo>
                  <a:pt x="38100" y="0"/>
                </a:lnTo>
                <a:lnTo>
                  <a:pt x="0" y="76200"/>
                </a:lnTo>
                <a:lnTo>
                  <a:pt x="25389" y="76199"/>
                </a:lnTo>
                <a:lnTo>
                  <a:pt x="25400" y="63500"/>
                </a:lnTo>
                <a:close/>
              </a:path>
              <a:path w="76200" h="360425">
                <a:moveTo>
                  <a:pt x="76200" y="76200"/>
                </a:moveTo>
                <a:lnTo>
                  <a:pt x="50800" y="63500"/>
                </a:lnTo>
                <a:lnTo>
                  <a:pt x="50789" y="76199"/>
                </a:lnTo>
                <a:lnTo>
                  <a:pt x="76200" y="762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6257163" y="3222244"/>
            <a:ext cx="575944" cy="634"/>
          </a:xfrm>
          <a:custGeom>
            <a:avLst/>
            <a:gdLst/>
            <a:ahLst/>
            <a:cxnLst/>
            <a:rect l="l" t="t" r="r" b="b"/>
            <a:pathLst>
              <a:path w="575944" h="634">
                <a:moveTo>
                  <a:pt x="0" y="0"/>
                </a:moveTo>
                <a:lnTo>
                  <a:pt x="575944" y="634"/>
                </a:lnTo>
              </a:path>
            </a:pathLst>
          </a:custGeom>
          <a:ln w="25399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6257163" y="3222244"/>
            <a:ext cx="575944" cy="634"/>
          </a:xfrm>
          <a:custGeom>
            <a:avLst/>
            <a:gdLst/>
            <a:ahLst/>
            <a:cxnLst/>
            <a:rect l="l" t="t" r="r" b="b"/>
            <a:pathLst>
              <a:path w="575944" h="634">
                <a:moveTo>
                  <a:pt x="0" y="0"/>
                </a:moveTo>
                <a:lnTo>
                  <a:pt x="575944" y="634"/>
                </a:lnTo>
              </a:path>
            </a:pathLst>
          </a:custGeom>
          <a:ln w="25399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671185" y="3222371"/>
            <a:ext cx="76200" cy="360425"/>
          </a:xfrm>
          <a:custGeom>
            <a:avLst/>
            <a:gdLst/>
            <a:ahLst/>
            <a:cxnLst/>
            <a:rect l="l" t="t" r="r" b="b"/>
            <a:pathLst>
              <a:path w="76200" h="360425">
                <a:moveTo>
                  <a:pt x="25410" y="284141"/>
                </a:moveTo>
                <a:lnTo>
                  <a:pt x="0" y="284099"/>
                </a:lnTo>
                <a:lnTo>
                  <a:pt x="37973" y="360425"/>
                </a:lnTo>
                <a:lnTo>
                  <a:pt x="76200" y="284225"/>
                </a:lnTo>
                <a:lnTo>
                  <a:pt x="50810" y="284183"/>
                </a:lnTo>
                <a:lnTo>
                  <a:pt x="50800" y="296925"/>
                </a:lnTo>
                <a:lnTo>
                  <a:pt x="25400" y="296925"/>
                </a:lnTo>
                <a:lnTo>
                  <a:pt x="25410" y="284141"/>
                </a:lnTo>
                <a:close/>
              </a:path>
              <a:path w="76200" h="360425">
                <a:moveTo>
                  <a:pt x="25400" y="296925"/>
                </a:moveTo>
                <a:lnTo>
                  <a:pt x="50800" y="296925"/>
                </a:lnTo>
                <a:lnTo>
                  <a:pt x="50810" y="284183"/>
                </a:lnTo>
                <a:lnTo>
                  <a:pt x="51053" y="0"/>
                </a:lnTo>
                <a:lnTo>
                  <a:pt x="25653" y="0"/>
                </a:lnTo>
                <a:lnTo>
                  <a:pt x="25410" y="284141"/>
                </a:lnTo>
                <a:lnTo>
                  <a:pt x="25400" y="296925"/>
                </a:lnTo>
                <a:close/>
              </a:path>
            </a:pathLst>
          </a:custGeom>
          <a:solidFill>
            <a:srgbClr val="ADB9D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5671185" y="3222371"/>
            <a:ext cx="76200" cy="360425"/>
          </a:xfrm>
          <a:custGeom>
            <a:avLst/>
            <a:gdLst/>
            <a:ahLst/>
            <a:cxnLst/>
            <a:rect l="l" t="t" r="r" b="b"/>
            <a:pathLst>
              <a:path w="76200" h="360425">
                <a:moveTo>
                  <a:pt x="25410" y="284141"/>
                </a:moveTo>
                <a:lnTo>
                  <a:pt x="0" y="284099"/>
                </a:lnTo>
                <a:lnTo>
                  <a:pt x="37973" y="360425"/>
                </a:lnTo>
                <a:lnTo>
                  <a:pt x="76200" y="284225"/>
                </a:lnTo>
                <a:lnTo>
                  <a:pt x="50810" y="284183"/>
                </a:lnTo>
                <a:lnTo>
                  <a:pt x="50800" y="296925"/>
                </a:lnTo>
                <a:lnTo>
                  <a:pt x="25400" y="296925"/>
                </a:lnTo>
                <a:lnTo>
                  <a:pt x="25410" y="284141"/>
                </a:lnTo>
                <a:close/>
              </a:path>
              <a:path w="76200" h="360425">
                <a:moveTo>
                  <a:pt x="25400" y="296925"/>
                </a:moveTo>
                <a:lnTo>
                  <a:pt x="50800" y="296925"/>
                </a:lnTo>
                <a:lnTo>
                  <a:pt x="50810" y="284183"/>
                </a:lnTo>
                <a:lnTo>
                  <a:pt x="51053" y="0"/>
                </a:lnTo>
                <a:lnTo>
                  <a:pt x="25653" y="0"/>
                </a:lnTo>
                <a:lnTo>
                  <a:pt x="25410" y="284141"/>
                </a:lnTo>
                <a:lnTo>
                  <a:pt x="25400" y="296925"/>
                </a:lnTo>
                <a:close/>
              </a:path>
            </a:pathLst>
          </a:custGeom>
          <a:solidFill>
            <a:srgbClr val="ADB9D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6840347" y="3570097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400"/>
                </a:moveTo>
                <a:lnTo>
                  <a:pt x="540003" y="25400"/>
                </a:lnTo>
                <a:lnTo>
                  <a:pt x="54000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6840347" y="3570097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400"/>
                </a:moveTo>
                <a:lnTo>
                  <a:pt x="540003" y="25400"/>
                </a:lnTo>
                <a:lnTo>
                  <a:pt x="54000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6794373" y="3222498"/>
            <a:ext cx="76200" cy="360425"/>
          </a:xfrm>
          <a:custGeom>
            <a:avLst/>
            <a:gdLst/>
            <a:ahLst/>
            <a:cxnLst/>
            <a:rect l="l" t="t" r="r" b="b"/>
            <a:pathLst>
              <a:path w="76200" h="360425">
                <a:moveTo>
                  <a:pt x="25410" y="284141"/>
                </a:moveTo>
                <a:lnTo>
                  <a:pt x="0" y="284099"/>
                </a:lnTo>
                <a:lnTo>
                  <a:pt x="37973" y="360425"/>
                </a:lnTo>
                <a:lnTo>
                  <a:pt x="76200" y="284225"/>
                </a:lnTo>
                <a:lnTo>
                  <a:pt x="50810" y="284183"/>
                </a:lnTo>
                <a:lnTo>
                  <a:pt x="50800" y="296925"/>
                </a:lnTo>
                <a:lnTo>
                  <a:pt x="25400" y="296925"/>
                </a:lnTo>
                <a:lnTo>
                  <a:pt x="25410" y="284141"/>
                </a:lnTo>
                <a:close/>
              </a:path>
              <a:path w="76200" h="360425">
                <a:moveTo>
                  <a:pt x="25400" y="296925"/>
                </a:moveTo>
                <a:lnTo>
                  <a:pt x="50800" y="296925"/>
                </a:lnTo>
                <a:lnTo>
                  <a:pt x="50810" y="284183"/>
                </a:lnTo>
                <a:lnTo>
                  <a:pt x="51053" y="0"/>
                </a:lnTo>
                <a:lnTo>
                  <a:pt x="25653" y="0"/>
                </a:lnTo>
                <a:lnTo>
                  <a:pt x="25410" y="284141"/>
                </a:lnTo>
                <a:lnTo>
                  <a:pt x="25400" y="296925"/>
                </a:lnTo>
                <a:close/>
              </a:path>
            </a:pathLst>
          </a:custGeom>
          <a:solidFill>
            <a:srgbClr val="ADB9D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6794373" y="3222498"/>
            <a:ext cx="76200" cy="360425"/>
          </a:xfrm>
          <a:custGeom>
            <a:avLst/>
            <a:gdLst/>
            <a:ahLst/>
            <a:cxnLst/>
            <a:rect l="l" t="t" r="r" b="b"/>
            <a:pathLst>
              <a:path w="76200" h="360425">
                <a:moveTo>
                  <a:pt x="25410" y="284141"/>
                </a:moveTo>
                <a:lnTo>
                  <a:pt x="0" y="284099"/>
                </a:lnTo>
                <a:lnTo>
                  <a:pt x="37973" y="360425"/>
                </a:lnTo>
                <a:lnTo>
                  <a:pt x="76200" y="284225"/>
                </a:lnTo>
                <a:lnTo>
                  <a:pt x="50810" y="284183"/>
                </a:lnTo>
                <a:lnTo>
                  <a:pt x="50800" y="296925"/>
                </a:lnTo>
                <a:lnTo>
                  <a:pt x="25400" y="296925"/>
                </a:lnTo>
                <a:lnTo>
                  <a:pt x="25410" y="284141"/>
                </a:lnTo>
                <a:close/>
              </a:path>
              <a:path w="76200" h="360425">
                <a:moveTo>
                  <a:pt x="25400" y="296925"/>
                </a:moveTo>
                <a:lnTo>
                  <a:pt x="50800" y="296925"/>
                </a:lnTo>
                <a:lnTo>
                  <a:pt x="50810" y="284183"/>
                </a:lnTo>
                <a:lnTo>
                  <a:pt x="51053" y="0"/>
                </a:lnTo>
                <a:lnTo>
                  <a:pt x="25653" y="0"/>
                </a:lnTo>
                <a:lnTo>
                  <a:pt x="25410" y="284141"/>
                </a:lnTo>
                <a:lnTo>
                  <a:pt x="25400" y="296925"/>
                </a:lnTo>
                <a:close/>
              </a:path>
            </a:pathLst>
          </a:custGeom>
          <a:solidFill>
            <a:srgbClr val="ADB9D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7350506" y="3222244"/>
            <a:ext cx="76200" cy="360425"/>
          </a:xfrm>
          <a:custGeom>
            <a:avLst/>
            <a:gdLst/>
            <a:ahLst/>
            <a:cxnLst/>
            <a:rect l="l" t="t" r="r" b="b"/>
            <a:pathLst>
              <a:path w="76200" h="360425">
                <a:moveTo>
                  <a:pt x="25146" y="360425"/>
                </a:moveTo>
                <a:lnTo>
                  <a:pt x="50546" y="360425"/>
                </a:lnTo>
                <a:lnTo>
                  <a:pt x="50789" y="76199"/>
                </a:lnTo>
                <a:lnTo>
                  <a:pt x="50800" y="63500"/>
                </a:lnTo>
                <a:lnTo>
                  <a:pt x="76200" y="76200"/>
                </a:lnTo>
                <a:lnTo>
                  <a:pt x="38226" y="0"/>
                </a:lnTo>
                <a:lnTo>
                  <a:pt x="25400" y="63500"/>
                </a:lnTo>
                <a:lnTo>
                  <a:pt x="25389" y="76199"/>
                </a:lnTo>
                <a:lnTo>
                  <a:pt x="25146" y="360425"/>
                </a:lnTo>
                <a:close/>
              </a:path>
              <a:path w="76200" h="360425">
                <a:moveTo>
                  <a:pt x="25400" y="63500"/>
                </a:moveTo>
                <a:lnTo>
                  <a:pt x="38226" y="0"/>
                </a:lnTo>
                <a:lnTo>
                  <a:pt x="0" y="76200"/>
                </a:lnTo>
                <a:lnTo>
                  <a:pt x="25389" y="76199"/>
                </a:lnTo>
                <a:lnTo>
                  <a:pt x="25400" y="63500"/>
                </a:lnTo>
                <a:close/>
              </a:path>
              <a:path w="76200" h="360425">
                <a:moveTo>
                  <a:pt x="76200" y="76200"/>
                </a:moveTo>
                <a:lnTo>
                  <a:pt x="50800" y="63500"/>
                </a:lnTo>
                <a:lnTo>
                  <a:pt x="50789" y="76199"/>
                </a:lnTo>
                <a:lnTo>
                  <a:pt x="76200" y="762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7350506" y="3222244"/>
            <a:ext cx="76200" cy="360425"/>
          </a:xfrm>
          <a:custGeom>
            <a:avLst/>
            <a:gdLst/>
            <a:ahLst/>
            <a:cxnLst/>
            <a:rect l="l" t="t" r="r" b="b"/>
            <a:pathLst>
              <a:path w="76200" h="360425">
                <a:moveTo>
                  <a:pt x="25146" y="360425"/>
                </a:moveTo>
                <a:lnTo>
                  <a:pt x="50546" y="360425"/>
                </a:lnTo>
                <a:lnTo>
                  <a:pt x="50789" y="76199"/>
                </a:lnTo>
                <a:lnTo>
                  <a:pt x="50800" y="63500"/>
                </a:lnTo>
                <a:lnTo>
                  <a:pt x="76200" y="76200"/>
                </a:lnTo>
                <a:lnTo>
                  <a:pt x="38226" y="0"/>
                </a:lnTo>
                <a:lnTo>
                  <a:pt x="25400" y="63500"/>
                </a:lnTo>
                <a:lnTo>
                  <a:pt x="25389" y="76199"/>
                </a:lnTo>
                <a:lnTo>
                  <a:pt x="25146" y="360425"/>
                </a:lnTo>
                <a:close/>
              </a:path>
              <a:path w="76200" h="360425">
                <a:moveTo>
                  <a:pt x="25400" y="63500"/>
                </a:moveTo>
                <a:lnTo>
                  <a:pt x="38226" y="0"/>
                </a:lnTo>
                <a:lnTo>
                  <a:pt x="0" y="76200"/>
                </a:lnTo>
                <a:lnTo>
                  <a:pt x="25389" y="76199"/>
                </a:lnTo>
                <a:lnTo>
                  <a:pt x="25400" y="63500"/>
                </a:lnTo>
                <a:close/>
              </a:path>
              <a:path w="76200" h="360425">
                <a:moveTo>
                  <a:pt x="76200" y="76200"/>
                </a:moveTo>
                <a:lnTo>
                  <a:pt x="50800" y="63500"/>
                </a:lnTo>
                <a:lnTo>
                  <a:pt x="50789" y="76199"/>
                </a:lnTo>
                <a:lnTo>
                  <a:pt x="76200" y="762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7380351" y="3229355"/>
            <a:ext cx="540003" cy="635"/>
          </a:xfrm>
          <a:custGeom>
            <a:avLst/>
            <a:gdLst/>
            <a:ahLst/>
            <a:cxnLst/>
            <a:rect l="l" t="t" r="r" b="b"/>
            <a:pathLst>
              <a:path w="540003" h="635">
                <a:moveTo>
                  <a:pt x="0" y="0"/>
                </a:moveTo>
                <a:lnTo>
                  <a:pt x="540003" y="635"/>
                </a:lnTo>
              </a:path>
            </a:pathLst>
          </a:custGeom>
          <a:ln w="25400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7380351" y="3229355"/>
            <a:ext cx="540003" cy="635"/>
          </a:xfrm>
          <a:custGeom>
            <a:avLst/>
            <a:gdLst/>
            <a:ahLst/>
            <a:cxnLst/>
            <a:rect l="l" t="t" r="r" b="b"/>
            <a:pathLst>
              <a:path w="540003" h="635">
                <a:moveTo>
                  <a:pt x="0" y="0"/>
                </a:moveTo>
                <a:lnTo>
                  <a:pt x="540003" y="635"/>
                </a:lnTo>
              </a:path>
            </a:pathLst>
          </a:custGeom>
          <a:ln w="25400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7882255" y="3229483"/>
            <a:ext cx="76200" cy="360299"/>
          </a:xfrm>
          <a:custGeom>
            <a:avLst/>
            <a:gdLst/>
            <a:ahLst/>
            <a:cxnLst/>
            <a:rect l="l" t="t" r="r" b="b"/>
            <a:pathLst>
              <a:path w="76200" h="360299">
                <a:moveTo>
                  <a:pt x="25411" y="284141"/>
                </a:moveTo>
                <a:lnTo>
                  <a:pt x="0" y="284099"/>
                </a:lnTo>
                <a:lnTo>
                  <a:pt x="38100" y="360299"/>
                </a:lnTo>
                <a:lnTo>
                  <a:pt x="76200" y="284225"/>
                </a:lnTo>
                <a:lnTo>
                  <a:pt x="50810" y="284183"/>
                </a:lnTo>
                <a:lnTo>
                  <a:pt x="50800" y="296799"/>
                </a:lnTo>
                <a:lnTo>
                  <a:pt x="25400" y="296799"/>
                </a:lnTo>
                <a:lnTo>
                  <a:pt x="25411" y="284141"/>
                </a:lnTo>
                <a:close/>
              </a:path>
              <a:path w="76200" h="360299">
                <a:moveTo>
                  <a:pt x="25400" y="296799"/>
                </a:moveTo>
                <a:lnTo>
                  <a:pt x="50800" y="296799"/>
                </a:lnTo>
                <a:lnTo>
                  <a:pt x="50810" y="284183"/>
                </a:lnTo>
                <a:lnTo>
                  <a:pt x="51053" y="0"/>
                </a:lnTo>
                <a:lnTo>
                  <a:pt x="25653" y="0"/>
                </a:lnTo>
                <a:lnTo>
                  <a:pt x="25411" y="284141"/>
                </a:lnTo>
                <a:lnTo>
                  <a:pt x="25400" y="296799"/>
                </a:lnTo>
                <a:close/>
              </a:path>
            </a:pathLst>
          </a:custGeom>
          <a:solidFill>
            <a:srgbClr val="ADB9D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7882255" y="3229483"/>
            <a:ext cx="76200" cy="360299"/>
          </a:xfrm>
          <a:custGeom>
            <a:avLst/>
            <a:gdLst/>
            <a:ahLst/>
            <a:cxnLst/>
            <a:rect l="l" t="t" r="r" b="b"/>
            <a:pathLst>
              <a:path w="76200" h="360299">
                <a:moveTo>
                  <a:pt x="25411" y="284141"/>
                </a:moveTo>
                <a:lnTo>
                  <a:pt x="0" y="284099"/>
                </a:lnTo>
                <a:lnTo>
                  <a:pt x="38100" y="360299"/>
                </a:lnTo>
                <a:lnTo>
                  <a:pt x="76200" y="284225"/>
                </a:lnTo>
                <a:lnTo>
                  <a:pt x="50810" y="284183"/>
                </a:lnTo>
                <a:lnTo>
                  <a:pt x="50800" y="296799"/>
                </a:lnTo>
                <a:lnTo>
                  <a:pt x="25400" y="296799"/>
                </a:lnTo>
                <a:lnTo>
                  <a:pt x="25411" y="284141"/>
                </a:lnTo>
                <a:close/>
              </a:path>
              <a:path w="76200" h="360299">
                <a:moveTo>
                  <a:pt x="25400" y="296799"/>
                </a:moveTo>
                <a:lnTo>
                  <a:pt x="50800" y="296799"/>
                </a:lnTo>
                <a:lnTo>
                  <a:pt x="50810" y="284183"/>
                </a:lnTo>
                <a:lnTo>
                  <a:pt x="51053" y="0"/>
                </a:lnTo>
                <a:lnTo>
                  <a:pt x="25653" y="0"/>
                </a:lnTo>
                <a:lnTo>
                  <a:pt x="25411" y="284141"/>
                </a:lnTo>
                <a:lnTo>
                  <a:pt x="25400" y="296799"/>
                </a:lnTo>
                <a:close/>
              </a:path>
            </a:pathLst>
          </a:custGeom>
          <a:solidFill>
            <a:srgbClr val="ADB9D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9051417" y="3577082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92582" y="0"/>
                </a:moveTo>
                <a:lnTo>
                  <a:pt x="0" y="0"/>
                </a:lnTo>
                <a:lnTo>
                  <a:pt x="0" y="25400"/>
                </a:lnTo>
                <a:lnTo>
                  <a:pt x="92582" y="25400"/>
                </a:lnTo>
                <a:lnTo>
                  <a:pt x="92582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9051417" y="3577082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92582" y="0"/>
                </a:moveTo>
                <a:lnTo>
                  <a:pt x="0" y="0"/>
                </a:lnTo>
                <a:lnTo>
                  <a:pt x="0" y="25400"/>
                </a:lnTo>
                <a:lnTo>
                  <a:pt x="92582" y="25400"/>
                </a:lnTo>
                <a:lnTo>
                  <a:pt x="92582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9005443" y="3229610"/>
            <a:ext cx="76200" cy="360299"/>
          </a:xfrm>
          <a:custGeom>
            <a:avLst/>
            <a:gdLst/>
            <a:ahLst/>
            <a:cxnLst/>
            <a:rect l="l" t="t" r="r" b="b"/>
            <a:pathLst>
              <a:path w="76200" h="360299">
                <a:moveTo>
                  <a:pt x="25411" y="284141"/>
                </a:moveTo>
                <a:lnTo>
                  <a:pt x="0" y="284099"/>
                </a:lnTo>
                <a:lnTo>
                  <a:pt x="37973" y="360299"/>
                </a:lnTo>
                <a:lnTo>
                  <a:pt x="76200" y="284225"/>
                </a:lnTo>
                <a:lnTo>
                  <a:pt x="50810" y="284183"/>
                </a:lnTo>
                <a:lnTo>
                  <a:pt x="50800" y="296799"/>
                </a:lnTo>
                <a:lnTo>
                  <a:pt x="25400" y="296799"/>
                </a:lnTo>
                <a:lnTo>
                  <a:pt x="25411" y="284141"/>
                </a:lnTo>
                <a:close/>
              </a:path>
              <a:path w="76200" h="360299">
                <a:moveTo>
                  <a:pt x="25400" y="296799"/>
                </a:moveTo>
                <a:lnTo>
                  <a:pt x="50800" y="296799"/>
                </a:lnTo>
                <a:lnTo>
                  <a:pt x="50810" y="284183"/>
                </a:lnTo>
                <a:lnTo>
                  <a:pt x="51053" y="0"/>
                </a:lnTo>
                <a:lnTo>
                  <a:pt x="25653" y="0"/>
                </a:lnTo>
                <a:lnTo>
                  <a:pt x="25411" y="284141"/>
                </a:lnTo>
                <a:lnTo>
                  <a:pt x="25400" y="296799"/>
                </a:lnTo>
                <a:close/>
              </a:path>
            </a:pathLst>
          </a:custGeom>
          <a:solidFill>
            <a:srgbClr val="ADB9D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9005443" y="3229610"/>
            <a:ext cx="76200" cy="360299"/>
          </a:xfrm>
          <a:custGeom>
            <a:avLst/>
            <a:gdLst/>
            <a:ahLst/>
            <a:cxnLst/>
            <a:rect l="l" t="t" r="r" b="b"/>
            <a:pathLst>
              <a:path w="76200" h="360299">
                <a:moveTo>
                  <a:pt x="25411" y="284141"/>
                </a:moveTo>
                <a:lnTo>
                  <a:pt x="0" y="284099"/>
                </a:lnTo>
                <a:lnTo>
                  <a:pt x="37973" y="360299"/>
                </a:lnTo>
                <a:lnTo>
                  <a:pt x="76200" y="284225"/>
                </a:lnTo>
                <a:lnTo>
                  <a:pt x="50810" y="284183"/>
                </a:lnTo>
                <a:lnTo>
                  <a:pt x="50800" y="296799"/>
                </a:lnTo>
                <a:lnTo>
                  <a:pt x="25400" y="296799"/>
                </a:lnTo>
                <a:lnTo>
                  <a:pt x="25411" y="284141"/>
                </a:lnTo>
                <a:close/>
              </a:path>
              <a:path w="76200" h="360299">
                <a:moveTo>
                  <a:pt x="25400" y="296799"/>
                </a:moveTo>
                <a:lnTo>
                  <a:pt x="50800" y="296799"/>
                </a:lnTo>
                <a:lnTo>
                  <a:pt x="50810" y="284183"/>
                </a:lnTo>
                <a:lnTo>
                  <a:pt x="51053" y="0"/>
                </a:lnTo>
                <a:lnTo>
                  <a:pt x="25653" y="0"/>
                </a:lnTo>
                <a:lnTo>
                  <a:pt x="25411" y="284141"/>
                </a:lnTo>
                <a:lnTo>
                  <a:pt x="25400" y="296799"/>
                </a:lnTo>
                <a:close/>
              </a:path>
            </a:pathLst>
          </a:custGeom>
          <a:solidFill>
            <a:srgbClr val="ADB9D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6156198" y="2430132"/>
            <a:ext cx="1368171" cy="369328"/>
          </a:xfrm>
          <a:custGeom>
            <a:avLst/>
            <a:gdLst/>
            <a:ahLst/>
            <a:cxnLst/>
            <a:rect l="l" t="t" r="r" b="b"/>
            <a:pathLst>
              <a:path w="1368171" h="369328">
                <a:moveTo>
                  <a:pt x="0" y="369328"/>
                </a:moveTo>
                <a:lnTo>
                  <a:pt x="1368171" y="369328"/>
                </a:lnTo>
                <a:lnTo>
                  <a:pt x="1368171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6249924" y="2898266"/>
            <a:ext cx="1130427" cy="323977"/>
          </a:xfrm>
          <a:custGeom>
            <a:avLst/>
            <a:gdLst/>
            <a:ahLst/>
            <a:cxnLst/>
            <a:rect l="l" t="t" r="r" b="b"/>
            <a:pathLst>
              <a:path w="1130427" h="323977">
                <a:moveTo>
                  <a:pt x="0" y="323977"/>
                </a:moveTo>
                <a:lnTo>
                  <a:pt x="212" y="303553"/>
                </a:lnTo>
                <a:lnTo>
                  <a:pt x="832" y="283891"/>
                </a:lnTo>
                <a:lnTo>
                  <a:pt x="1834" y="265145"/>
                </a:lnTo>
                <a:lnTo>
                  <a:pt x="3191" y="247469"/>
                </a:lnTo>
                <a:lnTo>
                  <a:pt x="4879" y="231019"/>
                </a:lnTo>
                <a:lnTo>
                  <a:pt x="6872" y="215947"/>
                </a:lnTo>
                <a:lnTo>
                  <a:pt x="9143" y="202410"/>
                </a:lnTo>
                <a:lnTo>
                  <a:pt x="11668" y="190562"/>
                </a:lnTo>
                <a:lnTo>
                  <a:pt x="14419" y="180556"/>
                </a:lnTo>
                <a:lnTo>
                  <a:pt x="17372" y="172549"/>
                </a:lnTo>
                <a:lnTo>
                  <a:pt x="20501" y="166694"/>
                </a:lnTo>
                <a:lnTo>
                  <a:pt x="26924" y="162052"/>
                </a:lnTo>
                <a:lnTo>
                  <a:pt x="538226" y="162052"/>
                </a:lnTo>
                <a:lnTo>
                  <a:pt x="541617" y="160775"/>
                </a:lnTo>
                <a:lnTo>
                  <a:pt x="544883" y="157048"/>
                </a:lnTo>
                <a:lnTo>
                  <a:pt x="547998" y="151026"/>
                </a:lnTo>
                <a:lnTo>
                  <a:pt x="550935" y="142863"/>
                </a:lnTo>
                <a:lnTo>
                  <a:pt x="553669" y="132715"/>
                </a:lnTo>
                <a:lnTo>
                  <a:pt x="556174" y="120737"/>
                </a:lnTo>
                <a:lnTo>
                  <a:pt x="558425" y="107083"/>
                </a:lnTo>
                <a:lnTo>
                  <a:pt x="560396" y="91909"/>
                </a:lnTo>
                <a:lnTo>
                  <a:pt x="562061" y="75368"/>
                </a:lnTo>
                <a:lnTo>
                  <a:pt x="563394" y="57617"/>
                </a:lnTo>
                <a:lnTo>
                  <a:pt x="564371" y="38810"/>
                </a:lnTo>
                <a:lnTo>
                  <a:pt x="564964" y="19102"/>
                </a:lnTo>
                <a:lnTo>
                  <a:pt x="565150" y="0"/>
                </a:lnTo>
                <a:lnTo>
                  <a:pt x="565362" y="20407"/>
                </a:lnTo>
                <a:lnTo>
                  <a:pt x="565981" y="40059"/>
                </a:lnTo>
                <a:lnTo>
                  <a:pt x="566982" y="58799"/>
                </a:lnTo>
                <a:lnTo>
                  <a:pt x="568340" y="76475"/>
                </a:lnTo>
                <a:lnTo>
                  <a:pt x="570028" y="92929"/>
                </a:lnTo>
                <a:lnTo>
                  <a:pt x="572023" y="108009"/>
                </a:lnTo>
                <a:lnTo>
                  <a:pt x="574298" y="121558"/>
                </a:lnTo>
                <a:lnTo>
                  <a:pt x="576829" y="133422"/>
                </a:lnTo>
                <a:lnTo>
                  <a:pt x="579589" y="143446"/>
                </a:lnTo>
                <a:lnTo>
                  <a:pt x="582554" y="151476"/>
                </a:lnTo>
                <a:lnTo>
                  <a:pt x="585697" y="157355"/>
                </a:lnTo>
                <a:lnTo>
                  <a:pt x="588995" y="160930"/>
                </a:lnTo>
                <a:lnTo>
                  <a:pt x="592201" y="162052"/>
                </a:lnTo>
                <a:lnTo>
                  <a:pt x="1103376" y="162052"/>
                </a:lnTo>
                <a:lnTo>
                  <a:pt x="1106797" y="163328"/>
                </a:lnTo>
                <a:lnTo>
                  <a:pt x="1110088" y="167053"/>
                </a:lnTo>
                <a:lnTo>
                  <a:pt x="1113223" y="173074"/>
                </a:lnTo>
                <a:lnTo>
                  <a:pt x="1116177" y="181234"/>
                </a:lnTo>
                <a:lnTo>
                  <a:pt x="1118925" y="191381"/>
                </a:lnTo>
                <a:lnTo>
                  <a:pt x="1121441" y="203358"/>
                </a:lnTo>
                <a:lnTo>
                  <a:pt x="1123699" y="217013"/>
                </a:lnTo>
                <a:lnTo>
                  <a:pt x="1125675" y="232190"/>
                </a:lnTo>
                <a:lnTo>
                  <a:pt x="1127343" y="248734"/>
                </a:lnTo>
                <a:lnTo>
                  <a:pt x="1128677" y="266492"/>
                </a:lnTo>
                <a:lnTo>
                  <a:pt x="1129653" y="285308"/>
                </a:lnTo>
                <a:lnTo>
                  <a:pt x="1130244" y="305029"/>
                </a:lnTo>
                <a:lnTo>
                  <a:pt x="1130427" y="323977"/>
                </a:lnTo>
              </a:path>
            </a:pathLst>
          </a:custGeom>
          <a:ln w="25399">
            <a:solidFill>
              <a:srgbClr val="000000"/>
            </a:solidFill>
            <a:prstDash val="lg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6249924" y="2898266"/>
            <a:ext cx="1130427" cy="323977"/>
          </a:xfrm>
          <a:custGeom>
            <a:avLst/>
            <a:gdLst/>
            <a:ahLst/>
            <a:cxnLst/>
            <a:rect l="l" t="t" r="r" b="b"/>
            <a:pathLst>
              <a:path w="1130427" h="323977">
                <a:moveTo>
                  <a:pt x="0" y="323977"/>
                </a:moveTo>
                <a:lnTo>
                  <a:pt x="212" y="303553"/>
                </a:lnTo>
                <a:lnTo>
                  <a:pt x="832" y="283891"/>
                </a:lnTo>
                <a:lnTo>
                  <a:pt x="1834" y="265145"/>
                </a:lnTo>
                <a:lnTo>
                  <a:pt x="3191" y="247469"/>
                </a:lnTo>
                <a:lnTo>
                  <a:pt x="4879" y="231019"/>
                </a:lnTo>
                <a:lnTo>
                  <a:pt x="6872" y="215947"/>
                </a:lnTo>
                <a:lnTo>
                  <a:pt x="9143" y="202410"/>
                </a:lnTo>
                <a:lnTo>
                  <a:pt x="11668" y="190562"/>
                </a:lnTo>
                <a:lnTo>
                  <a:pt x="14419" y="180556"/>
                </a:lnTo>
                <a:lnTo>
                  <a:pt x="17372" y="172549"/>
                </a:lnTo>
                <a:lnTo>
                  <a:pt x="20501" y="166694"/>
                </a:lnTo>
                <a:lnTo>
                  <a:pt x="26924" y="162052"/>
                </a:lnTo>
                <a:lnTo>
                  <a:pt x="538226" y="162052"/>
                </a:lnTo>
                <a:lnTo>
                  <a:pt x="541617" y="160775"/>
                </a:lnTo>
                <a:lnTo>
                  <a:pt x="544883" y="157048"/>
                </a:lnTo>
                <a:lnTo>
                  <a:pt x="547998" y="151026"/>
                </a:lnTo>
                <a:lnTo>
                  <a:pt x="550935" y="142863"/>
                </a:lnTo>
                <a:lnTo>
                  <a:pt x="553669" y="132715"/>
                </a:lnTo>
                <a:lnTo>
                  <a:pt x="556174" y="120737"/>
                </a:lnTo>
                <a:lnTo>
                  <a:pt x="558425" y="107083"/>
                </a:lnTo>
                <a:lnTo>
                  <a:pt x="560396" y="91909"/>
                </a:lnTo>
                <a:lnTo>
                  <a:pt x="562061" y="75368"/>
                </a:lnTo>
                <a:lnTo>
                  <a:pt x="563394" y="57617"/>
                </a:lnTo>
                <a:lnTo>
                  <a:pt x="564371" y="38810"/>
                </a:lnTo>
                <a:lnTo>
                  <a:pt x="564964" y="19102"/>
                </a:lnTo>
                <a:lnTo>
                  <a:pt x="565150" y="0"/>
                </a:lnTo>
                <a:lnTo>
                  <a:pt x="565362" y="20407"/>
                </a:lnTo>
                <a:lnTo>
                  <a:pt x="565981" y="40059"/>
                </a:lnTo>
                <a:lnTo>
                  <a:pt x="566982" y="58799"/>
                </a:lnTo>
                <a:lnTo>
                  <a:pt x="568340" y="76475"/>
                </a:lnTo>
                <a:lnTo>
                  <a:pt x="570028" y="92929"/>
                </a:lnTo>
                <a:lnTo>
                  <a:pt x="572023" y="108009"/>
                </a:lnTo>
                <a:lnTo>
                  <a:pt x="574298" y="121558"/>
                </a:lnTo>
                <a:lnTo>
                  <a:pt x="576829" y="133422"/>
                </a:lnTo>
                <a:lnTo>
                  <a:pt x="579589" y="143446"/>
                </a:lnTo>
                <a:lnTo>
                  <a:pt x="582554" y="151476"/>
                </a:lnTo>
                <a:lnTo>
                  <a:pt x="585697" y="157355"/>
                </a:lnTo>
                <a:lnTo>
                  <a:pt x="588995" y="160930"/>
                </a:lnTo>
                <a:lnTo>
                  <a:pt x="592201" y="162052"/>
                </a:lnTo>
                <a:lnTo>
                  <a:pt x="1103376" y="162052"/>
                </a:lnTo>
                <a:lnTo>
                  <a:pt x="1106797" y="163328"/>
                </a:lnTo>
                <a:lnTo>
                  <a:pt x="1110088" y="167053"/>
                </a:lnTo>
                <a:lnTo>
                  <a:pt x="1113223" y="173074"/>
                </a:lnTo>
                <a:lnTo>
                  <a:pt x="1116177" y="181234"/>
                </a:lnTo>
                <a:lnTo>
                  <a:pt x="1118925" y="191381"/>
                </a:lnTo>
                <a:lnTo>
                  <a:pt x="1121441" y="203358"/>
                </a:lnTo>
                <a:lnTo>
                  <a:pt x="1123699" y="217013"/>
                </a:lnTo>
                <a:lnTo>
                  <a:pt x="1125675" y="232190"/>
                </a:lnTo>
                <a:lnTo>
                  <a:pt x="1127343" y="248734"/>
                </a:lnTo>
                <a:lnTo>
                  <a:pt x="1128677" y="266492"/>
                </a:lnTo>
                <a:lnTo>
                  <a:pt x="1129653" y="285308"/>
                </a:lnTo>
                <a:lnTo>
                  <a:pt x="1130244" y="305029"/>
                </a:lnTo>
                <a:lnTo>
                  <a:pt x="1130427" y="323977"/>
                </a:lnTo>
              </a:path>
            </a:pathLst>
          </a:custGeom>
          <a:ln w="25399">
            <a:solidFill>
              <a:srgbClr val="000000"/>
            </a:solidFill>
            <a:prstDash val="lg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6249924" y="3618356"/>
            <a:ext cx="1130427" cy="323976"/>
          </a:xfrm>
          <a:custGeom>
            <a:avLst/>
            <a:gdLst/>
            <a:ahLst/>
            <a:cxnLst/>
            <a:rect l="l" t="t" r="r" b="b"/>
            <a:pathLst>
              <a:path w="1130427" h="323976">
                <a:moveTo>
                  <a:pt x="1130427" y="0"/>
                </a:moveTo>
                <a:lnTo>
                  <a:pt x="1130214" y="20407"/>
                </a:lnTo>
                <a:lnTo>
                  <a:pt x="1129595" y="40059"/>
                </a:lnTo>
                <a:lnTo>
                  <a:pt x="1128594" y="58799"/>
                </a:lnTo>
                <a:lnTo>
                  <a:pt x="1127236" y="76475"/>
                </a:lnTo>
                <a:lnTo>
                  <a:pt x="1125548" y="92929"/>
                </a:lnTo>
                <a:lnTo>
                  <a:pt x="1123553" y="108009"/>
                </a:lnTo>
                <a:lnTo>
                  <a:pt x="1121278" y="121558"/>
                </a:lnTo>
                <a:lnTo>
                  <a:pt x="1118747" y="133422"/>
                </a:lnTo>
                <a:lnTo>
                  <a:pt x="1115987" y="143446"/>
                </a:lnTo>
                <a:lnTo>
                  <a:pt x="1113022" y="151476"/>
                </a:lnTo>
                <a:lnTo>
                  <a:pt x="1109879" y="157355"/>
                </a:lnTo>
                <a:lnTo>
                  <a:pt x="1103376" y="162052"/>
                </a:lnTo>
                <a:lnTo>
                  <a:pt x="592201" y="162052"/>
                </a:lnTo>
                <a:lnTo>
                  <a:pt x="588779" y="163328"/>
                </a:lnTo>
                <a:lnTo>
                  <a:pt x="585488" y="167053"/>
                </a:lnTo>
                <a:lnTo>
                  <a:pt x="582353" y="173074"/>
                </a:lnTo>
                <a:lnTo>
                  <a:pt x="579399" y="181234"/>
                </a:lnTo>
                <a:lnTo>
                  <a:pt x="576651" y="191381"/>
                </a:lnTo>
                <a:lnTo>
                  <a:pt x="574135" y="203358"/>
                </a:lnTo>
                <a:lnTo>
                  <a:pt x="571877" y="217013"/>
                </a:lnTo>
                <a:lnTo>
                  <a:pt x="569901" y="232190"/>
                </a:lnTo>
                <a:lnTo>
                  <a:pt x="568233" y="248734"/>
                </a:lnTo>
                <a:lnTo>
                  <a:pt x="566899" y="266492"/>
                </a:lnTo>
                <a:lnTo>
                  <a:pt x="565923" y="285308"/>
                </a:lnTo>
                <a:lnTo>
                  <a:pt x="565332" y="305029"/>
                </a:lnTo>
                <a:lnTo>
                  <a:pt x="565150" y="323977"/>
                </a:lnTo>
                <a:lnTo>
                  <a:pt x="564937" y="303553"/>
                </a:lnTo>
                <a:lnTo>
                  <a:pt x="564317" y="283891"/>
                </a:lnTo>
                <a:lnTo>
                  <a:pt x="563315" y="265145"/>
                </a:lnTo>
                <a:lnTo>
                  <a:pt x="561958" y="247469"/>
                </a:lnTo>
                <a:lnTo>
                  <a:pt x="560270" y="231019"/>
                </a:lnTo>
                <a:lnTo>
                  <a:pt x="558277" y="215947"/>
                </a:lnTo>
                <a:lnTo>
                  <a:pt x="556006" y="202410"/>
                </a:lnTo>
                <a:lnTo>
                  <a:pt x="553481" y="190562"/>
                </a:lnTo>
                <a:lnTo>
                  <a:pt x="550730" y="180556"/>
                </a:lnTo>
                <a:lnTo>
                  <a:pt x="547777" y="172549"/>
                </a:lnTo>
                <a:lnTo>
                  <a:pt x="544648" y="166694"/>
                </a:lnTo>
                <a:lnTo>
                  <a:pt x="541370" y="163145"/>
                </a:lnTo>
                <a:lnTo>
                  <a:pt x="538226" y="162052"/>
                </a:lnTo>
                <a:lnTo>
                  <a:pt x="26924" y="162052"/>
                </a:lnTo>
                <a:lnTo>
                  <a:pt x="23532" y="160775"/>
                </a:lnTo>
                <a:lnTo>
                  <a:pt x="20266" y="157048"/>
                </a:lnTo>
                <a:lnTo>
                  <a:pt x="17151" y="151026"/>
                </a:lnTo>
                <a:lnTo>
                  <a:pt x="14214" y="142863"/>
                </a:lnTo>
                <a:lnTo>
                  <a:pt x="11480" y="132715"/>
                </a:lnTo>
                <a:lnTo>
                  <a:pt x="8975" y="120737"/>
                </a:lnTo>
                <a:lnTo>
                  <a:pt x="6724" y="107083"/>
                </a:lnTo>
                <a:lnTo>
                  <a:pt x="4753" y="91909"/>
                </a:lnTo>
                <a:lnTo>
                  <a:pt x="3088" y="75368"/>
                </a:lnTo>
                <a:lnTo>
                  <a:pt x="1755" y="57617"/>
                </a:lnTo>
                <a:lnTo>
                  <a:pt x="778" y="38810"/>
                </a:lnTo>
                <a:lnTo>
                  <a:pt x="185" y="19102"/>
                </a:ln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  <a:prstDash val="lg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6249924" y="3618356"/>
            <a:ext cx="1130427" cy="323976"/>
          </a:xfrm>
          <a:custGeom>
            <a:avLst/>
            <a:gdLst/>
            <a:ahLst/>
            <a:cxnLst/>
            <a:rect l="l" t="t" r="r" b="b"/>
            <a:pathLst>
              <a:path w="1130427" h="323976">
                <a:moveTo>
                  <a:pt x="1130427" y="0"/>
                </a:moveTo>
                <a:lnTo>
                  <a:pt x="1130214" y="20407"/>
                </a:lnTo>
                <a:lnTo>
                  <a:pt x="1129595" y="40059"/>
                </a:lnTo>
                <a:lnTo>
                  <a:pt x="1128594" y="58799"/>
                </a:lnTo>
                <a:lnTo>
                  <a:pt x="1127236" y="76475"/>
                </a:lnTo>
                <a:lnTo>
                  <a:pt x="1125548" y="92929"/>
                </a:lnTo>
                <a:lnTo>
                  <a:pt x="1123553" y="108009"/>
                </a:lnTo>
                <a:lnTo>
                  <a:pt x="1121278" y="121558"/>
                </a:lnTo>
                <a:lnTo>
                  <a:pt x="1118747" y="133422"/>
                </a:lnTo>
                <a:lnTo>
                  <a:pt x="1115987" y="143446"/>
                </a:lnTo>
                <a:lnTo>
                  <a:pt x="1113022" y="151476"/>
                </a:lnTo>
                <a:lnTo>
                  <a:pt x="1109879" y="157355"/>
                </a:lnTo>
                <a:lnTo>
                  <a:pt x="1103376" y="162052"/>
                </a:lnTo>
                <a:lnTo>
                  <a:pt x="592201" y="162052"/>
                </a:lnTo>
                <a:lnTo>
                  <a:pt x="588779" y="163328"/>
                </a:lnTo>
                <a:lnTo>
                  <a:pt x="585488" y="167053"/>
                </a:lnTo>
                <a:lnTo>
                  <a:pt x="582353" y="173074"/>
                </a:lnTo>
                <a:lnTo>
                  <a:pt x="579399" y="181234"/>
                </a:lnTo>
                <a:lnTo>
                  <a:pt x="576651" y="191381"/>
                </a:lnTo>
                <a:lnTo>
                  <a:pt x="574135" y="203358"/>
                </a:lnTo>
                <a:lnTo>
                  <a:pt x="571877" y="217013"/>
                </a:lnTo>
                <a:lnTo>
                  <a:pt x="569901" y="232190"/>
                </a:lnTo>
                <a:lnTo>
                  <a:pt x="568233" y="248734"/>
                </a:lnTo>
                <a:lnTo>
                  <a:pt x="566899" y="266492"/>
                </a:lnTo>
                <a:lnTo>
                  <a:pt x="565923" y="285308"/>
                </a:lnTo>
                <a:lnTo>
                  <a:pt x="565332" y="305029"/>
                </a:lnTo>
                <a:lnTo>
                  <a:pt x="565150" y="323977"/>
                </a:lnTo>
                <a:lnTo>
                  <a:pt x="564937" y="303553"/>
                </a:lnTo>
                <a:lnTo>
                  <a:pt x="564317" y="283891"/>
                </a:lnTo>
                <a:lnTo>
                  <a:pt x="563315" y="265145"/>
                </a:lnTo>
                <a:lnTo>
                  <a:pt x="561958" y="247469"/>
                </a:lnTo>
                <a:lnTo>
                  <a:pt x="560270" y="231019"/>
                </a:lnTo>
                <a:lnTo>
                  <a:pt x="558277" y="215947"/>
                </a:lnTo>
                <a:lnTo>
                  <a:pt x="556006" y="202410"/>
                </a:lnTo>
                <a:lnTo>
                  <a:pt x="553481" y="190562"/>
                </a:lnTo>
                <a:lnTo>
                  <a:pt x="550730" y="180556"/>
                </a:lnTo>
                <a:lnTo>
                  <a:pt x="547777" y="172549"/>
                </a:lnTo>
                <a:lnTo>
                  <a:pt x="544648" y="166694"/>
                </a:lnTo>
                <a:lnTo>
                  <a:pt x="541370" y="163145"/>
                </a:lnTo>
                <a:lnTo>
                  <a:pt x="538226" y="162052"/>
                </a:lnTo>
                <a:lnTo>
                  <a:pt x="26924" y="162052"/>
                </a:lnTo>
                <a:lnTo>
                  <a:pt x="23532" y="160775"/>
                </a:lnTo>
                <a:lnTo>
                  <a:pt x="20266" y="157048"/>
                </a:lnTo>
                <a:lnTo>
                  <a:pt x="17151" y="151026"/>
                </a:lnTo>
                <a:lnTo>
                  <a:pt x="14214" y="142863"/>
                </a:lnTo>
                <a:lnTo>
                  <a:pt x="11480" y="132715"/>
                </a:lnTo>
                <a:lnTo>
                  <a:pt x="8975" y="120737"/>
                </a:lnTo>
                <a:lnTo>
                  <a:pt x="6724" y="107083"/>
                </a:lnTo>
                <a:lnTo>
                  <a:pt x="4753" y="91909"/>
                </a:lnTo>
                <a:lnTo>
                  <a:pt x="3088" y="75368"/>
                </a:lnTo>
                <a:lnTo>
                  <a:pt x="1755" y="57617"/>
                </a:lnTo>
                <a:lnTo>
                  <a:pt x="778" y="38810"/>
                </a:lnTo>
                <a:lnTo>
                  <a:pt x="185" y="19102"/>
                </a:ln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  <a:prstDash val="lg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4788027" y="5200015"/>
            <a:ext cx="0" cy="1475689"/>
          </a:xfrm>
          <a:custGeom>
            <a:avLst/>
            <a:gdLst/>
            <a:ahLst/>
            <a:cxnLst/>
            <a:rect l="l" t="t" r="r" b="b"/>
            <a:pathLst>
              <a:path h="1475689">
                <a:moveTo>
                  <a:pt x="0" y="0"/>
                </a:moveTo>
                <a:lnTo>
                  <a:pt x="0" y="147568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2693416" y="5572125"/>
            <a:ext cx="4189222" cy="0"/>
          </a:xfrm>
          <a:custGeom>
            <a:avLst/>
            <a:gdLst/>
            <a:ahLst/>
            <a:cxnLst/>
            <a:rect l="l" t="t" r="r" b="b"/>
            <a:pathLst>
              <a:path w="4189222">
                <a:moveTo>
                  <a:pt x="0" y="0"/>
                </a:moveTo>
                <a:lnTo>
                  <a:pt x="418922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2693416" y="5937834"/>
            <a:ext cx="4189222" cy="0"/>
          </a:xfrm>
          <a:custGeom>
            <a:avLst/>
            <a:gdLst/>
            <a:ahLst/>
            <a:cxnLst/>
            <a:rect l="l" t="t" r="r" b="b"/>
            <a:pathLst>
              <a:path w="4189222">
                <a:moveTo>
                  <a:pt x="0" y="0"/>
                </a:moveTo>
                <a:lnTo>
                  <a:pt x="418922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2693416" y="6303594"/>
            <a:ext cx="4189222" cy="0"/>
          </a:xfrm>
          <a:custGeom>
            <a:avLst/>
            <a:gdLst/>
            <a:ahLst/>
            <a:cxnLst/>
            <a:rect l="l" t="t" r="r" b="b"/>
            <a:pathLst>
              <a:path w="4189222">
                <a:moveTo>
                  <a:pt x="0" y="0"/>
                </a:moveTo>
                <a:lnTo>
                  <a:pt x="418922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2699766" y="5200015"/>
            <a:ext cx="0" cy="1475689"/>
          </a:xfrm>
          <a:custGeom>
            <a:avLst/>
            <a:gdLst/>
            <a:ahLst/>
            <a:cxnLst/>
            <a:rect l="l" t="t" r="r" b="b"/>
            <a:pathLst>
              <a:path h="1475689">
                <a:moveTo>
                  <a:pt x="0" y="0"/>
                </a:moveTo>
                <a:lnTo>
                  <a:pt x="0" y="147568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6876288" y="5200015"/>
            <a:ext cx="0" cy="1475689"/>
          </a:xfrm>
          <a:custGeom>
            <a:avLst/>
            <a:gdLst/>
            <a:ahLst/>
            <a:cxnLst/>
            <a:rect l="l" t="t" r="r" b="b"/>
            <a:pathLst>
              <a:path h="1475689">
                <a:moveTo>
                  <a:pt x="0" y="0"/>
                </a:moveTo>
                <a:lnTo>
                  <a:pt x="0" y="147568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2693416" y="5206365"/>
            <a:ext cx="4189222" cy="0"/>
          </a:xfrm>
          <a:custGeom>
            <a:avLst/>
            <a:gdLst/>
            <a:ahLst/>
            <a:cxnLst/>
            <a:rect l="l" t="t" r="r" b="b"/>
            <a:pathLst>
              <a:path w="4189222">
                <a:moveTo>
                  <a:pt x="0" y="0"/>
                </a:moveTo>
                <a:lnTo>
                  <a:pt x="418922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2693416" y="6669354"/>
            <a:ext cx="4189222" cy="0"/>
          </a:xfrm>
          <a:custGeom>
            <a:avLst/>
            <a:gdLst/>
            <a:ahLst/>
            <a:cxnLst/>
            <a:rect l="l" t="t" r="r" b="b"/>
            <a:pathLst>
              <a:path w="4189222">
                <a:moveTo>
                  <a:pt x="0" y="0"/>
                </a:moveTo>
                <a:lnTo>
                  <a:pt x="418922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186372" y="195429"/>
            <a:ext cx="6090934" cy="9503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5143" marR="45720">
              <a:lnSpc>
                <a:spcPts val="3000"/>
              </a:lnSpc>
              <a:spcBef>
                <a:spcPts val="150"/>
              </a:spcBef>
            </a:pPr>
            <a:r>
              <a:rPr sz="28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OTION</a:t>
            </a:r>
            <a:r>
              <a:rPr sz="2200" b="1" spc="22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2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</a:t>
            </a:r>
            <a:r>
              <a:rPr sz="28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’H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LO</a:t>
            </a:r>
            <a:r>
              <a:rPr sz="2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G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endParaRPr sz="2200">
              <a:latin typeface="Century Schoolbook"/>
              <a:cs typeface="Century Schoolbook"/>
            </a:endParaRPr>
          </a:p>
          <a:p>
            <a:pPr marL="12700">
              <a:lnSpc>
                <a:spcPct val="100179"/>
              </a:lnSpc>
              <a:spcBef>
                <a:spcPts val="1433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Une</a:t>
            </a:r>
            <a:r>
              <a:rPr sz="2400" spc="43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ho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loge,</a:t>
            </a:r>
            <a:r>
              <a:rPr sz="2400" spc="42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noté</a:t>
            </a:r>
            <a:r>
              <a:rPr sz="2400" spc="45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p</a:t>
            </a:r>
            <a:r>
              <a:rPr sz="2400" spc="4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r</a:t>
            </a:r>
            <a:r>
              <a:rPr sz="2400" spc="434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H</a:t>
            </a:r>
            <a:r>
              <a:rPr sz="2400" b="1" spc="423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ou</a:t>
            </a:r>
            <a:r>
              <a:rPr sz="2400" spc="429" dirty="0" smtClean="0">
                <a:latin typeface="Century Schoolbook"/>
                <a:cs typeface="Century Schoolbook"/>
              </a:rPr>
              <a:t> </a:t>
            </a:r>
            <a:r>
              <a:rPr sz="2400" b="1" spc="4" dirty="0" smtClean="0">
                <a:latin typeface="Century Schoolbook"/>
                <a:cs typeface="Century Schoolbook"/>
              </a:rPr>
              <a:t>c</a:t>
            </a:r>
            <a:r>
              <a:rPr sz="2400" b="1" spc="0" dirty="0" smtClean="0">
                <a:latin typeface="Century Schoolbook"/>
                <a:cs typeface="Century Schoolbook"/>
              </a:rPr>
              <a:t>k</a:t>
            </a:r>
            <a:r>
              <a:rPr sz="2400" b="1" spc="428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(clo</a:t>
            </a:r>
            <a:r>
              <a:rPr sz="2400" spc="-4" dirty="0" smtClean="0"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latin typeface="Century Schoolbook"/>
                <a:cs typeface="Century Schoolbook"/>
              </a:rPr>
              <a:t>k),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344920" y="815574"/>
            <a:ext cx="244526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r>
              <a:rPr sz="2400" spc="444" dirty="0" smtClean="0">
                <a:latin typeface="Century Schoolbook"/>
                <a:cs typeface="Century Schoolbook"/>
              </a:rPr>
              <a:t> </a:t>
            </a:r>
            <a:r>
              <a:rPr sz="2400" spc="-4" dirty="0" smtClean="0">
                <a:latin typeface="Century Schoolbook"/>
                <a:cs typeface="Century Schoolbook"/>
              </a:rPr>
              <a:t>un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454" dirty="0" smtClean="0">
                <a:latin typeface="Century Schoolbook"/>
                <a:cs typeface="Century Schoolbook"/>
              </a:rPr>
              <a:t> </a:t>
            </a:r>
            <a:r>
              <a:rPr sz="2400" spc="-9" dirty="0" smtClean="0">
                <a:latin typeface="Century Schoolbook"/>
                <a:cs typeface="Century Schoolbook"/>
              </a:rPr>
              <a:t>v</a:t>
            </a:r>
            <a:r>
              <a:rPr sz="2400" spc="0" dirty="0" smtClean="0">
                <a:latin typeface="Century Schoolbook"/>
                <a:cs typeface="Century Schoolbook"/>
              </a:rPr>
              <a:t>ar</a:t>
            </a:r>
            <a:r>
              <a:rPr sz="2400" spc="19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9" dirty="0" smtClean="0">
                <a:latin typeface="Century Schoolbook"/>
                <a:cs typeface="Century Schoolbook"/>
              </a:rPr>
              <a:t>b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60692" y="1364207"/>
            <a:ext cx="4927685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lo</a:t>
            </a:r>
            <a:r>
              <a:rPr sz="2400" spc="-4" dirty="0" smtClean="0">
                <a:latin typeface="Century Schoolbook"/>
                <a:cs typeface="Century Schoolbook"/>
              </a:rPr>
              <a:t>g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4" dirty="0" smtClean="0">
                <a:latin typeface="Century Schoolbook"/>
                <a:cs typeface="Century Schoolbook"/>
              </a:rPr>
              <a:t>q</a:t>
            </a:r>
            <a:r>
              <a:rPr sz="2400" spc="-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47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qui</a:t>
            </a:r>
            <a:r>
              <a:rPr sz="2400" spc="47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pa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459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-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14" dirty="0" smtClean="0"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latin typeface="Century Schoolbook"/>
                <a:cs typeface="Century Schoolbook"/>
              </a:rPr>
              <a:t>es</a:t>
            </a:r>
            <a:r>
              <a:rPr sz="2400" spc="1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iv</a:t>
            </a:r>
            <a:r>
              <a:rPr sz="2400" spc="-4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ment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463159" y="1364207"/>
            <a:ext cx="399175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935980" y="1364207"/>
            <a:ext cx="24085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395720" y="1364207"/>
            <a:ext cx="24085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à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710933" y="1364207"/>
            <a:ext cx="24085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025894" y="1364207"/>
            <a:ext cx="342148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et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444994" y="1364207"/>
            <a:ext cx="399175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920355" y="1364207"/>
            <a:ext cx="24085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235315" y="1364207"/>
            <a:ext cx="24085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à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550275" y="1364207"/>
            <a:ext cx="24085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60692" y="1913489"/>
            <a:ext cx="83068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</a:t>
            </a:r>
            <a:r>
              <a:rPr sz="2400" spc="-4" dirty="0" smtClean="0">
                <a:latin typeface="Century Schoolbook"/>
                <a:cs typeface="Century Schoolbook"/>
              </a:rPr>
              <a:t>’</a:t>
            </a:r>
            <a:r>
              <a:rPr sz="2400" spc="0" dirty="0" smtClean="0">
                <a:latin typeface="Century Schoolbook"/>
                <a:cs typeface="Century Schoolbook"/>
              </a:rPr>
              <a:t>u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304290" y="1913489"/>
            <a:ext cx="81600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façon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132330" y="1913489"/>
            <a:ext cx="164741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périod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qu</a:t>
            </a:r>
            <a:r>
              <a:rPr sz="2400" spc="4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14300" y="4750539"/>
            <a:ext cx="3877805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Fr</a:t>
            </a:r>
            <a:r>
              <a:rPr sz="2000" b="1" spc="-14" dirty="0" smtClean="0">
                <a:latin typeface="Century Schoolbook"/>
                <a:cs typeface="Century Schoolbook"/>
              </a:rPr>
              <a:t>é</a:t>
            </a:r>
            <a:r>
              <a:rPr sz="2000" b="1" spc="0" dirty="0" smtClean="0">
                <a:latin typeface="Century Schoolbook"/>
                <a:cs typeface="Century Schoolbook"/>
              </a:rPr>
              <a:t>q</a:t>
            </a:r>
            <a:r>
              <a:rPr sz="2000" b="1" spc="9" dirty="0" smtClean="0">
                <a:latin typeface="Century Schoolbook"/>
                <a:cs typeface="Century Schoolbook"/>
              </a:rPr>
              <a:t>u</a:t>
            </a:r>
            <a:r>
              <a:rPr sz="2000" b="1" spc="-9" dirty="0" smtClean="0">
                <a:latin typeface="Century Schoolbook"/>
                <a:cs typeface="Century Schoolbook"/>
              </a:rPr>
              <a:t>e</a:t>
            </a:r>
            <a:r>
              <a:rPr sz="2000" b="1" spc="4" dirty="0" smtClean="0">
                <a:latin typeface="Century Schoolbook"/>
                <a:cs typeface="Century Schoolbook"/>
              </a:rPr>
              <a:t>nc</a:t>
            </a:r>
            <a:r>
              <a:rPr sz="2000" b="1" spc="0" dirty="0" smtClean="0">
                <a:latin typeface="Century Schoolbook"/>
                <a:cs typeface="Century Schoolbook"/>
              </a:rPr>
              <a:t>e</a:t>
            </a:r>
            <a:r>
              <a:rPr sz="2000" b="1" spc="-9" dirty="0" smtClean="0">
                <a:latin typeface="Century Schoolbook"/>
                <a:cs typeface="Century Schoolbook"/>
              </a:rPr>
              <a:t> </a:t>
            </a:r>
            <a:r>
              <a:rPr sz="2000" b="1" spc="0" dirty="0" smtClean="0">
                <a:latin typeface="Century Schoolbook"/>
                <a:cs typeface="Century Schoolbook"/>
              </a:rPr>
              <a:t>=</a:t>
            </a:r>
            <a:r>
              <a:rPr sz="2000" b="1" spc="9" dirty="0" smtClean="0">
                <a:latin typeface="Century Schoolbook"/>
                <a:cs typeface="Century Schoolbook"/>
              </a:rPr>
              <a:t> </a:t>
            </a:r>
            <a:r>
              <a:rPr sz="2000" b="1" spc="-9" dirty="0" smtClean="0">
                <a:latin typeface="Century Schoolbook"/>
                <a:cs typeface="Century Schoolbook"/>
              </a:rPr>
              <a:t>1</a:t>
            </a:r>
            <a:r>
              <a:rPr sz="2000" b="1" spc="0" dirty="0" smtClean="0">
                <a:latin typeface="Century Schoolbook"/>
                <a:cs typeface="Century Schoolbook"/>
              </a:rPr>
              <a:t>/T =</a:t>
            </a:r>
            <a:r>
              <a:rPr sz="2000" b="1" spc="9" dirty="0" smtClean="0">
                <a:latin typeface="Century Schoolbook"/>
                <a:cs typeface="Century Schoolbook"/>
              </a:rPr>
              <a:t> n</a:t>
            </a:r>
            <a:r>
              <a:rPr sz="2000" b="1" spc="0" dirty="0" smtClean="0">
                <a:latin typeface="Century Schoolbook"/>
                <a:cs typeface="Century Schoolbook"/>
              </a:rPr>
              <a:t>o</a:t>
            </a:r>
            <a:r>
              <a:rPr sz="2000" b="1" spc="-9" dirty="0" smtClean="0">
                <a:latin typeface="Century Schoolbook"/>
                <a:cs typeface="Century Schoolbook"/>
              </a:rPr>
              <a:t>m</a:t>
            </a:r>
            <a:r>
              <a:rPr sz="2000" b="1" spc="0" dirty="0" smtClean="0">
                <a:latin typeface="Century Schoolbook"/>
                <a:cs typeface="Century Schoolbook"/>
              </a:rPr>
              <a:t>bre</a:t>
            </a:r>
            <a:r>
              <a:rPr sz="2000" b="1" spc="9" dirty="0" smtClean="0">
                <a:latin typeface="Century Schoolbook"/>
                <a:cs typeface="Century Schoolbook"/>
              </a:rPr>
              <a:t> </a:t>
            </a:r>
            <a:r>
              <a:rPr sz="2000" b="1" spc="0" dirty="0" smtClean="0">
                <a:latin typeface="Century Schoolbook"/>
                <a:cs typeface="Century Schoolbook"/>
              </a:rPr>
              <a:t>de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001493" y="4750539"/>
            <a:ext cx="2213772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b="1" spc="4" dirty="0" smtClean="0">
                <a:latin typeface="Century Schoolbook"/>
                <a:cs typeface="Century Schoolbook"/>
              </a:rPr>
              <a:t>ch</a:t>
            </a:r>
            <a:r>
              <a:rPr sz="2000" b="1" spc="0" dirty="0" smtClean="0">
                <a:latin typeface="Century Schoolbook"/>
                <a:cs typeface="Century Schoolbook"/>
              </a:rPr>
              <a:t>ang</a:t>
            </a:r>
            <a:r>
              <a:rPr sz="2000" b="1" spc="-9" dirty="0" smtClean="0">
                <a:latin typeface="Century Schoolbook"/>
                <a:cs typeface="Century Schoolbook"/>
              </a:rPr>
              <a:t>eme</a:t>
            </a:r>
            <a:r>
              <a:rPr sz="2000" b="1" spc="4" dirty="0" smtClean="0">
                <a:latin typeface="Century Schoolbook"/>
                <a:cs typeface="Century Schoolbook"/>
              </a:rPr>
              <a:t>n</a:t>
            </a:r>
            <a:r>
              <a:rPr sz="2000" b="1" spc="0" dirty="0" smtClean="0">
                <a:latin typeface="Century Schoolbook"/>
                <a:cs typeface="Century Schoolbook"/>
              </a:rPr>
              <a:t>t </a:t>
            </a:r>
            <a:r>
              <a:rPr sz="2000" b="1" spc="9" dirty="0" smtClean="0">
                <a:latin typeface="Century Schoolbook"/>
                <a:cs typeface="Century Schoolbook"/>
              </a:rPr>
              <a:t>p</a:t>
            </a:r>
            <a:r>
              <a:rPr sz="2000" b="1" spc="0" dirty="0" smtClean="0">
                <a:latin typeface="Century Schoolbook"/>
                <a:cs typeface="Century Schoolbook"/>
              </a:rPr>
              <a:t>ar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224736" y="4750539"/>
            <a:ext cx="2287073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s</a:t>
            </a:r>
            <a:r>
              <a:rPr sz="2000" b="1" spc="-9" dirty="0" smtClean="0">
                <a:latin typeface="Century Schoolbook"/>
                <a:cs typeface="Century Schoolbook"/>
              </a:rPr>
              <a:t>e</a:t>
            </a:r>
            <a:r>
              <a:rPr sz="2000" b="1" spc="4" dirty="0" smtClean="0">
                <a:latin typeface="Century Schoolbook"/>
                <a:cs typeface="Century Schoolbook"/>
              </a:rPr>
              <a:t>c</a:t>
            </a:r>
            <a:r>
              <a:rPr sz="2000" b="1" spc="0" dirty="0" smtClean="0">
                <a:latin typeface="Century Schoolbook"/>
                <a:cs typeface="Century Schoolbook"/>
              </a:rPr>
              <a:t>on</a:t>
            </a:r>
            <a:r>
              <a:rPr sz="2000" b="1" spc="9" dirty="0" smtClean="0">
                <a:latin typeface="Century Schoolbook"/>
                <a:cs typeface="Century Schoolbook"/>
              </a:rPr>
              <a:t>d</a:t>
            </a:r>
            <a:r>
              <a:rPr sz="2000" b="1" spc="0" dirty="0" smtClean="0">
                <a:latin typeface="Century Schoolbook"/>
                <a:cs typeface="Century Schoolbook"/>
              </a:rPr>
              <a:t>e</a:t>
            </a:r>
            <a:r>
              <a:rPr sz="2000" b="1" spc="-9" dirty="0" smtClean="0">
                <a:latin typeface="Century Schoolbook"/>
                <a:cs typeface="Century Schoolbook"/>
              </a:rPr>
              <a:t> </a:t>
            </a:r>
            <a:r>
              <a:rPr sz="2000" b="1" spc="0" dirty="0" smtClean="0">
                <a:latin typeface="Century Schoolbook"/>
                <a:cs typeface="Century Schoolbook"/>
              </a:rPr>
              <a:t>en</a:t>
            </a:r>
            <a:r>
              <a:rPr sz="2000" b="1" spc="9" dirty="0" smtClean="0">
                <a:latin typeface="Century Schoolbook"/>
                <a:cs typeface="Century Schoolbook"/>
              </a:rPr>
              <a:t> </a:t>
            </a:r>
            <a:r>
              <a:rPr sz="2000" b="1" spc="4" dirty="0" smtClean="0">
                <a:latin typeface="Century Schoolbook"/>
                <a:cs typeface="Century Schoolbook"/>
              </a:rPr>
              <a:t>h</a:t>
            </a:r>
            <a:r>
              <a:rPr sz="2000" b="1" spc="-9" dirty="0" smtClean="0">
                <a:latin typeface="Century Schoolbook"/>
                <a:cs typeface="Century Schoolbook"/>
              </a:rPr>
              <a:t>e</a:t>
            </a:r>
            <a:r>
              <a:rPr sz="2000" b="1" spc="0" dirty="0" smtClean="0">
                <a:latin typeface="Century Schoolbook"/>
                <a:cs typeface="Century Schoolbook"/>
              </a:rPr>
              <a:t>r</a:t>
            </a:r>
            <a:r>
              <a:rPr sz="2000" b="1" spc="4" dirty="0" smtClean="0">
                <a:latin typeface="Century Schoolbook"/>
                <a:cs typeface="Century Schoolbook"/>
              </a:rPr>
              <a:t>t</a:t>
            </a:r>
            <a:r>
              <a:rPr sz="2000" b="1" spc="0" dirty="0" smtClean="0">
                <a:latin typeface="Century Schoolbook"/>
                <a:cs typeface="Century Schoolbook"/>
              </a:rPr>
              <a:t>z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519952" y="4750539"/>
            <a:ext cx="624005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(H</a:t>
            </a:r>
            <a:r>
              <a:rPr sz="2000" b="1" spc="34" dirty="0" smtClean="0">
                <a:latin typeface="Century Schoolbook"/>
                <a:cs typeface="Century Schoolbook"/>
              </a:rPr>
              <a:t>z</a:t>
            </a:r>
            <a:r>
              <a:rPr sz="2000" b="1" spc="0" dirty="0" smtClean="0">
                <a:latin typeface="Century Schoolbook"/>
                <a:cs typeface="Century Schoolbook"/>
              </a:rPr>
              <a:t>)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373491" y="5907012"/>
            <a:ext cx="154166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0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4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699766" y="5206365"/>
            <a:ext cx="2088260" cy="3657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Hor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o</a:t>
            </a:r>
            <a:r>
              <a:rPr sz="1800" spc="-4" dirty="0" smtClean="0">
                <a:latin typeface="Century Schoolbook"/>
                <a:cs typeface="Century Schoolbook"/>
              </a:rPr>
              <a:t>g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788027" y="5206365"/>
            <a:ext cx="2088261" cy="3657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Pér</a:t>
            </a:r>
            <a:r>
              <a:rPr sz="1800" spc="-4" dirty="0" smtClean="0">
                <a:latin typeface="Century Schoolbook"/>
                <a:cs typeface="Century Schoolbook"/>
              </a:rPr>
              <a:t>i</a:t>
            </a:r>
            <a:r>
              <a:rPr sz="1800" spc="0" dirty="0" smtClean="0">
                <a:latin typeface="Century Schoolbook"/>
                <a:cs typeface="Century Schoolbook"/>
              </a:rPr>
              <a:t>o</a:t>
            </a:r>
            <a:r>
              <a:rPr sz="1800" spc="4" dirty="0" smtClean="0">
                <a:latin typeface="Century Schoolbook"/>
                <a:cs typeface="Century Schoolbook"/>
              </a:rPr>
              <a:t>d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699766" y="5572125"/>
            <a:ext cx="2088260" cy="3657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r>
              <a:rPr sz="1800" spc="-1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Hz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788027" y="5572125"/>
            <a:ext cx="2088261" cy="3657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r>
              <a:rPr sz="1800" spc="-19" dirty="0" smtClean="0">
                <a:latin typeface="Century Schoolbook"/>
                <a:cs typeface="Century Schoolbook"/>
              </a:rPr>
              <a:t> </a:t>
            </a: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econ</a:t>
            </a:r>
            <a:r>
              <a:rPr sz="1800" spc="4" dirty="0" smtClean="0">
                <a:latin typeface="Century Schoolbook"/>
                <a:cs typeface="Century Schoolbook"/>
              </a:rPr>
              <a:t>d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699766" y="5937834"/>
            <a:ext cx="2088260" cy="3657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r>
              <a:rPr sz="1800" spc="-1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Mé</a:t>
            </a:r>
            <a:r>
              <a:rPr sz="1800" spc="-4" dirty="0" smtClean="0">
                <a:latin typeface="Century Schoolbook"/>
                <a:cs typeface="Century Schoolbook"/>
              </a:rPr>
              <a:t>g</a:t>
            </a:r>
            <a:r>
              <a:rPr sz="1800" spc="0" dirty="0" smtClean="0">
                <a:latin typeface="Century Schoolbook"/>
                <a:cs typeface="Century Schoolbook"/>
              </a:rPr>
              <a:t>a Hz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88027" y="5937834"/>
            <a:ext cx="2088261" cy="3657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r>
              <a:rPr sz="1800" spc="-1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m</a:t>
            </a:r>
            <a:r>
              <a:rPr sz="1800" spc="-4" dirty="0" smtClean="0">
                <a:latin typeface="Century Schoolbook"/>
                <a:cs typeface="Century Schoolbook"/>
              </a:rPr>
              <a:t>illi</a:t>
            </a: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econ</a:t>
            </a:r>
            <a:r>
              <a:rPr sz="1800" spc="4" dirty="0" smtClean="0">
                <a:latin typeface="Century Schoolbook"/>
                <a:cs typeface="Century Schoolbook"/>
              </a:rPr>
              <a:t>d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699766" y="6303594"/>
            <a:ext cx="2088260" cy="3657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8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r>
              <a:rPr sz="1800" spc="-1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G</a:t>
            </a:r>
            <a:r>
              <a:rPr sz="1800" spc="-4" dirty="0" smtClean="0">
                <a:latin typeface="Century Schoolbook"/>
                <a:cs typeface="Century Schoolbook"/>
              </a:rPr>
              <a:t>ig</a:t>
            </a:r>
            <a:r>
              <a:rPr sz="1800" spc="0" dirty="0" smtClean="0">
                <a:latin typeface="Century Schoolbook"/>
                <a:cs typeface="Century Schoolbook"/>
              </a:rPr>
              <a:t>a Hz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788027" y="6303594"/>
            <a:ext cx="2088261" cy="3657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8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r>
              <a:rPr sz="1800" spc="-1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nano</a:t>
            </a: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econ</a:t>
            </a:r>
            <a:r>
              <a:rPr sz="1800" spc="4" dirty="0" smtClean="0">
                <a:latin typeface="Century Schoolbook"/>
                <a:cs typeface="Century Schoolbook"/>
              </a:rPr>
              <a:t>d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941193" y="3933056"/>
            <a:ext cx="2105025" cy="3693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Front</a:t>
            </a:r>
            <a:r>
              <a:rPr sz="1800" spc="-25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Descendant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4716" y="3942327"/>
            <a:ext cx="1978386" cy="3693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28">
              <a:lnSpc>
                <a:spcPct val="100179"/>
              </a:lnSpc>
              <a:spcBef>
                <a:spcPts val="355"/>
              </a:spcBef>
            </a:pPr>
            <a:r>
              <a:rPr sz="1800" spc="-4" dirty="0" smtClean="0">
                <a:latin typeface="Century Schoolbook"/>
                <a:cs typeface="Century Schoolbook"/>
              </a:rPr>
              <a:t>Niv</a:t>
            </a:r>
            <a:r>
              <a:rPr sz="1800" spc="0" dirty="0" smtClean="0">
                <a:latin typeface="Century Schoolbook"/>
                <a:cs typeface="Century Schoolbook"/>
              </a:rPr>
              <a:t>eau</a:t>
            </a:r>
            <a:r>
              <a:rPr sz="1800" spc="-1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Bas</a:t>
            </a:r>
            <a:r>
              <a:rPr sz="1800" spc="9" dirty="0" smtClean="0">
                <a:latin typeface="Century Schoolbook"/>
                <a:cs typeface="Century Schoolbook"/>
              </a:rPr>
              <a:t> </a:t>
            </a:r>
            <a:r>
              <a:rPr sz="1800" b="1" spc="0" dirty="0" smtClean="0">
                <a:latin typeface="Century Schoolbook"/>
                <a:cs typeface="Century Schoolbook"/>
              </a:rPr>
              <a:t>« 0</a:t>
            </a:r>
            <a:r>
              <a:rPr sz="1800" b="1" spc="-9" dirty="0" smtClean="0">
                <a:latin typeface="Century Schoolbook"/>
                <a:cs typeface="Century Schoolbook"/>
              </a:rPr>
              <a:t> </a:t>
            </a:r>
            <a:r>
              <a:rPr sz="1800" b="1" spc="0" dirty="0" smtClean="0">
                <a:latin typeface="Century Schoolbook"/>
                <a:cs typeface="Century Schoolbook"/>
              </a:rPr>
              <a:t>»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56198" y="2430132"/>
            <a:ext cx="1368171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72592">
              <a:lnSpc>
                <a:spcPct val="100179"/>
              </a:lnSpc>
              <a:spcBef>
                <a:spcPts val="35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Pér</a:t>
            </a:r>
            <a:r>
              <a:rPr sz="1800" spc="-4" dirty="0" smtClean="0">
                <a:latin typeface="Century Schoolbook"/>
                <a:cs typeface="Century Schoolbook"/>
              </a:rPr>
              <a:t>i</a:t>
            </a:r>
            <a:r>
              <a:rPr sz="1800" spc="0" dirty="0" smtClean="0">
                <a:latin typeface="Century Schoolbook"/>
                <a:cs typeface="Century Schoolbook"/>
              </a:rPr>
              <a:t>o</a:t>
            </a:r>
            <a:r>
              <a:rPr sz="1800" spc="4" dirty="0" smtClean="0">
                <a:latin typeface="Century Schoolbook"/>
                <a:cs typeface="Century Schoolbook"/>
              </a:rPr>
              <a:t>d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r>
              <a:rPr sz="1800" spc="-14" dirty="0" smtClean="0">
                <a:latin typeface="Century Schoolbook"/>
                <a:cs typeface="Century Schoolbook"/>
              </a:rPr>
              <a:t> </a:t>
            </a:r>
            <a:r>
              <a:rPr sz="1800" b="1" spc="0" dirty="0" smtClean="0">
                <a:latin typeface="Century Schoolbook"/>
                <a:cs typeface="Century Schoolbook"/>
              </a:rPr>
              <a:t>T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45255" y="2420861"/>
            <a:ext cx="1774825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9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Front</a:t>
            </a:r>
            <a:r>
              <a:rPr sz="1800" spc="-1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Montant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7281" y="2420867"/>
            <a:ext cx="2108282" cy="3693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478">
              <a:lnSpc>
                <a:spcPct val="100179"/>
              </a:lnSpc>
              <a:spcBef>
                <a:spcPts val="350"/>
              </a:spcBef>
            </a:pPr>
            <a:r>
              <a:rPr sz="1800" spc="-4" dirty="0" smtClean="0">
                <a:latin typeface="Century Schoolbook"/>
                <a:cs typeface="Century Schoolbook"/>
              </a:rPr>
              <a:t>Niv</a:t>
            </a:r>
            <a:r>
              <a:rPr sz="1800" spc="0" dirty="0" smtClean="0">
                <a:latin typeface="Century Schoolbook"/>
                <a:cs typeface="Century Schoolbook"/>
              </a:rPr>
              <a:t>eau</a:t>
            </a:r>
            <a:r>
              <a:rPr sz="1800" spc="-1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Haut «</a:t>
            </a:r>
            <a:r>
              <a:rPr sz="1800" spc="19" dirty="0" smtClean="0">
                <a:latin typeface="Century Schoolbook"/>
                <a:cs typeface="Century Schoolbook"/>
              </a:rPr>
              <a:t> </a:t>
            </a:r>
            <a:r>
              <a:rPr sz="1800" b="1" spc="0" dirty="0" smtClean="0">
                <a:latin typeface="Century Schoolbook"/>
                <a:cs typeface="Century Schoolbook"/>
              </a:rPr>
              <a:t>1</a:t>
            </a:r>
            <a:r>
              <a:rPr sz="1800" b="1" spc="-9" dirty="0" smtClean="0">
                <a:latin typeface="Century Schoolbook"/>
                <a:cs typeface="Century Schoolbook"/>
              </a:rPr>
              <a:t> </a:t>
            </a:r>
            <a:r>
              <a:rPr sz="1800" b="1" spc="0" dirty="0" smtClean="0">
                <a:latin typeface="Century Schoolbook"/>
                <a:cs typeface="Century Schoolbook"/>
              </a:rPr>
              <a:t>»</a:t>
            </a:r>
            <a:endParaRPr sz="18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object 57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041898" y="4653127"/>
            <a:ext cx="2088261" cy="11521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6041898" y="4653127"/>
            <a:ext cx="2088261" cy="11521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8100441" y="4666233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5" y="109728"/>
                </a:moveTo>
                <a:lnTo>
                  <a:pt x="539241" y="115824"/>
                </a:lnTo>
                <a:lnTo>
                  <a:pt x="546988" y="117856"/>
                </a:lnTo>
                <a:lnTo>
                  <a:pt x="553084" y="114300"/>
                </a:lnTo>
                <a:lnTo>
                  <a:pt x="648080" y="58928"/>
                </a:lnTo>
                <a:lnTo>
                  <a:pt x="553084" y="3429"/>
                </a:lnTo>
                <a:lnTo>
                  <a:pt x="546988" y="0"/>
                </a:lnTo>
                <a:lnTo>
                  <a:pt x="539241" y="2032"/>
                </a:lnTo>
                <a:lnTo>
                  <a:pt x="535685" y="8001"/>
                </a:lnTo>
                <a:lnTo>
                  <a:pt x="532129" y="14097"/>
                </a:lnTo>
                <a:lnTo>
                  <a:pt x="534161" y="21844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8"/>
                </a:lnTo>
                <a:lnTo>
                  <a:pt x="622934" y="71628"/>
                </a:lnTo>
                <a:lnTo>
                  <a:pt x="575745" y="71628"/>
                </a:lnTo>
                <a:lnTo>
                  <a:pt x="540257" y="92329"/>
                </a:lnTo>
                <a:lnTo>
                  <a:pt x="534161" y="95885"/>
                </a:lnTo>
                <a:lnTo>
                  <a:pt x="532129" y="103759"/>
                </a:lnTo>
                <a:lnTo>
                  <a:pt x="535685" y="109728"/>
                </a:lnTo>
                <a:close/>
              </a:path>
              <a:path w="648080" h="117855">
                <a:moveTo>
                  <a:pt x="622934" y="46228"/>
                </a:moveTo>
                <a:lnTo>
                  <a:pt x="616457" y="47879"/>
                </a:lnTo>
                <a:lnTo>
                  <a:pt x="616457" y="69850"/>
                </a:lnTo>
                <a:lnTo>
                  <a:pt x="597625" y="58864"/>
                </a:lnTo>
                <a:lnTo>
                  <a:pt x="616457" y="47879"/>
                </a:lnTo>
                <a:lnTo>
                  <a:pt x="622934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4" y="71628"/>
                </a:lnTo>
                <a:lnTo>
                  <a:pt x="622934" y="46228"/>
                </a:lnTo>
                <a:close/>
              </a:path>
              <a:path w="648080" h="117855">
                <a:moveTo>
                  <a:pt x="616457" y="47879"/>
                </a:moveTo>
                <a:lnTo>
                  <a:pt x="597625" y="58864"/>
                </a:lnTo>
                <a:lnTo>
                  <a:pt x="616457" y="69850"/>
                </a:lnTo>
                <a:lnTo>
                  <a:pt x="616457" y="47879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8100441" y="4666233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5" y="109728"/>
                </a:moveTo>
                <a:lnTo>
                  <a:pt x="539241" y="115824"/>
                </a:lnTo>
                <a:lnTo>
                  <a:pt x="546988" y="117856"/>
                </a:lnTo>
                <a:lnTo>
                  <a:pt x="553084" y="114300"/>
                </a:lnTo>
                <a:lnTo>
                  <a:pt x="648080" y="58928"/>
                </a:lnTo>
                <a:lnTo>
                  <a:pt x="553084" y="3429"/>
                </a:lnTo>
                <a:lnTo>
                  <a:pt x="546988" y="0"/>
                </a:lnTo>
                <a:lnTo>
                  <a:pt x="539241" y="2032"/>
                </a:lnTo>
                <a:lnTo>
                  <a:pt x="535685" y="8001"/>
                </a:lnTo>
                <a:lnTo>
                  <a:pt x="532129" y="14097"/>
                </a:lnTo>
                <a:lnTo>
                  <a:pt x="534161" y="21844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8"/>
                </a:lnTo>
                <a:lnTo>
                  <a:pt x="622934" y="71628"/>
                </a:lnTo>
                <a:lnTo>
                  <a:pt x="575745" y="71628"/>
                </a:lnTo>
                <a:lnTo>
                  <a:pt x="540257" y="92329"/>
                </a:lnTo>
                <a:lnTo>
                  <a:pt x="534161" y="95885"/>
                </a:lnTo>
                <a:lnTo>
                  <a:pt x="532129" y="103759"/>
                </a:lnTo>
                <a:lnTo>
                  <a:pt x="535685" y="109728"/>
                </a:lnTo>
                <a:close/>
              </a:path>
              <a:path w="648080" h="117855">
                <a:moveTo>
                  <a:pt x="622934" y="46228"/>
                </a:moveTo>
                <a:lnTo>
                  <a:pt x="616457" y="47879"/>
                </a:lnTo>
                <a:lnTo>
                  <a:pt x="616457" y="69850"/>
                </a:lnTo>
                <a:lnTo>
                  <a:pt x="597625" y="58864"/>
                </a:lnTo>
                <a:lnTo>
                  <a:pt x="616457" y="47879"/>
                </a:lnTo>
                <a:lnTo>
                  <a:pt x="622934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4" y="71628"/>
                </a:lnTo>
                <a:lnTo>
                  <a:pt x="622934" y="46228"/>
                </a:lnTo>
                <a:close/>
              </a:path>
              <a:path w="648080" h="117855">
                <a:moveTo>
                  <a:pt x="616457" y="47879"/>
                </a:moveTo>
                <a:lnTo>
                  <a:pt x="597625" y="58864"/>
                </a:lnTo>
                <a:lnTo>
                  <a:pt x="616457" y="69850"/>
                </a:lnTo>
                <a:lnTo>
                  <a:pt x="616457" y="47879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8100441" y="4954270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5" y="109727"/>
                </a:moveTo>
                <a:lnTo>
                  <a:pt x="539241" y="115823"/>
                </a:lnTo>
                <a:lnTo>
                  <a:pt x="546988" y="117855"/>
                </a:lnTo>
                <a:lnTo>
                  <a:pt x="553084" y="114299"/>
                </a:lnTo>
                <a:lnTo>
                  <a:pt x="648080" y="58927"/>
                </a:lnTo>
                <a:lnTo>
                  <a:pt x="553084" y="3428"/>
                </a:lnTo>
                <a:lnTo>
                  <a:pt x="546988" y="0"/>
                </a:lnTo>
                <a:lnTo>
                  <a:pt x="539241" y="2031"/>
                </a:lnTo>
                <a:lnTo>
                  <a:pt x="535685" y="8000"/>
                </a:lnTo>
                <a:lnTo>
                  <a:pt x="532129" y="14096"/>
                </a:lnTo>
                <a:lnTo>
                  <a:pt x="534161" y="21843"/>
                </a:lnTo>
                <a:lnTo>
                  <a:pt x="540257" y="25399"/>
                </a:lnTo>
                <a:lnTo>
                  <a:pt x="575963" y="46227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5745" y="71628"/>
                </a:lnTo>
                <a:lnTo>
                  <a:pt x="540257" y="92328"/>
                </a:lnTo>
                <a:lnTo>
                  <a:pt x="534161" y="95884"/>
                </a:lnTo>
                <a:lnTo>
                  <a:pt x="532129" y="103631"/>
                </a:lnTo>
                <a:lnTo>
                  <a:pt x="535685" y="109727"/>
                </a:lnTo>
                <a:close/>
              </a:path>
              <a:path w="648080" h="117855">
                <a:moveTo>
                  <a:pt x="622934" y="46227"/>
                </a:moveTo>
                <a:lnTo>
                  <a:pt x="616457" y="47878"/>
                </a:lnTo>
                <a:lnTo>
                  <a:pt x="616457" y="69849"/>
                </a:lnTo>
                <a:lnTo>
                  <a:pt x="597625" y="58864"/>
                </a:lnTo>
                <a:lnTo>
                  <a:pt x="616457" y="47878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080" h="117855">
                <a:moveTo>
                  <a:pt x="616457" y="47878"/>
                </a:moveTo>
                <a:lnTo>
                  <a:pt x="597625" y="58864"/>
                </a:lnTo>
                <a:lnTo>
                  <a:pt x="616457" y="69849"/>
                </a:lnTo>
                <a:lnTo>
                  <a:pt x="616457" y="47878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8100441" y="4954270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5" y="109727"/>
                </a:moveTo>
                <a:lnTo>
                  <a:pt x="539241" y="115823"/>
                </a:lnTo>
                <a:lnTo>
                  <a:pt x="546988" y="117855"/>
                </a:lnTo>
                <a:lnTo>
                  <a:pt x="553084" y="114299"/>
                </a:lnTo>
                <a:lnTo>
                  <a:pt x="648080" y="58927"/>
                </a:lnTo>
                <a:lnTo>
                  <a:pt x="553084" y="3428"/>
                </a:lnTo>
                <a:lnTo>
                  <a:pt x="546988" y="0"/>
                </a:lnTo>
                <a:lnTo>
                  <a:pt x="539241" y="2031"/>
                </a:lnTo>
                <a:lnTo>
                  <a:pt x="535685" y="8000"/>
                </a:lnTo>
                <a:lnTo>
                  <a:pt x="532129" y="14096"/>
                </a:lnTo>
                <a:lnTo>
                  <a:pt x="534161" y="21843"/>
                </a:lnTo>
                <a:lnTo>
                  <a:pt x="540257" y="25399"/>
                </a:lnTo>
                <a:lnTo>
                  <a:pt x="575963" y="46227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5745" y="71628"/>
                </a:lnTo>
                <a:lnTo>
                  <a:pt x="540257" y="92328"/>
                </a:lnTo>
                <a:lnTo>
                  <a:pt x="534161" y="95884"/>
                </a:lnTo>
                <a:lnTo>
                  <a:pt x="532129" y="103631"/>
                </a:lnTo>
                <a:lnTo>
                  <a:pt x="535685" y="109727"/>
                </a:lnTo>
                <a:close/>
              </a:path>
              <a:path w="648080" h="117855">
                <a:moveTo>
                  <a:pt x="622934" y="46227"/>
                </a:moveTo>
                <a:lnTo>
                  <a:pt x="616457" y="47878"/>
                </a:lnTo>
                <a:lnTo>
                  <a:pt x="616457" y="69849"/>
                </a:lnTo>
                <a:lnTo>
                  <a:pt x="597625" y="58864"/>
                </a:lnTo>
                <a:lnTo>
                  <a:pt x="616457" y="47878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080" h="117855">
                <a:moveTo>
                  <a:pt x="616457" y="47878"/>
                </a:moveTo>
                <a:lnTo>
                  <a:pt x="597625" y="58864"/>
                </a:lnTo>
                <a:lnTo>
                  <a:pt x="616457" y="69849"/>
                </a:lnTo>
                <a:lnTo>
                  <a:pt x="616457" y="47878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8100441" y="5674296"/>
            <a:ext cx="648080" cy="117906"/>
          </a:xfrm>
          <a:custGeom>
            <a:avLst/>
            <a:gdLst/>
            <a:ahLst/>
            <a:cxnLst/>
            <a:rect l="l" t="t" r="r" b="b"/>
            <a:pathLst>
              <a:path w="648080" h="117906">
                <a:moveTo>
                  <a:pt x="616457" y="47993"/>
                </a:moveTo>
                <a:lnTo>
                  <a:pt x="597658" y="58959"/>
                </a:lnTo>
                <a:lnTo>
                  <a:pt x="616457" y="69926"/>
                </a:lnTo>
                <a:lnTo>
                  <a:pt x="616457" y="47993"/>
                </a:lnTo>
                <a:close/>
              </a:path>
              <a:path w="648080" h="117906">
                <a:moveTo>
                  <a:pt x="553084" y="114376"/>
                </a:moveTo>
                <a:lnTo>
                  <a:pt x="648080" y="58953"/>
                </a:lnTo>
                <a:lnTo>
                  <a:pt x="622934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4" y="71653"/>
                </a:lnTo>
                <a:lnTo>
                  <a:pt x="616457" y="47993"/>
                </a:lnTo>
                <a:lnTo>
                  <a:pt x="616457" y="69926"/>
                </a:lnTo>
                <a:lnTo>
                  <a:pt x="597658" y="58959"/>
                </a:lnTo>
                <a:lnTo>
                  <a:pt x="616457" y="47993"/>
                </a:lnTo>
                <a:lnTo>
                  <a:pt x="622934" y="71653"/>
                </a:lnTo>
                <a:lnTo>
                  <a:pt x="553084" y="114376"/>
                </a:lnTo>
                <a:close/>
              </a:path>
              <a:path w="648080" h="117906">
                <a:moveTo>
                  <a:pt x="539241" y="2044"/>
                </a:moveTo>
                <a:lnTo>
                  <a:pt x="535685" y="8102"/>
                </a:lnTo>
                <a:lnTo>
                  <a:pt x="532129" y="14173"/>
                </a:lnTo>
                <a:lnTo>
                  <a:pt x="534161" y="21945"/>
                </a:lnTo>
                <a:lnTo>
                  <a:pt x="540257" y="25476"/>
                </a:lnTo>
                <a:lnTo>
                  <a:pt x="575876" y="46253"/>
                </a:lnTo>
                <a:lnTo>
                  <a:pt x="622934" y="46253"/>
                </a:lnTo>
                <a:lnTo>
                  <a:pt x="648080" y="58953"/>
                </a:lnTo>
                <a:lnTo>
                  <a:pt x="553084" y="3543"/>
                </a:lnTo>
                <a:lnTo>
                  <a:pt x="546988" y="0"/>
                </a:lnTo>
                <a:lnTo>
                  <a:pt x="539241" y="2044"/>
                </a:lnTo>
                <a:close/>
              </a:path>
              <a:path w="648080" h="117906">
                <a:moveTo>
                  <a:pt x="535685" y="109804"/>
                </a:moveTo>
                <a:lnTo>
                  <a:pt x="539241" y="115862"/>
                </a:lnTo>
                <a:lnTo>
                  <a:pt x="546988" y="117906"/>
                </a:lnTo>
                <a:lnTo>
                  <a:pt x="553084" y="114376"/>
                </a:lnTo>
                <a:lnTo>
                  <a:pt x="622934" y="71653"/>
                </a:lnTo>
                <a:lnTo>
                  <a:pt x="575897" y="71653"/>
                </a:lnTo>
                <a:lnTo>
                  <a:pt x="540257" y="92443"/>
                </a:lnTo>
                <a:lnTo>
                  <a:pt x="534161" y="95973"/>
                </a:lnTo>
                <a:lnTo>
                  <a:pt x="532129" y="103746"/>
                </a:lnTo>
                <a:lnTo>
                  <a:pt x="535685" y="109804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8100441" y="5674296"/>
            <a:ext cx="648080" cy="117906"/>
          </a:xfrm>
          <a:custGeom>
            <a:avLst/>
            <a:gdLst/>
            <a:ahLst/>
            <a:cxnLst/>
            <a:rect l="l" t="t" r="r" b="b"/>
            <a:pathLst>
              <a:path w="648080" h="117906">
                <a:moveTo>
                  <a:pt x="616457" y="47993"/>
                </a:moveTo>
                <a:lnTo>
                  <a:pt x="597658" y="58959"/>
                </a:lnTo>
                <a:lnTo>
                  <a:pt x="616457" y="69926"/>
                </a:lnTo>
                <a:lnTo>
                  <a:pt x="616457" y="47993"/>
                </a:lnTo>
                <a:close/>
              </a:path>
              <a:path w="648080" h="117906">
                <a:moveTo>
                  <a:pt x="553084" y="114376"/>
                </a:moveTo>
                <a:lnTo>
                  <a:pt x="648080" y="58953"/>
                </a:lnTo>
                <a:lnTo>
                  <a:pt x="622934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4" y="71653"/>
                </a:lnTo>
                <a:lnTo>
                  <a:pt x="616457" y="47993"/>
                </a:lnTo>
                <a:lnTo>
                  <a:pt x="616457" y="69926"/>
                </a:lnTo>
                <a:lnTo>
                  <a:pt x="597658" y="58959"/>
                </a:lnTo>
                <a:lnTo>
                  <a:pt x="616457" y="47993"/>
                </a:lnTo>
                <a:lnTo>
                  <a:pt x="622934" y="71653"/>
                </a:lnTo>
                <a:lnTo>
                  <a:pt x="553084" y="114376"/>
                </a:lnTo>
                <a:close/>
              </a:path>
              <a:path w="648080" h="117906">
                <a:moveTo>
                  <a:pt x="539241" y="2044"/>
                </a:moveTo>
                <a:lnTo>
                  <a:pt x="535685" y="8102"/>
                </a:lnTo>
                <a:lnTo>
                  <a:pt x="532129" y="14173"/>
                </a:lnTo>
                <a:lnTo>
                  <a:pt x="534161" y="21945"/>
                </a:lnTo>
                <a:lnTo>
                  <a:pt x="540257" y="25476"/>
                </a:lnTo>
                <a:lnTo>
                  <a:pt x="575876" y="46253"/>
                </a:lnTo>
                <a:lnTo>
                  <a:pt x="622934" y="46253"/>
                </a:lnTo>
                <a:lnTo>
                  <a:pt x="648080" y="58953"/>
                </a:lnTo>
                <a:lnTo>
                  <a:pt x="553084" y="3543"/>
                </a:lnTo>
                <a:lnTo>
                  <a:pt x="546988" y="0"/>
                </a:lnTo>
                <a:lnTo>
                  <a:pt x="539241" y="2044"/>
                </a:lnTo>
                <a:close/>
              </a:path>
              <a:path w="648080" h="117906">
                <a:moveTo>
                  <a:pt x="535685" y="109804"/>
                </a:moveTo>
                <a:lnTo>
                  <a:pt x="539241" y="115862"/>
                </a:lnTo>
                <a:lnTo>
                  <a:pt x="546988" y="117906"/>
                </a:lnTo>
                <a:lnTo>
                  <a:pt x="553084" y="114376"/>
                </a:lnTo>
                <a:lnTo>
                  <a:pt x="622934" y="71653"/>
                </a:lnTo>
                <a:lnTo>
                  <a:pt x="575897" y="71653"/>
                </a:lnTo>
                <a:lnTo>
                  <a:pt x="540257" y="92443"/>
                </a:lnTo>
                <a:lnTo>
                  <a:pt x="534161" y="95973"/>
                </a:lnTo>
                <a:lnTo>
                  <a:pt x="532129" y="103746"/>
                </a:lnTo>
                <a:lnTo>
                  <a:pt x="535685" y="109804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5436108" y="4666233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6" y="109728"/>
                </a:moveTo>
                <a:lnTo>
                  <a:pt x="539241" y="115824"/>
                </a:lnTo>
                <a:lnTo>
                  <a:pt x="546988" y="117856"/>
                </a:lnTo>
                <a:lnTo>
                  <a:pt x="553084" y="114300"/>
                </a:lnTo>
                <a:lnTo>
                  <a:pt x="648080" y="58928"/>
                </a:lnTo>
                <a:lnTo>
                  <a:pt x="553084" y="3429"/>
                </a:lnTo>
                <a:lnTo>
                  <a:pt x="546988" y="0"/>
                </a:lnTo>
                <a:lnTo>
                  <a:pt x="539241" y="2032"/>
                </a:lnTo>
                <a:lnTo>
                  <a:pt x="535686" y="8001"/>
                </a:lnTo>
                <a:lnTo>
                  <a:pt x="532256" y="14097"/>
                </a:lnTo>
                <a:lnTo>
                  <a:pt x="534288" y="21844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8"/>
                </a:lnTo>
                <a:lnTo>
                  <a:pt x="622934" y="71628"/>
                </a:lnTo>
                <a:lnTo>
                  <a:pt x="575745" y="71628"/>
                </a:lnTo>
                <a:lnTo>
                  <a:pt x="540257" y="92329"/>
                </a:lnTo>
                <a:lnTo>
                  <a:pt x="534288" y="95885"/>
                </a:lnTo>
                <a:lnTo>
                  <a:pt x="532256" y="103759"/>
                </a:lnTo>
                <a:lnTo>
                  <a:pt x="535686" y="109728"/>
                </a:lnTo>
                <a:close/>
              </a:path>
              <a:path w="648080" h="117855">
                <a:moveTo>
                  <a:pt x="622934" y="46228"/>
                </a:moveTo>
                <a:lnTo>
                  <a:pt x="616457" y="47879"/>
                </a:lnTo>
                <a:lnTo>
                  <a:pt x="616457" y="69850"/>
                </a:lnTo>
                <a:lnTo>
                  <a:pt x="597625" y="58864"/>
                </a:lnTo>
                <a:lnTo>
                  <a:pt x="616457" y="47879"/>
                </a:lnTo>
                <a:lnTo>
                  <a:pt x="622934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4" y="71628"/>
                </a:lnTo>
                <a:lnTo>
                  <a:pt x="622934" y="46228"/>
                </a:lnTo>
                <a:close/>
              </a:path>
              <a:path w="648080" h="117855">
                <a:moveTo>
                  <a:pt x="616457" y="47879"/>
                </a:moveTo>
                <a:lnTo>
                  <a:pt x="597625" y="58864"/>
                </a:lnTo>
                <a:lnTo>
                  <a:pt x="616457" y="69850"/>
                </a:lnTo>
                <a:lnTo>
                  <a:pt x="616457" y="47879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5436108" y="4666233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6" y="109728"/>
                </a:moveTo>
                <a:lnTo>
                  <a:pt x="539241" y="115824"/>
                </a:lnTo>
                <a:lnTo>
                  <a:pt x="546988" y="117856"/>
                </a:lnTo>
                <a:lnTo>
                  <a:pt x="553084" y="114300"/>
                </a:lnTo>
                <a:lnTo>
                  <a:pt x="648080" y="58928"/>
                </a:lnTo>
                <a:lnTo>
                  <a:pt x="553084" y="3429"/>
                </a:lnTo>
                <a:lnTo>
                  <a:pt x="546988" y="0"/>
                </a:lnTo>
                <a:lnTo>
                  <a:pt x="539241" y="2032"/>
                </a:lnTo>
                <a:lnTo>
                  <a:pt x="535686" y="8001"/>
                </a:lnTo>
                <a:lnTo>
                  <a:pt x="532256" y="14097"/>
                </a:lnTo>
                <a:lnTo>
                  <a:pt x="534288" y="21844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8"/>
                </a:lnTo>
                <a:lnTo>
                  <a:pt x="622934" y="71628"/>
                </a:lnTo>
                <a:lnTo>
                  <a:pt x="575745" y="71628"/>
                </a:lnTo>
                <a:lnTo>
                  <a:pt x="540257" y="92329"/>
                </a:lnTo>
                <a:lnTo>
                  <a:pt x="534288" y="95885"/>
                </a:lnTo>
                <a:lnTo>
                  <a:pt x="532256" y="103759"/>
                </a:lnTo>
                <a:lnTo>
                  <a:pt x="535686" y="109728"/>
                </a:lnTo>
                <a:close/>
              </a:path>
              <a:path w="648080" h="117855">
                <a:moveTo>
                  <a:pt x="622934" y="46228"/>
                </a:moveTo>
                <a:lnTo>
                  <a:pt x="616457" y="47879"/>
                </a:lnTo>
                <a:lnTo>
                  <a:pt x="616457" y="69850"/>
                </a:lnTo>
                <a:lnTo>
                  <a:pt x="597625" y="58864"/>
                </a:lnTo>
                <a:lnTo>
                  <a:pt x="616457" y="47879"/>
                </a:lnTo>
                <a:lnTo>
                  <a:pt x="622934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4" y="71628"/>
                </a:lnTo>
                <a:lnTo>
                  <a:pt x="622934" y="46228"/>
                </a:lnTo>
                <a:close/>
              </a:path>
              <a:path w="648080" h="117855">
                <a:moveTo>
                  <a:pt x="616457" y="47879"/>
                </a:moveTo>
                <a:lnTo>
                  <a:pt x="597625" y="58864"/>
                </a:lnTo>
                <a:lnTo>
                  <a:pt x="616457" y="69850"/>
                </a:lnTo>
                <a:lnTo>
                  <a:pt x="616457" y="47879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5436108" y="4954270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6" y="109727"/>
                </a:moveTo>
                <a:lnTo>
                  <a:pt x="539241" y="115823"/>
                </a:lnTo>
                <a:lnTo>
                  <a:pt x="546988" y="117855"/>
                </a:lnTo>
                <a:lnTo>
                  <a:pt x="553084" y="114299"/>
                </a:lnTo>
                <a:lnTo>
                  <a:pt x="648080" y="58927"/>
                </a:lnTo>
                <a:lnTo>
                  <a:pt x="553084" y="3428"/>
                </a:lnTo>
                <a:lnTo>
                  <a:pt x="546988" y="0"/>
                </a:lnTo>
                <a:lnTo>
                  <a:pt x="539241" y="2031"/>
                </a:lnTo>
                <a:lnTo>
                  <a:pt x="535686" y="8000"/>
                </a:lnTo>
                <a:lnTo>
                  <a:pt x="532256" y="14096"/>
                </a:lnTo>
                <a:lnTo>
                  <a:pt x="534288" y="21843"/>
                </a:lnTo>
                <a:lnTo>
                  <a:pt x="540257" y="25399"/>
                </a:lnTo>
                <a:lnTo>
                  <a:pt x="575963" y="46227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5745" y="71628"/>
                </a:lnTo>
                <a:lnTo>
                  <a:pt x="540257" y="92328"/>
                </a:lnTo>
                <a:lnTo>
                  <a:pt x="534288" y="95884"/>
                </a:lnTo>
                <a:lnTo>
                  <a:pt x="532256" y="103631"/>
                </a:lnTo>
                <a:lnTo>
                  <a:pt x="535686" y="109727"/>
                </a:lnTo>
                <a:close/>
              </a:path>
              <a:path w="648080" h="117855">
                <a:moveTo>
                  <a:pt x="622934" y="46227"/>
                </a:moveTo>
                <a:lnTo>
                  <a:pt x="616457" y="47878"/>
                </a:lnTo>
                <a:lnTo>
                  <a:pt x="616457" y="69849"/>
                </a:lnTo>
                <a:lnTo>
                  <a:pt x="597625" y="58864"/>
                </a:lnTo>
                <a:lnTo>
                  <a:pt x="616457" y="47878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080" h="117855">
                <a:moveTo>
                  <a:pt x="616457" y="47878"/>
                </a:moveTo>
                <a:lnTo>
                  <a:pt x="597625" y="58864"/>
                </a:lnTo>
                <a:lnTo>
                  <a:pt x="616457" y="69849"/>
                </a:lnTo>
                <a:lnTo>
                  <a:pt x="616457" y="47878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5436108" y="4954270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6" y="109727"/>
                </a:moveTo>
                <a:lnTo>
                  <a:pt x="539241" y="115823"/>
                </a:lnTo>
                <a:lnTo>
                  <a:pt x="546988" y="117855"/>
                </a:lnTo>
                <a:lnTo>
                  <a:pt x="553084" y="114299"/>
                </a:lnTo>
                <a:lnTo>
                  <a:pt x="648080" y="58927"/>
                </a:lnTo>
                <a:lnTo>
                  <a:pt x="553084" y="3428"/>
                </a:lnTo>
                <a:lnTo>
                  <a:pt x="546988" y="0"/>
                </a:lnTo>
                <a:lnTo>
                  <a:pt x="539241" y="2031"/>
                </a:lnTo>
                <a:lnTo>
                  <a:pt x="535686" y="8000"/>
                </a:lnTo>
                <a:lnTo>
                  <a:pt x="532256" y="14096"/>
                </a:lnTo>
                <a:lnTo>
                  <a:pt x="534288" y="21843"/>
                </a:lnTo>
                <a:lnTo>
                  <a:pt x="540257" y="25399"/>
                </a:lnTo>
                <a:lnTo>
                  <a:pt x="575963" y="46227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5745" y="71628"/>
                </a:lnTo>
                <a:lnTo>
                  <a:pt x="540257" y="92328"/>
                </a:lnTo>
                <a:lnTo>
                  <a:pt x="534288" y="95884"/>
                </a:lnTo>
                <a:lnTo>
                  <a:pt x="532256" y="103631"/>
                </a:lnTo>
                <a:lnTo>
                  <a:pt x="535686" y="109727"/>
                </a:lnTo>
                <a:close/>
              </a:path>
              <a:path w="648080" h="117855">
                <a:moveTo>
                  <a:pt x="622934" y="46227"/>
                </a:moveTo>
                <a:lnTo>
                  <a:pt x="616457" y="47878"/>
                </a:lnTo>
                <a:lnTo>
                  <a:pt x="616457" y="69849"/>
                </a:lnTo>
                <a:lnTo>
                  <a:pt x="597625" y="58864"/>
                </a:lnTo>
                <a:lnTo>
                  <a:pt x="616457" y="47878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080" h="117855">
                <a:moveTo>
                  <a:pt x="616457" y="47878"/>
                </a:moveTo>
                <a:lnTo>
                  <a:pt x="597625" y="58864"/>
                </a:lnTo>
                <a:lnTo>
                  <a:pt x="616457" y="69849"/>
                </a:lnTo>
                <a:lnTo>
                  <a:pt x="616457" y="47878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5436108" y="5674296"/>
            <a:ext cx="648080" cy="117906"/>
          </a:xfrm>
          <a:custGeom>
            <a:avLst/>
            <a:gdLst/>
            <a:ahLst/>
            <a:cxnLst/>
            <a:rect l="l" t="t" r="r" b="b"/>
            <a:pathLst>
              <a:path w="648080" h="117906">
                <a:moveTo>
                  <a:pt x="616457" y="47993"/>
                </a:moveTo>
                <a:lnTo>
                  <a:pt x="597658" y="58959"/>
                </a:lnTo>
                <a:lnTo>
                  <a:pt x="616457" y="69926"/>
                </a:lnTo>
                <a:lnTo>
                  <a:pt x="616457" y="47993"/>
                </a:lnTo>
                <a:close/>
              </a:path>
              <a:path w="648080" h="117906">
                <a:moveTo>
                  <a:pt x="553084" y="114376"/>
                </a:moveTo>
                <a:lnTo>
                  <a:pt x="648080" y="58953"/>
                </a:lnTo>
                <a:lnTo>
                  <a:pt x="622934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4" y="71653"/>
                </a:lnTo>
                <a:lnTo>
                  <a:pt x="616457" y="47993"/>
                </a:lnTo>
                <a:lnTo>
                  <a:pt x="616457" y="69926"/>
                </a:lnTo>
                <a:lnTo>
                  <a:pt x="597658" y="58959"/>
                </a:lnTo>
                <a:lnTo>
                  <a:pt x="616457" y="47993"/>
                </a:lnTo>
                <a:lnTo>
                  <a:pt x="622934" y="71653"/>
                </a:lnTo>
                <a:lnTo>
                  <a:pt x="553084" y="114376"/>
                </a:lnTo>
                <a:close/>
              </a:path>
              <a:path w="648080" h="117906">
                <a:moveTo>
                  <a:pt x="539241" y="2044"/>
                </a:moveTo>
                <a:lnTo>
                  <a:pt x="535686" y="8102"/>
                </a:lnTo>
                <a:lnTo>
                  <a:pt x="532256" y="14173"/>
                </a:lnTo>
                <a:lnTo>
                  <a:pt x="534288" y="21945"/>
                </a:lnTo>
                <a:lnTo>
                  <a:pt x="540257" y="25476"/>
                </a:lnTo>
                <a:lnTo>
                  <a:pt x="575876" y="46253"/>
                </a:lnTo>
                <a:lnTo>
                  <a:pt x="622934" y="46253"/>
                </a:lnTo>
                <a:lnTo>
                  <a:pt x="648080" y="58953"/>
                </a:lnTo>
                <a:lnTo>
                  <a:pt x="553084" y="3543"/>
                </a:lnTo>
                <a:lnTo>
                  <a:pt x="546988" y="0"/>
                </a:lnTo>
                <a:lnTo>
                  <a:pt x="539241" y="2044"/>
                </a:lnTo>
                <a:close/>
              </a:path>
              <a:path w="648080" h="117906">
                <a:moveTo>
                  <a:pt x="535686" y="109804"/>
                </a:moveTo>
                <a:lnTo>
                  <a:pt x="539241" y="115862"/>
                </a:lnTo>
                <a:lnTo>
                  <a:pt x="546988" y="117906"/>
                </a:lnTo>
                <a:lnTo>
                  <a:pt x="553084" y="114376"/>
                </a:lnTo>
                <a:lnTo>
                  <a:pt x="622934" y="71653"/>
                </a:lnTo>
                <a:lnTo>
                  <a:pt x="575897" y="71653"/>
                </a:lnTo>
                <a:lnTo>
                  <a:pt x="540257" y="92443"/>
                </a:lnTo>
                <a:lnTo>
                  <a:pt x="534288" y="95973"/>
                </a:lnTo>
                <a:lnTo>
                  <a:pt x="532256" y="103746"/>
                </a:lnTo>
                <a:lnTo>
                  <a:pt x="535686" y="109804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5436108" y="5674296"/>
            <a:ext cx="648080" cy="117906"/>
          </a:xfrm>
          <a:custGeom>
            <a:avLst/>
            <a:gdLst/>
            <a:ahLst/>
            <a:cxnLst/>
            <a:rect l="l" t="t" r="r" b="b"/>
            <a:pathLst>
              <a:path w="648080" h="117906">
                <a:moveTo>
                  <a:pt x="616457" y="47993"/>
                </a:moveTo>
                <a:lnTo>
                  <a:pt x="597658" y="58959"/>
                </a:lnTo>
                <a:lnTo>
                  <a:pt x="616457" y="69926"/>
                </a:lnTo>
                <a:lnTo>
                  <a:pt x="616457" y="47993"/>
                </a:lnTo>
                <a:close/>
              </a:path>
              <a:path w="648080" h="117906">
                <a:moveTo>
                  <a:pt x="553084" y="114376"/>
                </a:moveTo>
                <a:lnTo>
                  <a:pt x="648080" y="58953"/>
                </a:lnTo>
                <a:lnTo>
                  <a:pt x="622934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4" y="71653"/>
                </a:lnTo>
                <a:lnTo>
                  <a:pt x="616457" y="47993"/>
                </a:lnTo>
                <a:lnTo>
                  <a:pt x="616457" y="69926"/>
                </a:lnTo>
                <a:lnTo>
                  <a:pt x="597658" y="58959"/>
                </a:lnTo>
                <a:lnTo>
                  <a:pt x="616457" y="47993"/>
                </a:lnTo>
                <a:lnTo>
                  <a:pt x="622934" y="71653"/>
                </a:lnTo>
                <a:lnTo>
                  <a:pt x="553084" y="114376"/>
                </a:lnTo>
                <a:close/>
              </a:path>
              <a:path w="648080" h="117906">
                <a:moveTo>
                  <a:pt x="539241" y="2044"/>
                </a:moveTo>
                <a:lnTo>
                  <a:pt x="535686" y="8102"/>
                </a:lnTo>
                <a:lnTo>
                  <a:pt x="532256" y="14173"/>
                </a:lnTo>
                <a:lnTo>
                  <a:pt x="534288" y="21945"/>
                </a:lnTo>
                <a:lnTo>
                  <a:pt x="540257" y="25476"/>
                </a:lnTo>
                <a:lnTo>
                  <a:pt x="575876" y="46253"/>
                </a:lnTo>
                <a:lnTo>
                  <a:pt x="622934" y="46253"/>
                </a:lnTo>
                <a:lnTo>
                  <a:pt x="648080" y="58953"/>
                </a:lnTo>
                <a:lnTo>
                  <a:pt x="553084" y="3543"/>
                </a:lnTo>
                <a:lnTo>
                  <a:pt x="546988" y="0"/>
                </a:lnTo>
                <a:lnTo>
                  <a:pt x="539241" y="2044"/>
                </a:lnTo>
                <a:close/>
              </a:path>
              <a:path w="648080" h="117906">
                <a:moveTo>
                  <a:pt x="535686" y="109804"/>
                </a:moveTo>
                <a:lnTo>
                  <a:pt x="539241" y="115862"/>
                </a:lnTo>
                <a:lnTo>
                  <a:pt x="546988" y="117906"/>
                </a:lnTo>
                <a:lnTo>
                  <a:pt x="553084" y="114376"/>
                </a:lnTo>
                <a:lnTo>
                  <a:pt x="622934" y="71653"/>
                </a:lnTo>
                <a:lnTo>
                  <a:pt x="575897" y="71653"/>
                </a:lnTo>
                <a:lnTo>
                  <a:pt x="540257" y="92443"/>
                </a:lnTo>
                <a:lnTo>
                  <a:pt x="534288" y="95973"/>
                </a:lnTo>
                <a:lnTo>
                  <a:pt x="532256" y="103746"/>
                </a:lnTo>
                <a:lnTo>
                  <a:pt x="535686" y="109804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421116" y="5734050"/>
            <a:ext cx="25400" cy="521208"/>
          </a:xfrm>
          <a:custGeom>
            <a:avLst/>
            <a:gdLst/>
            <a:ahLst/>
            <a:cxnLst/>
            <a:rect l="l" t="t" r="r" b="b"/>
            <a:pathLst>
              <a:path w="25400" h="521208">
                <a:moveTo>
                  <a:pt x="0" y="521208"/>
                </a:moveTo>
                <a:lnTo>
                  <a:pt x="25400" y="521208"/>
                </a:lnTo>
                <a:lnTo>
                  <a:pt x="25400" y="0"/>
                </a:lnTo>
                <a:lnTo>
                  <a:pt x="0" y="0"/>
                </a:lnTo>
                <a:lnTo>
                  <a:pt x="0" y="521208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421116" y="5734050"/>
            <a:ext cx="25400" cy="521208"/>
          </a:xfrm>
          <a:custGeom>
            <a:avLst/>
            <a:gdLst/>
            <a:ahLst/>
            <a:cxnLst/>
            <a:rect l="l" t="t" r="r" b="b"/>
            <a:pathLst>
              <a:path w="25400" h="521208">
                <a:moveTo>
                  <a:pt x="0" y="521208"/>
                </a:moveTo>
                <a:lnTo>
                  <a:pt x="25400" y="521208"/>
                </a:lnTo>
                <a:lnTo>
                  <a:pt x="25400" y="0"/>
                </a:lnTo>
                <a:lnTo>
                  <a:pt x="0" y="0"/>
                </a:lnTo>
                <a:lnTo>
                  <a:pt x="0" y="521208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5423408" y="5733249"/>
            <a:ext cx="25400" cy="521208"/>
          </a:xfrm>
          <a:custGeom>
            <a:avLst/>
            <a:gdLst/>
            <a:ahLst/>
            <a:cxnLst/>
            <a:rect l="l" t="t" r="r" b="b"/>
            <a:pathLst>
              <a:path w="25400" h="521208">
                <a:moveTo>
                  <a:pt x="0" y="521207"/>
                </a:moveTo>
                <a:lnTo>
                  <a:pt x="25400" y="521207"/>
                </a:lnTo>
                <a:lnTo>
                  <a:pt x="25400" y="0"/>
                </a:lnTo>
                <a:lnTo>
                  <a:pt x="0" y="0"/>
                </a:lnTo>
                <a:lnTo>
                  <a:pt x="0" y="521207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423408" y="5733249"/>
            <a:ext cx="25400" cy="521208"/>
          </a:xfrm>
          <a:custGeom>
            <a:avLst/>
            <a:gdLst/>
            <a:ahLst/>
            <a:cxnLst/>
            <a:rect l="l" t="t" r="r" b="b"/>
            <a:pathLst>
              <a:path w="25400" h="521208">
                <a:moveTo>
                  <a:pt x="0" y="521207"/>
                </a:moveTo>
                <a:lnTo>
                  <a:pt x="25400" y="521207"/>
                </a:lnTo>
                <a:lnTo>
                  <a:pt x="25400" y="0"/>
                </a:lnTo>
                <a:lnTo>
                  <a:pt x="0" y="0"/>
                </a:lnTo>
                <a:lnTo>
                  <a:pt x="0" y="521207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436489" y="6224612"/>
            <a:ext cx="3023996" cy="25400"/>
          </a:xfrm>
          <a:custGeom>
            <a:avLst/>
            <a:gdLst/>
            <a:ahLst/>
            <a:cxnLst/>
            <a:rect l="l" t="t" r="r" b="b"/>
            <a:pathLst>
              <a:path w="3023996" h="25400">
                <a:moveTo>
                  <a:pt x="0" y="25399"/>
                </a:moveTo>
                <a:lnTo>
                  <a:pt x="3023996" y="25399"/>
                </a:lnTo>
                <a:lnTo>
                  <a:pt x="3023996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436489" y="6224612"/>
            <a:ext cx="3023996" cy="25400"/>
          </a:xfrm>
          <a:custGeom>
            <a:avLst/>
            <a:gdLst/>
            <a:ahLst/>
            <a:cxnLst/>
            <a:rect l="l" t="t" r="r" b="b"/>
            <a:pathLst>
              <a:path w="3023996" h="25400">
                <a:moveTo>
                  <a:pt x="0" y="25399"/>
                </a:moveTo>
                <a:lnTo>
                  <a:pt x="3023996" y="25399"/>
                </a:lnTo>
                <a:lnTo>
                  <a:pt x="3023996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927471" y="4129278"/>
            <a:ext cx="503681" cy="523875"/>
          </a:xfrm>
          <a:custGeom>
            <a:avLst/>
            <a:gdLst/>
            <a:ahLst/>
            <a:cxnLst/>
            <a:rect l="l" t="t" r="r" b="b"/>
            <a:pathLst>
              <a:path w="503681" h="523875">
                <a:moveTo>
                  <a:pt x="444753" y="0"/>
                </a:moveTo>
                <a:lnTo>
                  <a:pt x="25400" y="12700"/>
                </a:lnTo>
                <a:lnTo>
                  <a:pt x="432054" y="25399"/>
                </a:lnTo>
                <a:lnTo>
                  <a:pt x="444690" y="473419"/>
                </a:lnTo>
                <a:lnTo>
                  <a:pt x="455675" y="492252"/>
                </a:lnTo>
                <a:lnTo>
                  <a:pt x="433704" y="492252"/>
                </a:lnTo>
                <a:lnTo>
                  <a:pt x="432053" y="451757"/>
                </a:lnTo>
                <a:lnTo>
                  <a:pt x="411225" y="416052"/>
                </a:lnTo>
                <a:lnTo>
                  <a:pt x="432053" y="498729"/>
                </a:lnTo>
                <a:lnTo>
                  <a:pt x="457453" y="498729"/>
                </a:lnTo>
                <a:lnTo>
                  <a:pt x="444753" y="523875"/>
                </a:lnTo>
                <a:lnTo>
                  <a:pt x="500125" y="428879"/>
                </a:lnTo>
                <a:lnTo>
                  <a:pt x="503681" y="422910"/>
                </a:lnTo>
                <a:lnTo>
                  <a:pt x="501650" y="415036"/>
                </a:lnTo>
                <a:lnTo>
                  <a:pt x="495553" y="411480"/>
                </a:lnTo>
                <a:lnTo>
                  <a:pt x="489457" y="408051"/>
                </a:lnTo>
                <a:lnTo>
                  <a:pt x="481711" y="410083"/>
                </a:lnTo>
                <a:lnTo>
                  <a:pt x="478154" y="416052"/>
                </a:lnTo>
                <a:lnTo>
                  <a:pt x="457454" y="451539"/>
                </a:lnTo>
                <a:lnTo>
                  <a:pt x="444753" y="25400"/>
                </a:lnTo>
                <a:lnTo>
                  <a:pt x="432053" y="12700"/>
                </a:lnTo>
                <a:lnTo>
                  <a:pt x="444753" y="0"/>
                </a:lnTo>
                <a:close/>
              </a:path>
              <a:path w="503681" h="523875">
                <a:moveTo>
                  <a:pt x="444753" y="0"/>
                </a:moveTo>
                <a:lnTo>
                  <a:pt x="5714" y="0"/>
                </a:lnTo>
                <a:lnTo>
                  <a:pt x="0" y="5715"/>
                </a:lnTo>
                <a:lnTo>
                  <a:pt x="0" y="19812"/>
                </a:lnTo>
                <a:lnTo>
                  <a:pt x="18288" y="19811"/>
                </a:lnTo>
                <a:lnTo>
                  <a:pt x="12700" y="25400"/>
                </a:lnTo>
                <a:lnTo>
                  <a:pt x="432054" y="25399"/>
                </a:lnTo>
                <a:lnTo>
                  <a:pt x="25400" y="12700"/>
                </a:lnTo>
                <a:lnTo>
                  <a:pt x="25400" y="19812"/>
                </a:lnTo>
                <a:lnTo>
                  <a:pt x="25400" y="12700"/>
                </a:lnTo>
                <a:lnTo>
                  <a:pt x="444753" y="0"/>
                </a:lnTo>
                <a:close/>
              </a:path>
              <a:path w="503681" h="523875">
                <a:moveTo>
                  <a:pt x="457453" y="5715"/>
                </a:moveTo>
                <a:lnTo>
                  <a:pt x="451738" y="0"/>
                </a:lnTo>
                <a:lnTo>
                  <a:pt x="444753" y="0"/>
                </a:lnTo>
                <a:lnTo>
                  <a:pt x="432053" y="12700"/>
                </a:lnTo>
                <a:lnTo>
                  <a:pt x="444753" y="25400"/>
                </a:lnTo>
                <a:lnTo>
                  <a:pt x="457454" y="451539"/>
                </a:lnTo>
                <a:lnTo>
                  <a:pt x="457453" y="5715"/>
                </a:lnTo>
                <a:close/>
              </a:path>
              <a:path w="503681" h="523875">
                <a:moveTo>
                  <a:pt x="444690" y="473419"/>
                </a:moveTo>
                <a:lnTo>
                  <a:pt x="432054" y="25399"/>
                </a:lnTo>
                <a:lnTo>
                  <a:pt x="432053" y="451757"/>
                </a:lnTo>
                <a:lnTo>
                  <a:pt x="433704" y="492252"/>
                </a:lnTo>
                <a:lnTo>
                  <a:pt x="455675" y="492252"/>
                </a:lnTo>
                <a:lnTo>
                  <a:pt x="444690" y="473419"/>
                </a:lnTo>
                <a:close/>
              </a:path>
              <a:path w="503681" h="523875">
                <a:moveTo>
                  <a:pt x="432053" y="498729"/>
                </a:moveTo>
                <a:lnTo>
                  <a:pt x="411225" y="416052"/>
                </a:lnTo>
                <a:lnTo>
                  <a:pt x="407669" y="410083"/>
                </a:lnTo>
                <a:lnTo>
                  <a:pt x="399923" y="408051"/>
                </a:lnTo>
                <a:lnTo>
                  <a:pt x="393826" y="411480"/>
                </a:lnTo>
                <a:lnTo>
                  <a:pt x="387857" y="415036"/>
                </a:lnTo>
                <a:lnTo>
                  <a:pt x="385825" y="422910"/>
                </a:lnTo>
                <a:lnTo>
                  <a:pt x="389254" y="428879"/>
                </a:lnTo>
                <a:lnTo>
                  <a:pt x="444753" y="523875"/>
                </a:lnTo>
                <a:lnTo>
                  <a:pt x="457453" y="498729"/>
                </a:lnTo>
                <a:lnTo>
                  <a:pt x="432053" y="498729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5927471" y="4129278"/>
            <a:ext cx="503681" cy="523875"/>
          </a:xfrm>
          <a:custGeom>
            <a:avLst/>
            <a:gdLst/>
            <a:ahLst/>
            <a:cxnLst/>
            <a:rect l="l" t="t" r="r" b="b"/>
            <a:pathLst>
              <a:path w="503681" h="523875">
                <a:moveTo>
                  <a:pt x="444753" y="0"/>
                </a:moveTo>
                <a:lnTo>
                  <a:pt x="25400" y="12700"/>
                </a:lnTo>
                <a:lnTo>
                  <a:pt x="432054" y="25399"/>
                </a:lnTo>
                <a:lnTo>
                  <a:pt x="444690" y="473419"/>
                </a:lnTo>
                <a:lnTo>
                  <a:pt x="455675" y="492252"/>
                </a:lnTo>
                <a:lnTo>
                  <a:pt x="433704" y="492252"/>
                </a:lnTo>
                <a:lnTo>
                  <a:pt x="432053" y="451757"/>
                </a:lnTo>
                <a:lnTo>
                  <a:pt x="411225" y="416052"/>
                </a:lnTo>
                <a:lnTo>
                  <a:pt x="432053" y="498729"/>
                </a:lnTo>
                <a:lnTo>
                  <a:pt x="457453" y="498729"/>
                </a:lnTo>
                <a:lnTo>
                  <a:pt x="444753" y="523875"/>
                </a:lnTo>
                <a:lnTo>
                  <a:pt x="500125" y="428879"/>
                </a:lnTo>
                <a:lnTo>
                  <a:pt x="503681" y="422910"/>
                </a:lnTo>
                <a:lnTo>
                  <a:pt x="501650" y="415036"/>
                </a:lnTo>
                <a:lnTo>
                  <a:pt x="495553" y="411480"/>
                </a:lnTo>
                <a:lnTo>
                  <a:pt x="489457" y="408051"/>
                </a:lnTo>
                <a:lnTo>
                  <a:pt x="481711" y="410083"/>
                </a:lnTo>
                <a:lnTo>
                  <a:pt x="478154" y="416052"/>
                </a:lnTo>
                <a:lnTo>
                  <a:pt x="457454" y="451539"/>
                </a:lnTo>
                <a:lnTo>
                  <a:pt x="444753" y="25400"/>
                </a:lnTo>
                <a:lnTo>
                  <a:pt x="432053" y="12700"/>
                </a:lnTo>
                <a:lnTo>
                  <a:pt x="444753" y="0"/>
                </a:lnTo>
                <a:close/>
              </a:path>
              <a:path w="503681" h="523875">
                <a:moveTo>
                  <a:pt x="444753" y="0"/>
                </a:moveTo>
                <a:lnTo>
                  <a:pt x="5714" y="0"/>
                </a:lnTo>
                <a:lnTo>
                  <a:pt x="0" y="5715"/>
                </a:lnTo>
                <a:lnTo>
                  <a:pt x="0" y="19812"/>
                </a:lnTo>
                <a:lnTo>
                  <a:pt x="18288" y="19811"/>
                </a:lnTo>
                <a:lnTo>
                  <a:pt x="12700" y="25400"/>
                </a:lnTo>
                <a:lnTo>
                  <a:pt x="432054" y="25399"/>
                </a:lnTo>
                <a:lnTo>
                  <a:pt x="25400" y="12700"/>
                </a:lnTo>
                <a:lnTo>
                  <a:pt x="25400" y="19812"/>
                </a:lnTo>
                <a:lnTo>
                  <a:pt x="25400" y="12700"/>
                </a:lnTo>
                <a:lnTo>
                  <a:pt x="444753" y="0"/>
                </a:lnTo>
                <a:close/>
              </a:path>
              <a:path w="503681" h="523875">
                <a:moveTo>
                  <a:pt x="457453" y="5715"/>
                </a:moveTo>
                <a:lnTo>
                  <a:pt x="451738" y="0"/>
                </a:lnTo>
                <a:lnTo>
                  <a:pt x="444753" y="0"/>
                </a:lnTo>
                <a:lnTo>
                  <a:pt x="432053" y="12700"/>
                </a:lnTo>
                <a:lnTo>
                  <a:pt x="444753" y="25400"/>
                </a:lnTo>
                <a:lnTo>
                  <a:pt x="457454" y="451539"/>
                </a:lnTo>
                <a:lnTo>
                  <a:pt x="457453" y="5715"/>
                </a:lnTo>
                <a:close/>
              </a:path>
              <a:path w="503681" h="523875">
                <a:moveTo>
                  <a:pt x="444690" y="473419"/>
                </a:moveTo>
                <a:lnTo>
                  <a:pt x="432054" y="25399"/>
                </a:lnTo>
                <a:lnTo>
                  <a:pt x="432053" y="451757"/>
                </a:lnTo>
                <a:lnTo>
                  <a:pt x="433704" y="492252"/>
                </a:lnTo>
                <a:lnTo>
                  <a:pt x="455675" y="492252"/>
                </a:lnTo>
                <a:lnTo>
                  <a:pt x="444690" y="473419"/>
                </a:lnTo>
                <a:close/>
              </a:path>
              <a:path w="503681" h="523875">
                <a:moveTo>
                  <a:pt x="432053" y="498729"/>
                </a:moveTo>
                <a:lnTo>
                  <a:pt x="411225" y="416052"/>
                </a:lnTo>
                <a:lnTo>
                  <a:pt x="407669" y="410083"/>
                </a:lnTo>
                <a:lnTo>
                  <a:pt x="399923" y="408051"/>
                </a:lnTo>
                <a:lnTo>
                  <a:pt x="393826" y="411480"/>
                </a:lnTo>
                <a:lnTo>
                  <a:pt x="387857" y="415036"/>
                </a:lnTo>
                <a:lnTo>
                  <a:pt x="385825" y="422910"/>
                </a:lnTo>
                <a:lnTo>
                  <a:pt x="389254" y="428879"/>
                </a:lnTo>
                <a:lnTo>
                  <a:pt x="444753" y="523875"/>
                </a:lnTo>
                <a:lnTo>
                  <a:pt x="457453" y="498729"/>
                </a:lnTo>
                <a:lnTo>
                  <a:pt x="432053" y="498729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555107" y="3933050"/>
            <a:ext cx="385038" cy="369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555107" y="3933050"/>
            <a:ext cx="385038" cy="369328"/>
          </a:xfrm>
          <a:custGeom>
            <a:avLst/>
            <a:gdLst/>
            <a:ahLst/>
            <a:cxnLst/>
            <a:rect l="l" t="t" r="r" b="b"/>
            <a:pathLst>
              <a:path w="385038" h="369328">
                <a:moveTo>
                  <a:pt x="385038" y="0"/>
                </a:moveTo>
                <a:lnTo>
                  <a:pt x="0" y="0"/>
                </a:lnTo>
                <a:lnTo>
                  <a:pt x="385038" y="12"/>
                </a:lnTo>
              </a:path>
            </a:pathLst>
          </a:custGeom>
          <a:ln w="12700">
            <a:solidFill>
              <a:srgbClr val="B90C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5555107" y="3933050"/>
            <a:ext cx="385038" cy="369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555107" y="3933050"/>
            <a:ext cx="385038" cy="369328"/>
          </a:xfrm>
          <a:custGeom>
            <a:avLst/>
            <a:gdLst/>
            <a:ahLst/>
            <a:cxnLst/>
            <a:rect l="l" t="t" r="r" b="b"/>
            <a:pathLst>
              <a:path w="385038" h="369328">
                <a:moveTo>
                  <a:pt x="0" y="369328"/>
                </a:moveTo>
                <a:lnTo>
                  <a:pt x="385038" y="369328"/>
                </a:lnTo>
                <a:lnTo>
                  <a:pt x="385038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B90C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347847" y="3784092"/>
            <a:ext cx="648207" cy="117982"/>
          </a:xfrm>
          <a:custGeom>
            <a:avLst/>
            <a:gdLst/>
            <a:ahLst/>
            <a:cxnLst/>
            <a:rect l="l" t="t" r="r" b="b"/>
            <a:pathLst>
              <a:path w="648207" h="117982">
                <a:moveTo>
                  <a:pt x="535813" y="109854"/>
                </a:moveTo>
                <a:lnTo>
                  <a:pt x="539368" y="115950"/>
                </a:lnTo>
                <a:lnTo>
                  <a:pt x="547115" y="117982"/>
                </a:lnTo>
                <a:lnTo>
                  <a:pt x="553085" y="114426"/>
                </a:lnTo>
                <a:lnTo>
                  <a:pt x="648207" y="59054"/>
                </a:lnTo>
                <a:lnTo>
                  <a:pt x="553085" y="3555"/>
                </a:lnTo>
                <a:lnTo>
                  <a:pt x="547115" y="0"/>
                </a:lnTo>
                <a:lnTo>
                  <a:pt x="539368" y="2158"/>
                </a:lnTo>
                <a:lnTo>
                  <a:pt x="535813" y="8127"/>
                </a:lnTo>
                <a:lnTo>
                  <a:pt x="532256" y="14223"/>
                </a:lnTo>
                <a:lnTo>
                  <a:pt x="534288" y="21970"/>
                </a:lnTo>
                <a:lnTo>
                  <a:pt x="540385" y="25526"/>
                </a:lnTo>
                <a:lnTo>
                  <a:pt x="576090" y="46355"/>
                </a:lnTo>
                <a:lnTo>
                  <a:pt x="622935" y="46354"/>
                </a:lnTo>
                <a:lnTo>
                  <a:pt x="622935" y="71754"/>
                </a:lnTo>
                <a:lnTo>
                  <a:pt x="575872" y="71754"/>
                </a:lnTo>
                <a:lnTo>
                  <a:pt x="540385" y="92455"/>
                </a:lnTo>
                <a:lnTo>
                  <a:pt x="534288" y="96011"/>
                </a:lnTo>
                <a:lnTo>
                  <a:pt x="532256" y="103758"/>
                </a:lnTo>
                <a:lnTo>
                  <a:pt x="535813" y="109854"/>
                </a:lnTo>
                <a:close/>
              </a:path>
              <a:path w="648207" h="117982">
                <a:moveTo>
                  <a:pt x="622935" y="46354"/>
                </a:moveTo>
                <a:lnTo>
                  <a:pt x="616585" y="48005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5"/>
                </a:lnTo>
                <a:lnTo>
                  <a:pt x="622935" y="46354"/>
                </a:lnTo>
                <a:lnTo>
                  <a:pt x="0" y="46354"/>
                </a:lnTo>
                <a:lnTo>
                  <a:pt x="0" y="71754"/>
                </a:lnTo>
                <a:lnTo>
                  <a:pt x="622935" y="71754"/>
                </a:lnTo>
                <a:lnTo>
                  <a:pt x="622935" y="46354"/>
                </a:lnTo>
                <a:close/>
              </a:path>
              <a:path w="648207" h="117982">
                <a:moveTo>
                  <a:pt x="616585" y="48005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347847" y="3784092"/>
            <a:ext cx="648207" cy="117982"/>
          </a:xfrm>
          <a:custGeom>
            <a:avLst/>
            <a:gdLst/>
            <a:ahLst/>
            <a:cxnLst/>
            <a:rect l="l" t="t" r="r" b="b"/>
            <a:pathLst>
              <a:path w="648207" h="117982">
                <a:moveTo>
                  <a:pt x="535813" y="109854"/>
                </a:moveTo>
                <a:lnTo>
                  <a:pt x="539368" y="115950"/>
                </a:lnTo>
                <a:lnTo>
                  <a:pt x="547115" y="117982"/>
                </a:lnTo>
                <a:lnTo>
                  <a:pt x="553085" y="114426"/>
                </a:lnTo>
                <a:lnTo>
                  <a:pt x="648207" y="59054"/>
                </a:lnTo>
                <a:lnTo>
                  <a:pt x="553085" y="3555"/>
                </a:lnTo>
                <a:lnTo>
                  <a:pt x="547115" y="0"/>
                </a:lnTo>
                <a:lnTo>
                  <a:pt x="539368" y="2158"/>
                </a:lnTo>
                <a:lnTo>
                  <a:pt x="535813" y="8127"/>
                </a:lnTo>
                <a:lnTo>
                  <a:pt x="532256" y="14223"/>
                </a:lnTo>
                <a:lnTo>
                  <a:pt x="534288" y="21970"/>
                </a:lnTo>
                <a:lnTo>
                  <a:pt x="540385" y="25526"/>
                </a:lnTo>
                <a:lnTo>
                  <a:pt x="576090" y="46355"/>
                </a:lnTo>
                <a:lnTo>
                  <a:pt x="622935" y="46354"/>
                </a:lnTo>
                <a:lnTo>
                  <a:pt x="622935" y="71754"/>
                </a:lnTo>
                <a:lnTo>
                  <a:pt x="575872" y="71754"/>
                </a:lnTo>
                <a:lnTo>
                  <a:pt x="540385" y="92455"/>
                </a:lnTo>
                <a:lnTo>
                  <a:pt x="534288" y="96011"/>
                </a:lnTo>
                <a:lnTo>
                  <a:pt x="532256" y="103758"/>
                </a:lnTo>
                <a:lnTo>
                  <a:pt x="535813" y="109854"/>
                </a:lnTo>
                <a:close/>
              </a:path>
              <a:path w="648207" h="117982">
                <a:moveTo>
                  <a:pt x="622935" y="46354"/>
                </a:moveTo>
                <a:lnTo>
                  <a:pt x="616585" y="48005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5"/>
                </a:lnTo>
                <a:lnTo>
                  <a:pt x="622935" y="46354"/>
                </a:lnTo>
                <a:lnTo>
                  <a:pt x="0" y="46354"/>
                </a:lnTo>
                <a:lnTo>
                  <a:pt x="0" y="71754"/>
                </a:lnTo>
                <a:lnTo>
                  <a:pt x="622935" y="71754"/>
                </a:lnTo>
                <a:lnTo>
                  <a:pt x="622935" y="46354"/>
                </a:lnTo>
                <a:close/>
              </a:path>
              <a:path w="648207" h="117982">
                <a:moveTo>
                  <a:pt x="616585" y="48005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347847" y="4072128"/>
            <a:ext cx="648207" cy="117983"/>
          </a:xfrm>
          <a:custGeom>
            <a:avLst/>
            <a:gdLst/>
            <a:ahLst/>
            <a:cxnLst/>
            <a:rect l="l" t="t" r="r" b="b"/>
            <a:pathLst>
              <a:path w="648207" h="117983">
                <a:moveTo>
                  <a:pt x="535813" y="109855"/>
                </a:moveTo>
                <a:lnTo>
                  <a:pt x="539368" y="115951"/>
                </a:lnTo>
                <a:lnTo>
                  <a:pt x="547115" y="117983"/>
                </a:lnTo>
                <a:lnTo>
                  <a:pt x="553085" y="114427"/>
                </a:lnTo>
                <a:lnTo>
                  <a:pt x="648207" y="59055"/>
                </a:lnTo>
                <a:lnTo>
                  <a:pt x="553085" y="3556"/>
                </a:lnTo>
                <a:lnTo>
                  <a:pt x="547115" y="0"/>
                </a:lnTo>
                <a:lnTo>
                  <a:pt x="539368" y="2159"/>
                </a:lnTo>
                <a:lnTo>
                  <a:pt x="535813" y="8128"/>
                </a:lnTo>
                <a:lnTo>
                  <a:pt x="532256" y="14224"/>
                </a:lnTo>
                <a:lnTo>
                  <a:pt x="534288" y="21971"/>
                </a:lnTo>
                <a:lnTo>
                  <a:pt x="540385" y="25527"/>
                </a:lnTo>
                <a:lnTo>
                  <a:pt x="576090" y="46355"/>
                </a:lnTo>
                <a:lnTo>
                  <a:pt x="622935" y="46355"/>
                </a:lnTo>
                <a:lnTo>
                  <a:pt x="622935" y="71755"/>
                </a:lnTo>
                <a:lnTo>
                  <a:pt x="575872" y="71754"/>
                </a:lnTo>
                <a:lnTo>
                  <a:pt x="540385" y="92456"/>
                </a:lnTo>
                <a:lnTo>
                  <a:pt x="534288" y="96012"/>
                </a:lnTo>
                <a:lnTo>
                  <a:pt x="532256" y="103759"/>
                </a:lnTo>
                <a:lnTo>
                  <a:pt x="535813" y="109855"/>
                </a:lnTo>
                <a:close/>
              </a:path>
              <a:path w="648207" h="117983">
                <a:moveTo>
                  <a:pt x="622935" y="46355"/>
                </a:moveTo>
                <a:lnTo>
                  <a:pt x="616585" y="48006"/>
                </a:lnTo>
                <a:lnTo>
                  <a:pt x="616585" y="69977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46355"/>
                </a:lnTo>
                <a:lnTo>
                  <a:pt x="0" y="46355"/>
                </a:lnTo>
                <a:lnTo>
                  <a:pt x="0" y="71755"/>
                </a:lnTo>
                <a:lnTo>
                  <a:pt x="622935" y="71755"/>
                </a:lnTo>
                <a:lnTo>
                  <a:pt x="622935" y="46355"/>
                </a:lnTo>
                <a:close/>
              </a:path>
              <a:path w="648207" h="117983">
                <a:moveTo>
                  <a:pt x="616585" y="48006"/>
                </a:moveTo>
                <a:lnTo>
                  <a:pt x="597752" y="58991"/>
                </a:lnTo>
                <a:lnTo>
                  <a:pt x="616585" y="69977"/>
                </a:lnTo>
                <a:lnTo>
                  <a:pt x="616585" y="4800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347847" y="4072128"/>
            <a:ext cx="648207" cy="117983"/>
          </a:xfrm>
          <a:custGeom>
            <a:avLst/>
            <a:gdLst/>
            <a:ahLst/>
            <a:cxnLst/>
            <a:rect l="l" t="t" r="r" b="b"/>
            <a:pathLst>
              <a:path w="648207" h="117983">
                <a:moveTo>
                  <a:pt x="535813" y="109855"/>
                </a:moveTo>
                <a:lnTo>
                  <a:pt x="539368" y="115951"/>
                </a:lnTo>
                <a:lnTo>
                  <a:pt x="547115" y="117983"/>
                </a:lnTo>
                <a:lnTo>
                  <a:pt x="553085" y="114427"/>
                </a:lnTo>
                <a:lnTo>
                  <a:pt x="648207" y="59055"/>
                </a:lnTo>
                <a:lnTo>
                  <a:pt x="553085" y="3556"/>
                </a:lnTo>
                <a:lnTo>
                  <a:pt x="547115" y="0"/>
                </a:lnTo>
                <a:lnTo>
                  <a:pt x="539368" y="2159"/>
                </a:lnTo>
                <a:lnTo>
                  <a:pt x="535813" y="8128"/>
                </a:lnTo>
                <a:lnTo>
                  <a:pt x="532256" y="14224"/>
                </a:lnTo>
                <a:lnTo>
                  <a:pt x="534288" y="21971"/>
                </a:lnTo>
                <a:lnTo>
                  <a:pt x="540385" y="25527"/>
                </a:lnTo>
                <a:lnTo>
                  <a:pt x="576090" y="46355"/>
                </a:lnTo>
                <a:lnTo>
                  <a:pt x="622935" y="46355"/>
                </a:lnTo>
                <a:lnTo>
                  <a:pt x="622935" y="71755"/>
                </a:lnTo>
                <a:lnTo>
                  <a:pt x="575872" y="71754"/>
                </a:lnTo>
                <a:lnTo>
                  <a:pt x="540385" y="92456"/>
                </a:lnTo>
                <a:lnTo>
                  <a:pt x="534288" y="96012"/>
                </a:lnTo>
                <a:lnTo>
                  <a:pt x="532256" y="103759"/>
                </a:lnTo>
                <a:lnTo>
                  <a:pt x="535813" y="109855"/>
                </a:lnTo>
                <a:close/>
              </a:path>
              <a:path w="648207" h="117983">
                <a:moveTo>
                  <a:pt x="622935" y="46355"/>
                </a:moveTo>
                <a:lnTo>
                  <a:pt x="616585" y="48006"/>
                </a:lnTo>
                <a:lnTo>
                  <a:pt x="616585" y="69977"/>
                </a:lnTo>
                <a:lnTo>
                  <a:pt x="597752" y="58991"/>
                </a:lnTo>
                <a:lnTo>
                  <a:pt x="616585" y="48006"/>
                </a:lnTo>
                <a:lnTo>
                  <a:pt x="622935" y="46355"/>
                </a:lnTo>
                <a:lnTo>
                  <a:pt x="0" y="46355"/>
                </a:lnTo>
                <a:lnTo>
                  <a:pt x="0" y="71755"/>
                </a:lnTo>
                <a:lnTo>
                  <a:pt x="622935" y="71755"/>
                </a:lnTo>
                <a:lnTo>
                  <a:pt x="622935" y="46355"/>
                </a:lnTo>
                <a:close/>
              </a:path>
              <a:path w="648207" h="117983">
                <a:moveTo>
                  <a:pt x="616585" y="48006"/>
                </a:moveTo>
                <a:lnTo>
                  <a:pt x="597752" y="58991"/>
                </a:lnTo>
                <a:lnTo>
                  <a:pt x="616585" y="69977"/>
                </a:lnTo>
                <a:lnTo>
                  <a:pt x="616585" y="4800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347847" y="4792218"/>
            <a:ext cx="648207" cy="117982"/>
          </a:xfrm>
          <a:custGeom>
            <a:avLst/>
            <a:gdLst/>
            <a:ahLst/>
            <a:cxnLst/>
            <a:rect l="l" t="t" r="r" b="b"/>
            <a:pathLst>
              <a:path w="648207" h="117982">
                <a:moveTo>
                  <a:pt x="535813" y="109854"/>
                </a:moveTo>
                <a:lnTo>
                  <a:pt x="539368" y="115950"/>
                </a:lnTo>
                <a:lnTo>
                  <a:pt x="547115" y="117982"/>
                </a:lnTo>
                <a:lnTo>
                  <a:pt x="553085" y="114426"/>
                </a:lnTo>
                <a:lnTo>
                  <a:pt x="648207" y="59054"/>
                </a:lnTo>
                <a:lnTo>
                  <a:pt x="553085" y="3555"/>
                </a:lnTo>
                <a:lnTo>
                  <a:pt x="547115" y="0"/>
                </a:lnTo>
                <a:lnTo>
                  <a:pt x="539368" y="2031"/>
                </a:lnTo>
                <a:lnTo>
                  <a:pt x="535813" y="8127"/>
                </a:lnTo>
                <a:lnTo>
                  <a:pt x="532256" y="14223"/>
                </a:lnTo>
                <a:lnTo>
                  <a:pt x="534288" y="21970"/>
                </a:lnTo>
                <a:lnTo>
                  <a:pt x="540385" y="25526"/>
                </a:lnTo>
                <a:lnTo>
                  <a:pt x="576090" y="46355"/>
                </a:lnTo>
                <a:lnTo>
                  <a:pt x="622935" y="46354"/>
                </a:lnTo>
                <a:lnTo>
                  <a:pt x="622935" y="71754"/>
                </a:lnTo>
                <a:lnTo>
                  <a:pt x="575872" y="71754"/>
                </a:lnTo>
                <a:lnTo>
                  <a:pt x="540385" y="92455"/>
                </a:lnTo>
                <a:lnTo>
                  <a:pt x="534288" y="96011"/>
                </a:lnTo>
                <a:lnTo>
                  <a:pt x="532256" y="103758"/>
                </a:lnTo>
                <a:lnTo>
                  <a:pt x="535813" y="109854"/>
                </a:lnTo>
                <a:close/>
              </a:path>
              <a:path w="648207" h="117982">
                <a:moveTo>
                  <a:pt x="622935" y="46354"/>
                </a:moveTo>
                <a:lnTo>
                  <a:pt x="616585" y="48005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5"/>
                </a:lnTo>
                <a:lnTo>
                  <a:pt x="622935" y="46354"/>
                </a:lnTo>
                <a:lnTo>
                  <a:pt x="0" y="46354"/>
                </a:lnTo>
                <a:lnTo>
                  <a:pt x="0" y="71754"/>
                </a:lnTo>
                <a:lnTo>
                  <a:pt x="622935" y="71754"/>
                </a:lnTo>
                <a:lnTo>
                  <a:pt x="622935" y="46354"/>
                </a:lnTo>
                <a:close/>
              </a:path>
              <a:path w="648207" h="117982">
                <a:moveTo>
                  <a:pt x="616585" y="48005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347847" y="4792218"/>
            <a:ext cx="648207" cy="117982"/>
          </a:xfrm>
          <a:custGeom>
            <a:avLst/>
            <a:gdLst/>
            <a:ahLst/>
            <a:cxnLst/>
            <a:rect l="l" t="t" r="r" b="b"/>
            <a:pathLst>
              <a:path w="648207" h="117982">
                <a:moveTo>
                  <a:pt x="535813" y="109854"/>
                </a:moveTo>
                <a:lnTo>
                  <a:pt x="539368" y="115950"/>
                </a:lnTo>
                <a:lnTo>
                  <a:pt x="547115" y="117982"/>
                </a:lnTo>
                <a:lnTo>
                  <a:pt x="553085" y="114426"/>
                </a:lnTo>
                <a:lnTo>
                  <a:pt x="648207" y="59054"/>
                </a:lnTo>
                <a:lnTo>
                  <a:pt x="553085" y="3555"/>
                </a:lnTo>
                <a:lnTo>
                  <a:pt x="547115" y="0"/>
                </a:lnTo>
                <a:lnTo>
                  <a:pt x="539368" y="2031"/>
                </a:lnTo>
                <a:lnTo>
                  <a:pt x="535813" y="8127"/>
                </a:lnTo>
                <a:lnTo>
                  <a:pt x="532256" y="14223"/>
                </a:lnTo>
                <a:lnTo>
                  <a:pt x="534288" y="21970"/>
                </a:lnTo>
                <a:lnTo>
                  <a:pt x="540385" y="25526"/>
                </a:lnTo>
                <a:lnTo>
                  <a:pt x="576090" y="46355"/>
                </a:lnTo>
                <a:lnTo>
                  <a:pt x="622935" y="46354"/>
                </a:lnTo>
                <a:lnTo>
                  <a:pt x="622935" y="71754"/>
                </a:lnTo>
                <a:lnTo>
                  <a:pt x="575872" y="71754"/>
                </a:lnTo>
                <a:lnTo>
                  <a:pt x="540385" y="92455"/>
                </a:lnTo>
                <a:lnTo>
                  <a:pt x="534288" y="96011"/>
                </a:lnTo>
                <a:lnTo>
                  <a:pt x="532256" y="103758"/>
                </a:lnTo>
                <a:lnTo>
                  <a:pt x="535813" y="109854"/>
                </a:lnTo>
                <a:close/>
              </a:path>
              <a:path w="648207" h="117982">
                <a:moveTo>
                  <a:pt x="622935" y="46354"/>
                </a:moveTo>
                <a:lnTo>
                  <a:pt x="616585" y="48005"/>
                </a:lnTo>
                <a:lnTo>
                  <a:pt x="616585" y="69976"/>
                </a:lnTo>
                <a:lnTo>
                  <a:pt x="597752" y="58991"/>
                </a:lnTo>
                <a:lnTo>
                  <a:pt x="616585" y="48005"/>
                </a:lnTo>
                <a:lnTo>
                  <a:pt x="622935" y="46354"/>
                </a:lnTo>
                <a:lnTo>
                  <a:pt x="0" y="46354"/>
                </a:lnTo>
                <a:lnTo>
                  <a:pt x="0" y="71754"/>
                </a:lnTo>
                <a:lnTo>
                  <a:pt x="622935" y="71754"/>
                </a:lnTo>
                <a:lnTo>
                  <a:pt x="622935" y="46354"/>
                </a:lnTo>
                <a:close/>
              </a:path>
              <a:path w="648207" h="117982">
                <a:moveTo>
                  <a:pt x="616585" y="48005"/>
                </a:moveTo>
                <a:lnTo>
                  <a:pt x="597752" y="58991"/>
                </a:lnTo>
                <a:lnTo>
                  <a:pt x="616585" y="69976"/>
                </a:lnTo>
                <a:lnTo>
                  <a:pt x="616585" y="4800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289304" y="3771150"/>
            <a:ext cx="2088261" cy="115213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289304" y="3771150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83564" y="3784092"/>
            <a:ext cx="648157" cy="117982"/>
          </a:xfrm>
          <a:custGeom>
            <a:avLst/>
            <a:gdLst/>
            <a:ahLst/>
            <a:cxnLst/>
            <a:rect l="l" t="t" r="r" b="b"/>
            <a:pathLst>
              <a:path w="648157" h="117982">
                <a:moveTo>
                  <a:pt x="535762" y="109854"/>
                </a:moveTo>
                <a:lnTo>
                  <a:pt x="539292" y="115950"/>
                </a:lnTo>
                <a:lnTo>
                  <a:pt x="547065" y="117982"/>
                </a:lnTo>
                <a:lnTo>
                  <a:pt x="553123" y="114426"/>
                </a:lnTo>
                <a:lnTo>
                  <a:pt x="648157" y="59054"/>
                </a:lnTo>
                <a:lnTo>
                  <a:pt x="553123" y="3555"/>
                </a:lnTo>
                <a:lnTo>
                  <a:pt x="547065" y="0"/>
                </a:lnTo>
                <a:lnTo>
                  <a:pt x="539292" y="2158"/>
                </a:lnTo>
                <a:lnTo>
                  <a:pt x="535762" y="8127"/>
                </a:lnTo>
                <a:lnTo>
                  <a:pt x="532218" y="14223"/>
                </a:lnTo>
                <a:lnTo>
                  <a:pt x="534276" y="21970"/>
                </a:lnTo>
                <a:lnTo>
                  <a:pt x="540334" y="25526"/>
                </a:lnTo>
                <a:lnTo>
                  <a:pt x="576039" y="46354"/>
                </a:lnTo>
                <a:lnTo>
                  <a:pt x="622884" y="46354"/>
                </a:lnTo>
                <a:lnTo>
                  <a:pt x="622884" y="71754"/>
                </a:lnTo>
                <a:lnTo>
                  <a:pt x="575821" y="71755"/>
                </a:lnTo>
                <a:lnTo>
                  <a:pt x="540334" y="92455"/>
                </a:lnTo>
                <a:lnTo>
                  <a:pt x="534276" y="96011"/>
                </a:lnTo>
                <a:lnTo>
                  <a:pt x="532218" y="103758"/>
                </a:lnTo>
                <a:lnTo>
                  <a:pt x="535762" y="109854"/>
                </a:lnTo>
                <a:close/>
              </a:path>
              <a:path w="648157" h="117982">
                <a:moveTo>
                  <a:pt x="622884" y="46354"/>
                </a:moveTo>
                <a:lnTo>
                  <a:pt x="616534" y="48005"/>
                </a:lnTo>
                <a:lnTo>
                  <a:pt x="616534" y="69976"/>
                </a:lnTo>
                <a:lnTo>
                  <a:pt x="597701" y="58991"/>
                </a:lnTo>
                <a:lnTo>
                  <a:pt x="616534" y="48005"/>
                </a:lnTo>
                <a:lnTo>
                  <a:pt x="622884" y="46354"/>
                </a:lnTo>
                <a:lnTo>
                  <a:pt x="0" y="46354"/>
                </a:lnTo>
                <a:lnTo>
                  <a:pt x="0" y="71754"/>
                </a:lnTo>
                <a:lnTo>
                  <a:pt x="622884" y="71754"/>
                </a:lnTo>
                <a:lnTo>
                  <a:pt x="622884" y="46354"/>
                </a:lnTo>
                <a:close/>
              </a:path>
              <a:path w="648157" h="117982">
                <a:moveTo>
                  <a:pt x="616534" y="48005"/>
                </a:moveTo>
                <a:lnTo>
                  <a:pt x="597701" y="58991"/>
                </a:lnTo>
                <a:lnTo>
                  <a:pt x="616534" y="69976"/>
                </a:lnTo>
                <a:lnTo>
                  <a:pt x="616534" y="4800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83564" y="3784092"/>
            <a:ext cx="648157" cy="117982"/>
          </a:xfrm>
          <a:custGeom>
            <a:avLst/>
            <a:gdLst/>
            <a:ahLst/>
            <a:cxnLst/>
            <a:rect l="l" t="t" r="r" b="b"/>
            <a:pathLst>
              <a:path w="648157" h="117982">
                <a:moveTo>
                  <a:pt x="535762" y="109854"/>
                </a:moveTo>
                <a:lnTo>
                  <a:pt x="539292" y="115950"/>
                </a:lnTo>
                <a:lnTo>
                  <a:pt x="547065" y="117982"/>
                </a:lnTo>
                <a:lnTo>
                  <a:pt x="553123" y="114426"/>
                </a:lnTo>
                <a:lnTo>
                  <a:pt x="648157" y="59054"/>
                </a:lnTo>
                <a:lnTo>
                  <a:pt x="553123" y="3555"/>
                </a:lnTo>
                <a:lnTo>
                  <a:pt x="547065" y="0"/>
                </a:lnTo>
                <a:lnTo>
                  <a:pt x="539292" y="2158"/>
                </a:lnTo>
                <a:lnTo>
                  <a:pt x="535762" y="8127"/>
                </a:lnTo>
                <a:lnTo>
                  <a:pt x="532218" y="14223"/>
                </a:lnTo>
                <a:lnTo>
                  <a:pt x="534276" y="21970"/>
                </a:lnTo>
                <a:lnTo>
                  <a:pt x="540334" y="25526"/>
                </a:lnTo>
                <a:lnTo>
                  <a:pt x="576039" y="46354"/>
                </a:lnTo>
                <a:lnTo>
                  <a:pt x="622884" y="46354"/>
                </a:lnTo>
                <a:lnTo>
                  <a:pt x="622884" y="71754"/>
                </a:lnTo>
                <a:lnTo>
                  <a:pt x="575821" y="71755"/>
                </a:lnTo>
                <a:lnTo>
                  <a:pt x="540334" y="92455"/>
                </a:lnTo>
                <a:lnTo>
                  <a:pt x="534276" y="96011"/>
                </a:lnTo>
                <a:lnTo>
                  <a:pt x="532218" y="103758"/>
                </a:lnTo>
                <a:lnTo>
                  <a:pt x="535762" y="109854"/>
                </a:lnTo>
                <a:close/>
              </a:path>
              <a:path w="648157" h="117982">
                <a:moveTo>
                  <a:pt x="622884" y="46354"/>
                </a:moveTo>
                <a:lnTo>
                  <a:pt x="616534" y="48005"/>
                </a:lnTo>
                <a:lnTo>
                  <a:pt x="616534" y="69976"/>
                </a:lnTo>
                <a:lnTo>
                  <a:pt x="597701" y="58991"/>
                </a:lnTo>
                <a:lnTo>
                  <a:pt x="616534" y="48005"/>
                </a:lnTo>
                <a:lnTo>
                  <a:pt x="622884" y="46354"/>
                </a:lnTo>
                <a:lnTo>
                  <a:pt x="0" y="46354"/>
                </a:lnTo>
                <a:lnTo>
                  <a:pt x="0" y="71754"/>
                </a:lnTo>
                <a:lnTo>
                  <a:pt x="622884" y="71754"/>
                </a:lnTo>
                <a:lnTo>
                  <a:pt x="622884" y="46354"/>
                </a:lnTo>
                <a:close/>
              </a:path>
              <a:path w="648157" h="117982">
                <a:moveTo>
                  <a:pt x="616534" y="48005"/>
                </a:moveTo>
                <a:lnTo>
                  <a:pt x="597701" y="58991"/>
                </a:lnTo>
                <a:lnTo>
                  <a:pt x="616534" y="69976"/>
                </a:lnTo>
                <a:lnTo>
                  <a:pt x="616534" y="4800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83564" y="4072128"/>
            <a:ext cx="648157" cy="117983"/>
          </a:xfrm>
          <a:custGeom>
            <a:avLst/>
            <a:gdLst/>
            <a:ahLst/>
            <a:cxnLst/>
            <a:rect l="l" t="t" r="r" b="b"/>
            <a:pathLst>
              <a:path w="648157" h="117983">
                <a:moveTo>
                  <a:pt x="535762" y="109855"/>
                </a:moveTo>
                <a:lnTo>
                  <a:pt x="539292" y="115951"/>
                </a:lnTo>
                <a:lnTo>
                  <a:pt x="547065" y="117983"/>
                </a:lnTo>
                <a:lnTo>
                  <a:pt x="553123" y="114427"/>
                </a:lnTo>
                <a:lnTo>
                  <a:pt x="648157" y="59055"/>
                </a:lnTo>
                <a:lnTo>
                  <a:pt x="553123" y="3556"/>
                </a:lnTo>
                <a:lnTo>
                  <a:pt x="547065" y="0"/>
                </a:lnTo>
                <a:lnTo>
                  <a:pt x="539292" y="2159"/>
                </a:lnTo>
                <a:lnTo>
                  <a:pt x="535762" y="8128"/>
                </a:lnTo>
                <a:lnTo>
                  <a:pt x="532218" y="14224"/>
                </a:lnTo>
                <a:lnTo>
                  <a:pt x="534276" y="21971"/>
                </a:lnTo>
                <a:lnTo>
                  <a:pt x="540334" y="25527"/>
                </a:lnTo>
                <a:lnTo>
                  <a:pt x="576039" y="46354"/>
                </a:lnTo>
                <a:lnTo>
                  <a:pt x="622884" y="46355"/>
                </a:lnTo>
                <a:lnTo>
                  <a:pt x="622884" y="71755"/>
                </a:lnTo>
                <a:lnTo>
                  <a:pt x="575821" y="71755"/>
                </a:lnTo>
                <a:lnTo>
                  <a:pt x="540334" y="92456"/>
                </a:lnTo>
                <a:lnTo>
                  <a:pt x="534276" y="96012"/>
                </a:lnTo>
                <a:lnTo>
                  <a:pt x="532218" y="103759"/>
                </a:lnTo>
                <a:lnTo>
                  <a:pt x="535762" y="109855"/>
                </a:lnTo>
                <a:close/>
              </a:path>
              <a:path w="648157" h="117983">
                <a:moveTo>
                  <a:pt x="622884" y="46355"/>
                </a:moveTo>
                <a:lnTo>
                  <a:pt x="616534" y="48006"/>
                </a:lnTo>
                <a:lnTo>
                  <a:pt x="616534" y="69977"/>
                </a:lnTo>
                <a:lnTo>
                  <a:pt x="597701" y="58991"/>
                </a:lnTo>
                <a:lnTo>
                  <a:pt x="616534" y="48006"/>
                </a:lnTo>
                <a:lnTo>
                  <a:pt x="622884" y="46355"/>
                </a:lnTo>
                <a:lnTo>
                  <a:pt x="0" y="46355"/>
                </a:lnTo>
                <a:lnTo>
                  <a:pt x="0" y="71755"/>
                </a:lnTo>
                <a:lnTo>
                  <a:pt x="622884" y="71755"/>
                </a:lnTo>
                <a:lnTo>
                  <a:pt x="622884" y="46355"/>
                </a:lnTo>
                <a:close/>
              </a:path>
              <a:path w="648157" h="117983">
                <a:moveTo>
                  <a:pt x="616534" y="48006"/>
                </a:moveTo>
                <a:lnTo>
                  <a:pt x="597701" y="58991"/>
                </a:lnTo>
                <a:lnTo>
                  <a:pt x="616534" y="69977"/>
                </a:lnTo>
                <a:lnTo>
                  <a:pt x="616534" y="4800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83564" y="4072128"/>
            <a:ext cx="648157" cy="117983"/>
          </a:xfrm>
          <a:custGeom>
            <a:avLst/>
            <a:gdLst/>
            <a:ahLst/>
            <a:cxnLst/>
            <a:rect l="l" t="t" r="r" b="b"/>
            <a:pathLst>
              <a:path w="648157" h="117983">
                <a:moveTo>
                  <a:pt x="535762" y="109855"/>
                </a:moveTo>
                <a:lnTo>
                  <a:pt x="539292" y="115951"/>
                </a:lnTo>
                <a:lnTo>
                  <a:pt x="547065" y="117983"/>
                </a:lnTo>
                <a:lnTo>
                  <a:pt x="553123" y="114427"/>
                </a:lnTo>
                <a:lnTo>
                  <a:pt x="648157" y="59055"/>
                </a:lnTo>
                <a:lnTo>
                  <a:pt x="553123" y="3556"/>
                </a:lnTo>
                <a:lnTo>
                  <a:pt x="547065" y="0"/>
                </a:lnTo>
                <a:lnTo>
                  <a:pt x="539292" y="2159"/>
                </a:lnTo>
                <a:lnTo>
                  <a:pt x="535762" y="8128"/>
                </a:lnTo>
                <a:lnTo>
                  <a:pt x="532218" y="14224"/>
                </a:lnTo>
                <a:lnTo>
                  <a:pt x="534276" y="21971"/>
                </a:lnTo>
                <a:lnTo>
                  <a:pt x="540334" y="25527"/>
                </a:lnTo>
                <a:lnTo>
                  <a:pt x="576039" y="46354"/>
                </a:lnTo>
                <a:lnTo>
                  <a:pt x="622884" y="46355"/>
                </a:lnTo>
                <a:lnTo>
                  <a:pt x="622884" y="71755"/>
                </a:lnTo>
                <a:lnTo>
                  <a:pt x="575821" y="71755"/>
                </a:lnTo>
                <a:lnTo>
                  <a:pt x="540334" y="92456"/>
                </a:lnTo>
                <a:lnTo>
                  <a:pt x="534276" y="96012"/>
                </a:lnTo>
                <a:lnTo>
                  <a:pt x="532218" y="103759"/>
                </a:lnTo>
                <a:lnTo>
                  <a:pt x="535762" y="109855"/>
                </a:lnTo>
                <a:close/>
              </a:path>
              <a:path w="648157" h="117983">
                <a:moveTo>
                  <a:pt x="622884" y="46355"/>
                </a:moveTo>
                <a:lnTo>
                  <a:pt x="616534" y="48006"/>
                </a:lnTo>
                <a:lnTo>
                  <a:pt x="616534" y="69977"/>
                </a:lnTo>
                <a:lnTo>
                  <a:pt x="597701" y="58991"/>
                </a:lnTo>
                <a:lnTo>
                  <a:pt x="616534" y="48006"/>
                </a:lnTo>
                <a:lnTo>
                  <a:pt x="622884" y="46355"/>
                </a:lnTo>
                <a:lnTo>
                  <a:pt x="0" y="46355"/>
                </a:lnTo>
                <a:lnTo>
                  <a:pt x="0" y="71755"/>
                </a:lnTo>
                <a:lnTo>
                  <a:pt x="622884" y="71755"/>
                </a:lnTo>
                <a:lnTo>
                  <a:pt x="622884" y="46355"/>
                </a:lnTo>
                <a:close/>
              </a:path>
              <a:path w="648157" h="117983">
                <a:moveTo>
                  <a:pt x="616534" y="48006"/>
                </a:moveTo>
                <a:lnTo>
                  <a:pt x="597701" y="58991"/>
                </a:lnTo>
                <a:lnTo>
                  <a:pt x="616534" y="69977"/>
                </a:lnTo>
                <a:lnTo>
                  <a:pt x="616534" y="4800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83564" y="4792218"/>
            <a:ext cx="648157" cy="117982"/>
          </a:xfrm>
          <a:custGeom>
            <a:avLst/>
            <a:gdLst/>
            <a:ahLst/>
            <a:cxnLst/>
            <a:rect l="l" t="t" r="r" b="b"/>
            <a:pathLst>
              <a:path w="648157" h="117982">
                <a:moveTo>
                  <a:pt x="535762" y="109854"/>
                </a:moveTo>
                <a:lnTo>
                  <a:pt x="539292" y="115950"/>
                </a:lnTo>
                <a:lnTo>
                  <a:pt x="547065" y="117982"/>
                </a:lnTo>
                <a:lnTo>
                  <a:pt x="553123" y="114426"/>
                </a:lnTo>
                <a:lnTo>
                  <a:pt x="648157" y="59054"/>
                </a:lnTo>
                <a:lnTo>
                  <a:pt x="553123" y="3555"/>
                </a:lnTo>
                <a:lnTo>
                  <a:pt x="547065" y="0"/>
                </a:lnTo>
                <a:lnTo>
                  <a:pt x="539292" y="2031"/>
                </a:lnTo>
                <a:lnTo>
                  <a:pt x="535762" y="8127"/>
                </a:lnTo>
                <a:lnTo>
                  <a:pt x="532218" y="14223"/>
                </a:lnTo>
                <a:lnTo>
                  <a:pt x="534276" y="21970"/>
                </a:lnTo>
                <a:lnTo>
                  <a:pt x="540334" y="25526"/>
                </a:lnTo>
                <a:lnTo>
                  <a:pt x="576039" y="46354"/>
                </a:lnTo>
                <a:lnTo>
                  <a:pt x="622884" y="46354"/>
                </a:lnTo>
                <a:lnTo>
                  <a:pt x="622884" y="71754"/>
                </a:lnTo>
                <a:lnTo>
                  <a:pt x="575821" y="71755"/>
                </a:lnTo>
                <a:lnTo>
                  <a:pt x="540334" y="92455"/>
                </a:lnTo>
                <a:lnTo>
                  <a:pt x="534276" y="96011"/>
                </a:lnTo>
                <a:lnTo>
                  <a:pt x="532218" y="103758"/>
                </a:lnTo>
                <a:lnTo>
                  <a:pt x="535762" y="109854"/>
                </a:lnTo>
                <a:close/>
              </a:path>
              <a:path w="648157" h="117982">
                <a:moveTo>
                  <a:pt x="622884" y="46354"/>
                </a:moveTo>
                <a:lnTo>
                  <a:pt x="616534" y="48005"/>
                </a:lnTo>
                <a:lnTo>
                  <a:pt x="616534" y="69976"/>
                </a:lnTo>
                <a:lnTo>
                  <a:pt x="597701" y="58991"/>
                </a:lnTo>
                <a:lnTo>
                  <a:pt x="616534" y="48005"/>
                </a:lnTo>
                <a:lnTo>
                  <a:pt x="622884" y="46354"/>
                </a:lnTo>
                <a:lnTo>
                  <a:pt x="0" y="46354"/>
                </a:lnTo>
                <a:lnTo>
                  <a:pt x="0" y="71754"/>
                </a:lnTo>
                <a:lnTo>
                  <a:pt x="622884" y="71754"/>
                </a:lnTo>
                <a:lnTo>
                  <a:pt x="622884" y="46354"/>
                </a:lnTo>
                <a:close/>
              </a:path>
              <a:path w="648157" h="117982">
                <a:moveTo>
                  <a:pt x="616534" y="48005"/>
                </a:moveTo>
                <a:lnTo>
                  <a:pt x="597701" y="58991"/>
                </a:lnTo>
                <a:lnTo>
                  <a:pt x="616534" y="69976"/>
                </a:lnTo>
                <a:lnTo>
                  <a:pt x="616534" y="4800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83564" y="4792218"/>
            <a:ext cx="648157" cy="117982"/>
          </a:xfrm>
          <a:custGeom>
            <a:avLst/>
            <a:gdLst/>
            <a:ahLst/>
            <a:cxnLst/>
            <a:rect l="l" t="t" r="r" b="b"/>
            <a:pathLst>
              <a:path w="648157" h="117982">
                <a:moveTo>
                  <a:pt x="535762" y="109854"/>
                </a:moveTo>
                <a:lnTo>
                  <a:pt x="539292" y="115950"/>
                </a:lnTo>
                <a:lnTo>
                  <a:pt x="547065" y="117982"/>
                </a:lnTo>
                <a:lnTo>
                  <a:pt x="553123" y="114426"/>
                </a:lnTo>
                <a:lnTo>
                  <a:pt x="648157" y="59054"/>
                </a:lnTo>
                <a:lnTo>
                  <a:pt x="553123" y="3555"/>
                </a:lnTo>
                <a:lnTo>
                  <a:pt x="547065" y="0"/>
                </a:lnTo>
                <a:lnTo>
                  <a:pt x="539292" y="2031"/>
                </a:lnTo>
                <a:lnTo>
                  <a:pt x="535762" y="8127"/>
                </a:lnTo>
                <a:lnTo>
                  <a:pt x="532218" y="14223"/>
                </a:lnTo>
                <a:lnTo>
                  <a:pt x="534276" y="21970"/>
                </a:lnTo>
                <a:lnTo>
                  <a:pt x="540334" y="25526"/>
                </a:lnTo>
                <a:lnTo>
                  <a:pt x="576039" y="46354"/>
                </a:lnTo>
                <a:lnTo>
                  <a:pt x="622884" y="46354"/>
                </a:lnTo>
                <a:lnTo>
                  <a:pt x="622884" y="71754"/>
                </a:lnTo>
                <a:lnTo>
                  <a:pt x="575821" y="71755"/>
                </a:lnTo>
                <a:lnTo>
                  <a:pt x="540334" y="92455"/>
                </a:lnTo>
                <a:lnTo>
                  <a:pt x="534276" y="96011"/>
                </a:lnTo>
                <a:lnTo>
                  <a:pt x="532218" y="103758"/>
                </a:lnTo>
                <a:lnTo>
                  <a:pt x="535762" y="109854"/>
                </a:lnTo>
                <a:close/>
              </a:path>
              <a:path w="648157" h="117982">
                <a:moveTo>
                  <a:pt x="622884" y="46354"/>
                </a:moveTo>
                <a:lnTo>
                  <a:pt x="616534" y="48005"/>
                </a:lnTo>
                <a:lnTo>
                  <a:pt x="616534" y="69976"/>
                </a:lnTo>
                <a:lnTo>
                  <a:pt x="597701" y="58991"/>
                </a:lnTo>
                <a:lnTo>
                  <a:pt x="616534" y="48005"/>
                </a:lnTo>
                <a:lnTo>
                  <a:pt x="622884" y="46354"/>
                </a:lnTo>
                <a:lnTo>
                  <a:pt x="0" y="46354"/>
                </a:lnTo>
                <a:lnTo>
                  <a:pt x="0" y="71754"/>
                </a:lnTo>
                <a:lnTo>
                  <a:pt x="622884" y="71754"/>
                </a:lnTo>
                <a:lnTo>
                  <a:pt x="622884" y="46354"/>
                </a:lnTo>
                <a:close/>
              </a:path>
              <a:path w="648157" h="117982">
                <a:moveTo>
                  <a:pt x="616534" y="48005"/>
                </a:moveTo>
                <a:lnTo>
                  <a:pt x="597701" y="58991"/>
                </a:lnTo>
                <a:lnTo>
                  <a:pt x="616534" y="69976"/>
                </a:lnTo>
                <a:lnTo>
                  <a:pt x="616534" y="4800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668649" y="4852035"/>
            <a:ext cx="25400" cy="521207"/>
          </a:xfrm>
          <a:custGeom>
            <a:avLst/>
            <a:gdLst/>
            <a:ahLst/>
            <a:cxnLst/>
            <a:rect l="l" t="t" r="r" b="b"/>
            <a:pathLst>
              <a:path w="25400" h="521208">
                <a:moveTo>
                  <a:pt x="0" y="521207"/>
                </a:moveTo>
                <a:lnTo>
                  <a:pt x="25400" y="521207"/>
                </a:lnTo>
                <a:lnTo>
                  <a:pt x="25400" y="0"/>
                </a:lnTo>
                <a:lnTo>
                  <a:pt x="0" y="0"/>
                </a:lnTo>
                <a:lnTo>
                  <a:pt x="0" y="521207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668649" y="4852035"/>
            <a:ext cx="25400" cy="521207"/>
          </a:xfrm>
          <a:custGeom>
            <a:avLst/>
            <a:gdLst/>
            <a:ahLst/>
            <a:cxnLst/>
            <a:rect l="l" t="t" r="r" b="b"/>
            <a:pathLst>
              <a:path w="25400" h="521208">
                <a:moveTo>
                  <a:pt x="0" y="521207"/>
                </a:moveTo>
                <a:lnTo>
                  <a:pt x="25400" y="521207"/>
                </a:lnTo>
                <a:lnTo>
                  <a:pt x="25400" y="0"/>
                </a:lnTo>
                <a:lnTo>
                  <a:pt x="0" y="0"/>
                </a:lnTo>
                <a:lnTo>
                  <a:pt x="0" y="521207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70864" y="4851273"/>
            <a:ext cx="25400" cy="521207"/>
          </a:xfrm>
          <a:custGeom>
            <a:avLst/>
            <a:gdLst/>
            <a:ahLst/>
            <a:cxnLst/>
            <a:rect l="l" t="t" r="r" b="b"/>
            <a:pathLst>
              <a:path w="25400" h="521207">
                <a:moveTo>
                  <a:pt x="0" y="521207"/>
                </a:moveTo>
                <a:lnTo>
                  <a:pt x="25400" y="521207"/>
                </a:lnTo>
                <a:lnTo>
                  <a:pt x="25400" y="0"/>
                </a:lnTo>
                <a:lnTo>
                  <a:pt x="0" y="0"/>
                </a:lnTo>
                <a:lnTo>
                  <a:pt x="0" y="521207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70864" y="4851273"/>
            <a:ext cx="25400" cy="521207"/>
          </a:xfrm>
          <a:custGeom>
            <a:avLst/>
            <a:gdLst/>
            <a:ahLst/>
            <a:cxnLst/>
            <a:rect l="l" t="t" r="r" b="b"/>
            <a:pathLst>
              <a:path w="25400" h="521207">
                <a:moveTo>
                  <a:pt x="0" y="521207"/>
                </a:moveTo>
                <a:lnTo>
                  <a:pt x="25400" y="521207"/>
                </a:lnTo>
                <a:lnTo>
                  <a:pt x="25400" y="0"/>
                </a:lnTo>
                <a:lnTo>
                  <a:pt x="0" y="0"/>
                </a:lnTo>
                <a:lnTo>
                  <a:pt x="0" y="521207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83907" y="5342509"/>
            <a:ext cx="3023984" cy="25400"/>
          </a:xfrm>
          <a:custGeom>
            <a:avLst/>
            <a:gdLst/>
            <a:ahLst/>
            <a:cxnLst/>
            <a:rect l="l" t="t" r="r" b="b"/>
            <a:pathLst>
              <a:path w="3023984" h="25400">
                <a:moveTo>
                  <a:pt x="0" y="25399"/>
                </a:moveTo>
                <a:lnTo>
                  <a:pt x="3023984" y="25399"/>
                </a:lnTo>
                <a:lnTo>
                  <a:pt x="3023984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83907" y="5342509"/>
            <a:ext cx="3023984" cy="25400"/>
          </a:xfrm>
          <a:custGeom>
            <a:avLst/>
            <a:gdLst/>
            <a:ahLst/>
            <a:cxnLst/>
            <a:rect l="l" t="t" r="r" b="b"/>
            <a:pathLst>
              <a:path w="3023984" h="25400">
                <a:moveTo>
                  <a:pt x="0" y="25399"/>
                </a:moveTo>
                <a:lnTo>
                  <a:pt x="3023984" y="25399"/>
                </a:lnTo>
                <a:lnTo>
                  <a:pt x="3023984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95541" y="980694"/>
            <a:ext cx="3960431" cy="658367"/>
          </a:xfrm>
          <a:custGeom>
            <a:avLst/>
            <a:gdLst/>
            <a:ahLst/>
            <a:cxnLst/>
            <a:rect l="l" t="t" r="r" b="b"/>
            <a:pathLst>
              <a:path w="3960431" h="658367">
                <a:moveTo>
                  <a:pt x="0" y="109727"/>
                </a:moveTo>
                <a:lnTo>
                  <a:pt x="47" y="551883"/>
                </a:lnTo>
                <a:lnTo>
                  <a:pt x="9538" y="593445"/>
                </a:lnTo>
                <a:lnTo>
                  <a:pt x="33211" y="627280"/>
                </a:lnTo>
                <a:lnTo>
                  <a:pt x="67722" y="650037"/>
                </a:lnTo>
                <a:lnTo>
                  <a:pt x="109727" y="658367"/>
                </a:lnTo>
                <a:lnTo>
                  <a:pt x="3853946" y="658320"/>
                </a:lnTo>
                <a:lnTo>
                  <a:pt x="3895509" y="648825"/>
                </a:lnTo>
                <a:lnTo>
                  <a:pt x="3929344" y="625146"/>
                </a:lnTo>
                <a:lnTo>
                  <a:pt x="3952101" y="590635"/>
                </a:lnTo>
                <a:lnTo>
                  <a:pt x="3960431" y="548639"/>
                </a:lnTo>
                <a:lnTo>
                  <a:pt x="3960384" y="106484"/>
                </a:lnTo>
                <a:lnTo>
                  <a:pt x="3950888" y="64922"/>
                </a:lnTo>
                <a:lnTo>
                  <a:pt x="3927210" y="31087"/>
                </a:lnTo>
                <a:lnTo>
                  <a:pt x="3892698" y="8330"/>
                </a:lnTo>
                <a:lnTo>
                  <a:pt x="3850703" y="0"/>
                </a:lnTo>
                <a:lnTo>
                  <a:pt x="106483" y="47"/>
                </a:lnTo>
                <a:lnTo>
                  <a:pt x="64911" y="9542"/>
                </a:lnTo>
                <a:lnTo>
                  <a:pt x="31077" y="33221"/>
                </a:lnTo>
                <a:lnTo>
                  <a:pt x="8326" y="67732"/>
                </a:lnTo>
                <a:lnTo>
                  <a:pt x="0" y="109727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654296" y="980694"/>
            <a:ext cx="3960495" cy="65836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654296" y="980694"/>
            <a:ext cx="3960495" cy="658367"/>
          </a:xfrm>
          <a:custGeom>
            <a:avLst/>
            <a:gdLst/>
            <a:ahLst/>
            <a:cxnLst/>
            <a:rect l="l" t="t" r="r" b="b"/>
            <a:pathLst>
              <a:path w="3960495" h="658367">
                <a:moveTo>
                  <a:pt x="109016" y="658320"/>
                </a:moveTo>
                <a:lnTo>
                  <a:pt x="109727" y="658367"/>
                </a:lnTo>
                <a:lnTo>
                  <a:pt x="3850767" y="658367"/>
                </a:lnTo>
                <a:lnTo>
                  <a:pt x="109016" y="658320"/>
                </a:lnTo>
              </a:path>
              <a:path w="3960495" h="658367">
                <a:moveTo>
                  <a:pt x="3854010" y="658320"/>
                </a:moveTo>
                <a:lnTo>
                  <a:pt x="3859745" y="657774"/>
                </a:lnTo>
              </a:path>
              <a:path w="3960495" h="658367">
                <a:moveTo>
                  <a:pt x="3850767" y="658367"/>
                </a:moveTo>
                <a:lnTo>
                  <a:pt x="3854010" y="658320"/>
                </a:lnTo>
              </a:path>
              <a:path w="3960495" h="658367">
                <a:moveTo>
                  <a:pt x="93541" y="657087"/>
                </a:moveTo>
                <a:lnTo>
                  <a:pt x="95104" y="657401"/>
                </a:lnTo>
                <a:lnTo>
                  <a:pt x="100749" y="657774"/>
                </a:lnTo>
              </a:path>
              <a:path w="3960495" h="658367">
                <a:moveTo>
                  <a:pt x="3868516" y="656938"/>
                </a:moveTo>
                <a:lnTo>
                  <a:pt x="3874001" y="655672"/>
                </a:lnTo>
              </a:path>
              <a:path w="3960495" h="658367">
                <a:moveTo>
                  <a:pt x="3866953" y="657087"/>
                </a:moveTo>
                <a:lnTo>
                  <a:pt x="3868516" y="656938"/>
                </a:lnTo>
              </a:path>
              <a:path w="3960495" h="658367">
                <a:moveTo>
                  <a:pt x="79584" y="654078"/>
                </a:moveTo>
                <a:lnTo>
                  <a:pt x="81065" y="654583"/>
                </a:lnTo>
                <a:lnTo>
                  <a:pt x="86493" y="655672"/>
                </a:lnTo>
              </a:path>
              <a:path w="3960495" h="658367">
                <a:moveTo>
                  <a:pt x="3882411" y="653731"/>
                </a:moveTo>
                <a:lnTo>
                  <a:pt x="3887597" y="651798"/>
                </a:lnTo>
              </a:path>
              <a:path w="3960495" h="658367">
                <a:moveTo>
                  <a:pt x="3880910" y="654078"/>
                </a:moveTo>
                <a:lnTo>
                  <a:pt x="3882411" y="653731"/>
                </a:lnTo>
              </a:path>
              <a:path w="3960495" h="658367">
                <a:moveTo>
                  <a:pt x="66348" y="649357"/>
                </a:moveTo>
                <a:lnTo>
                  <a:pt x="67732" y="650037"/>
                </a:lnTo>
                <a:lnTo>
                  <a:pt x="72897" y="651798"/>
                </a:lnTo>
              </a:path>
              <a:path w="3960495" h="658367">
                <a:moveTo>
                  <a:pt x="3895572" y="648825"/>
                </a:moveTo>
                <a:lnTo>
                  <a:pt x="3900409" y="646276"/>
                </a:lnTo>
              </a:path>
              <a:path w="3960495" h="658367">
                <a:moveTo>
                  <a:pt x="3894146" y="649357"/>
                </a:moveTo>
                <a:lnTo>
                  <a:pt x="3895572" y="648825"/>
                </a:lnTo>
              </a:path>
              <a:path w="3960495" h="658367">
                <a:moveTo>
                  <a:pt x="53957" y="643048"/>
                </a:moveTo>
                <a:lnTo>
                  <a:pt x="55231" y="643889"/>
                </a:lnTo>
                <a:lnTo>
                  <a:pt x="60085" y="646276"/>
                </a:lnTo>
              </a:path>
              <a:path w="3960495" h="658367">
                <a:moveTo>
                  <a:pt x="3907875" y="642343"/>
                </a:moveTo>
                <a:lnTo>
                  <a:pt x="3912314" y="639231"/>
                </a:lnTo>
              </a:path>
              <a:path w="3960495" h="658367">
                <a:moveTo>
                  <a:pt x="3906537" y="643048"/>
                </a:moveTo>
                <a:lnTo>
                  <a:pt x="3907875" y="642343"/>
                </a:lnTo>
              </a:path>
              <a:path w="3960495" h="658367">
                <a:moveTo>
                  <a:pt x="42535" y="635274"/>
                </a:moveTo>
                <a:lnTo>
                  <a:pt x="43686" y="636262"/>
                </a:lnTo>
                <a:lnTo>
                  <a:pt x="48180" y="639231"/>
                </a:lnTo>
              </a:path>
              <a:path w="3960495" h="658367">
                <a:moveTo>
                  <a:pt x="3919194" y="634408"/>
                </a:moveTo>
                <a:lnTo>
                  <a:pt x="3923190" y="630785"/>
                </a:lnTo>
              </a:path>
              <a:path w="3960495" h="658367">
                <a:moveTo>
                  <a:pt x="3917959" y="635274"/>
                </a:moveTo>
                <a:lnTo>
                  <a:pt x="3919194" y="634408"/>
                </a:lnTo>
              </a:path>
              <a:path w="3960495" h="658367">
                <a:moveTo>
                  <a:pt x="32206" y="626161"/>
                </a:moveTo>
                <a:lnTo>
                  <a:pt x="33221" y="627280"/>
                </a:lnTo>
                <a:lnTo>
                  <a:pt x="37304" y="630785"/>
                </a:lnTo>
              </a:path>
              <a:path w="3960495" h="658367">
                <a:moveTo>
                  <a:pt x="3929407" y="625146"/>
                </a:moveTo>
                <a:lnTo>
                  <a:pt x="3932912" y="621063"/>
                </a:lnTo>
              </a:path>
              <a:path w="3960495" h="658367">
                <a:moveTo>
                  <a:pt x="3928288" y="626161"/>
                </a:moveTo>
                <a:lnTo>
                  <a:pt x="3929407" y="625146"/>
                </a:lnTo>
              </a:path>
              <a:path w="3960495" h="658367">
                <a:moveTo>
                  <a:pt x="23093" y="615832"/>
                </a:moveTo>
                <a:lnTo>
                  <a:pt x="23959" y="617067"/>
                </a:lnTo>
                <a:lnTo>
                  <a:pt x="27582" y="621063"/>
                </a:lnTo>
              </a:path>
              <a:path w="3960495" h="658367">
                <a:moveTo>
                  <a:pt x="3938389" y="614681"/>
                </a:moveTo>
                <a:lnTo>
                  <a:pt x="3941358" y="610187"/>
                </a:lnTo>
              </a:path>
              <a:path w="3960495" h="658367">
                <a:moveTo>
                  <a:pt x="3937401" y="615832"/>
                </a:moveTo>
                <a:lnTo>
                  <a:pt x="3938389" y="614681"/>
                </a:lnTo>
              </a:path>
              <a:path w="3960495" h="658367">
                <a:moveTo>
                  <a:pt x="15319" y="604410"/>
                </a:moveTo>
                <a:lnTo>
                  <a:pt x="16024" y="605748"/>
                </a:lnTo>
                <a:lnTo>
                  <a:pt x="19136" y="610187"/>
                </a:lnTo>
              </a:path>
              <a:path w="3960495" h="658367">
                <a:moveTo>
                  <a:pt x="3946016" y="603136"/>
                </a:moveTo>
                <a:lnTo>
                  <a:pt x="3948403" y="598282"/>
                </a:lnTo>
              </a:path>
              <a:path w="3960495" h="658367">
                <a:moveTo>
                  <a:pt x="3945175" y="604410"/>
                </a:moveTo>
                <a:lnTo>
                  <a:pt x="3946016" y="603136"/>
                </a:lnTo>
              </a:path>
              <a:path w="3960495" h="658367">
                <a:moveTo>
                  <a:pt x="9010" y="592019"/>
                </a:moveTo>
                <a:lnTo>
                  <a:pt x="9542" y="593445"/>
                </a:lnTo>
                <a:lnTo>
                  <a:pt x="12091" y="598282"/>
                </a:lnTo>
              </a:path>
              <a:path w="3960495" h="658367">
                <a:moveTo>
                  <a:pt x="3952164" y="590635"/>
                </a:moveTo>
                <a:lnTo>
                  <a:pt x="3953925" y="585470"/>
                </a:lnTo>
              </a:path>
              <a:path w="3960495" h="658367">
                <a:moveTo>
                  <a:pt x="3951484" y="592019"/>
                </a:moveTo>
                <a:lnTo>
                  <a:pt x="3952164" y="590635"/>
                </a:lnTo>
              </a:path>
              <a:path w="3960495" h="658367">
                <a:moveTo>
                  <a:pt x="4289" y="578783"/>
                </a:moveTo>
                <a:lnTo>
                  <a:pt x="4636" y="580284"/>
                </a:lnTo>
                <a:lnTo>
                  <a:pt x="6569" y="585470"/>
                </a:lnTo>
              </a:path>
              <a:path w="3960495" h="658367">
                <a:moveTo>
                  <a:pt x="3956710" y="577302"/>
                </a:moveTo>
                <a:lnTo>
                  <a:pt x="3957799" y="571874"/>
                </a:lnTo>
              </a:path>
              <a:path w="3960495" h="658367">
                <a:moveTo>
                  <a:pt x="3956205" y="578783"/>
                </a:moveTo>
                <a:lnTo>
                  <a:pt x="3956710" y="577302"/>
                </a:lnTo>
              </a:path>
              <a:path w="3960495" h="658367">
                <a:moveTo>
                  <a:pt x="1280" y="564826"/>
                </a:moveTo>
                <a:lnTo>
                  <a:pt x="1429" y="566389"/>
                </a:lnTo>
                <a:lnTo>
                  <a:pt x="2695" y="571874"/>
                </a:lnTo>
              </a:path>
              <a:path w="3960495" h="658367">
                <a:moveTo>
                  <a:pt x="3959528" y="563263"/>
                </a:moveTo>
                <a:lnTo>
                  <a:pt x="3959901" y="557618"/>
                </a:lnTo>
              </a:path>
              <a:path w="3960495" h="658367">
                <a:moveTo>
                  <a:pt x="3959214" y="564826"/>
                </a:moveTo>
                <a:lnTo>
                  <a:pt x="3959528" y="563263"/>
                </a:lnTo>
              </a:path>
              <a:path w="3960495" h="658367">
                <a:moveTo>
                  <a:pt x="46" y="109020"/>
                </a:moveTo>
                <a:lnTo>
                  <a:pt x="0" y="109727"/>
                </a:lnTo>
                <a:lnTo>
                  <a:pt x="0" y="548639"/>
                </a:lnTo>
                <a:lnTo>
                  <a:pt x="47" y="551883"/>
                </a:lnTo>
                <a:lnTo>
                  <a:pt x="593" y="557618"/>
                </a:lnTo>
              </a:path>
              <a:path w="3960495" h="658367">
                <a:moveTo>
                  <a:pt x="3960495" y="548639"/>
                </a:moveTo>
                <a:lnTo>
                  <a:pt x="3960495" y="109727"/>
                </a:lnTo>
                <a:lnTo>
                  <a:pt x="3960447" y="106484"/>
                </a:lnTo>
                <a:lnTo>
                  <a:pt x="3959901" y="100749"/>
                </a:lnTo>
              </a:path>
              <a:path w="3960495" h="658367">
                <a:moveTo>
                  <a:pt x="3960448" y="549347"/>
                </a:moveTo>
                <a:lnTo>
                  <a:pt x="3960495" y="548639"/>
                </a:lnTo>
              </a:path>
              <a:path w="3960495" h="658367">
                <a:moveTo>
                  <a:pt x="1280" y="93541"/>
                </a:moveTo>
                <a:lnTo>
                  <a:pt x="966" y="95104"/>
                </a:lnTo>
                <a:lnTo>
                  <a:pt x="593" y="100749"/>
                </a:lnTo>
              </a:path>
              <a:path w="3960495" h="658367">
                <a:moveTo>
                  <a:pt x="3959065" y="91978"/>
                </a:moveTo>
                <a:lnTo>
                  <a:pt x="3957799" y="86493"/>
                </a:lnTo>
              </a:path>
              <a:path w="3960495" h="658367">
                <a:moveTo>
                  <a:pt x="3959214" y="93541"/>
                </a:moveTo>
                <a:lnTo>
                  <a:pt x="3959065" y="91978"/>
                </a:lnTo>
              </a:path>
              <a:path w="3960495" h="658367">
                <a:moveTo>
                  <a:pt x="4289" y="79584"/>
                </a:moveTo>
                <a:lnTo>
                  <a:pt x="3784" y="81065"/>
                </a:lnTo>
                <a:lnTo>
                  <a:pt x="2695" y="86493"/>
                </a:lnTo>
              </a:path>
              <a:path w="3960495" h="658367">
                <a:moveTo>
                  <a:pt x="3955858" y="78083"/>
                </a:moveTo>
                <a:lnTo>
                  <a:pt x="3953925" y="72897"/>
                </a:lnTo>
              </a:path>
              <a:path w="3960495" h="658367">
                <a:moveTo>
                  <a:pt x="3956205" y="79584"/>
                </a:moveTo>
                <a:lnTo>
                  <a:pt x="3955858" y="78083"/>
                </a:lnTo>
              </a:path>
              <a:path w="3960495" h="658367">
                <a:moveTo>
                  <a:pt x="9010" y="66348"/>
                </a:moveTo>
                <a:lnTo>
                  <a:pt x="8330" y="67732"/>
                </a:lnTo>
                <a:lnTo>
                  <a:pt x="6569" y="72897"/>
                </a:lnTo>
              </a:path>
              <a:path w="3960495" h="658367">
                <a:moveTo>
                  <a:pt x="3950952" y="64922"/>
                </a:moveTo>
                <a:lnTo>
                  <a:pt x="3948403" y="60085"/>
                </a:lnTo>
              </a:path>
              <a:path w="3960495" h="658367">
                <a:moveTo>
                  <a:pt x="3951484" y="66348"/>
                </a:moveTo>
                <a:lnTo>
                  <a:pt x="3950952" y="64922"/>
                </a:lnTo>
              </a:path>
              <a:path w="3960495" h="658367">
                <a:moveTo>
                  <a:pt x="15319" y="53957"/>
                </a:moveTo>
                <a:lnTo>
                  <a:pt x="14478" y="55231"/>
                </a:lnTo>
                <a:lnTo>
                  <a:pt x="12091" y="60085"/>
                </a:lnTo>
              </a:path>
              <a:path w="3960495" h="658367">
                <a:moveTo>
                  <a:pt x="3944470" y="52619"/>
                </a:moveTo>
                <a:lnTo>
                  <a:pt x="3941358" y="48180"/>
                </a:lnTo>
              </a:path>
              <a:path w="3960495" h="658367">
                <a:moveTo>
                  <a:pt x="3945175" y="53957"/>
                </a:moveTo>
                <a:lnTo>
                  <a:pt x="3944470" y="52619"/>
                </a:lnTo>
              </a:path>
              <a:path w="3960495" h="658367">
                <a:moveTo>
                  <a:pt x="23093" y="42535"/>
                </a:moveTo>
                <a:lnTo>
                  <a:pt x="22105" y="43686"/>
                </a:lnTo>
                <a:lnTo>
                  <a:pt x="19136" y="48180"/>
                </a:lnTo>
              </a:path>
              <a:path w="3960495" h="658367">
                <a:moveTo>
                  <a:pt x="3936535" y="41300"/>
                </a:moveTo>
                <a:lnTo>
                  <a:pt x="3932912" y="37304"/>
                </a:lnTo>
              </a:path>
              <a:path w="3960495" h="658367">
                <a:moveTo>
                  <a:pt x="3937401" y="42535"/>
                </a:moveTo>
                <a:lnTo>
                  <a:pt x="3936535" y="41300"/>
                </a:lnTo>
              </a:path>
              <a:path w="3960495" h="658367">
                <a:moveTo>
                  <a:pt x="32206" y="32206"/>
                </a:moveTo>
                <a:lnTo>
                  <a:pt x="31087" y="33221"/>
                </a:lnTo>
                <a:lnTo>
                  <a:pt x="27582" y="37304"/>
                </a:lnTo>
              </a:path>
              <a:path w="3960495" h="658367">
                <a:moveTo>
                  <a:pt x="3927273" y="31087"/>
                </a:moveTo>
                <a:lnTo>
                  <a:pt x="3923190" y="27582"/>
                </a:lnTo>
              </a:path>
              <a:path w="3960495" h="658367">
                <a:moveTo>
                  <a:pt x="3928288" y="32206"/>
                </a:moveTo>
                <a:lnTo>
                  <a:pt x="3927273" y="31087"/>
                </a:lnTo>
              </a:path>
              <a:path w="3960495" h="658367">
                <a:moveTo>
                  <a:pt x="42535" y="23093"/>
                </a:moveTo>
                <a:lnTo>
                  <a:pt x="41300" y="23959"/>
                </a:lnTo>
                <a:lnTo>
                  <a:pt x="37304" y="27582"/>
                </a:lnTo>
              </a:path>
              <a:path w="3960495" h="658367">
                <a:moveTo>
                  <a:pt x="3916808" y="22105"/>
                </a:moveTo>
                <a:lnTo>
                  <a:pt x="3912314" y="19136"/>
                </a:lnTo>
              </a:path>
              <a:path w="3960495" h="658367">
                <a:moveTo>
                  <a:pt x="3917959" y="23093"/>
                </a:moveTo>
                <a:lnTo>
                  <a:pt x="3916808" y="22105"/>
                </a:lnTo>
              </a:path>
              <a:path w="3960495" h="658367">
                <a:moveTo>
                  <a:pt x="53957" y="15319"/>
                </a:moveTo>
                <a:lnTo>
                  <a:pt x="52619" y="16024"/>
                </a:lnTo>
                <a:lnTo>
                  <a:pt x="48180" y="19136"/>
                </a:lnTo>
              </a:path>
              <a:path w="3960495" h="658367">
                <a:moveTo>
                  <a:pt x="3905263" y="14478"/>
                </a:moveTo>
                <a:lnTo>
                  <a:pt x="3900409" y="12091"/>
                </a:lnTo>
              </a:path>
              <a:path w="3960495" h="658367">
                <a:moveTo>
                  <a:pt x="3906537" y="15319"/>
                </a:moveTo>
                <a:lnTo>
                  <a:pt x="3905263" y="14478"/>
                </a:lnTo>
              </a:path>
              <a:path w="3960495" h="658367">
                <a:moveTo>
                  <a:pt x="66348" y="9010"/>
                </a:moveTo>
                <a:lnTo>
                  <a:pt x="64922" y="9542"/>
                </a:lnTo>
                <a:lnTo>
                  <a:pt x="60085" y="12091"/>
                </a:lnTo>
              </a:path>
              <a:path w="3960495" h="658367">
                <a:moveTo>
                  <a:pt x="3892762" y="8330"/>
                </a:moveTo>
                <a:lnTo>
                  <a:pt x="3887597" y="6569"/>
                </a:lnTo>
              </a:path>
              <a:path w="3960495" h="658367">
                <a:moveTo>
                  <a:pt x="3894146" y="9010"/>
                </a:moveTo>
                <a:lnTo>
                  <a:pt x="3892762" y="8330"/>
                </a:lnTo>
              </a:path>
              <a:path w="3960495" h="658367">
                <a:moveTo>
                  <a:pt x="79584" y="4289"/>
                </a:moveTo>
                <a:lnTo>
                  <a:pt x="78083" y="4636"/>
                </a:lnTo>
                <a:lnTo>
                  <a:pt x="72897" y="6569"/>
                </a:lnTo>
              </a:path>
              <a:path w="3960495" h="658367">
                <a:moveTo>
                  <a:pt x="3879429" y="3784"/>
                </a:moveTo>
                <a:lnTo>
                  <a:pt x="3874001" y="2695"/>
                </a:lnTo>
              </a:path>
              <a:path w="3960495" h="658367">
                <a:moveTo>
                  <a:pt x="3880910" y="4289"/>
                </a:moveTo>
                <a:lnTo>
                  <a:pt x="3879429" y="3784"/>
                </a:lnTo>
              </a:path>
              <a:path w="3960495" h="658367">
                <a:moveTo>
                  <a:pt x="93541" y="1280"/>
                </a:moveTo>
                <a:lnTo>
                  <a:pt x="91978" y="1429"/>
                </a:lnTo>
                <a:lnTo>
                  <a:pt x="86493" y="2695"/>
                </a:lnTo>
              </a:path>
              <a:path w="3960495" h="658367">
                <a:moveTo>
                  <a:pt x="3865390" y="966"/>
                </a:moveTo>
                <a:lnTo>
                  <a:pt x="3859745" y="593"/>
                </a:lnTo>
              </a:path>
              <a:path w="3960495" h="658367">
                <a:moveTo>
                  <a:pt x="3866953" y="1280"/>
                </a:moveTo>
                <a:lnTo>
                  <a:pt x="3865390" y="966"/>
                </a:lnTo>
              </a:path>
              <a:path w="3960495" h="658367">
                <a:moveTo>
                  <a:pt x="3850767" y="0"/>
                </a:moveTo>
                <a:lnTo>
                  <a:pt x="109727" y="0"/>
                </a:lnTo>
                <a:lnTo>
                  <a:pt x="3851478" y="47"/>
                </a:lnTo>
                <a:lnTo>
                  <a:pt x="3850767" y="0"/>
                </a:lnTo>
              </a:path>
              <a:path w="3960495" h="658367">
                <a:moveTo>
                  <a:pt x="109727" y="0"/>
                </a:moveTo>
                <a:lnTo>
                  <a:pt x="106484" y="47"/>
                </a:lnTo>
                <a:lnTo>
                  <a:pt x="100749" y="593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654296" y="980694"/>
            <a:ext cx="3960495" cy="65836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654296" y="980694"/>
            <a:ext cx="3960495" cy="658367"/>
          </a:xfrm>
          <a:custGeom>
            <a:avLst/>
            <a:gdLst/>
            <a:ahLst/>
            <a:cxnLst/>
            <a:rect l="l" t="t" r="r" b="b"/>
            <a:pathLst>
              <a:path w="3960495" h="658367">
                <a:moveTo>
                  <a:pt x="0" y="109727"/>
                </a:moveTo>
                <a:lnTo>
                  <a:pt x="966" y="95104"/>
                </a:lnTo>
                <a:lnTo>
                  <a:pt x="3784" y="81065"/>
                </a:lnTo>
                <a:lnTo>
                  <a:pt x="8330" y="67732"/>
                </a:lnTo>
                <a:lnTo>
                  <a:pt x="14478" y="55231"/>
                </a:lnTo>
                <a:lnTo>
                  <a:pt x="22105" y="43686"/>
                </a:lnTo>
                <a:lnTo>
                  <a:pt x="31087" y="33221"/>
                </a:lnTo>
                <a:lnTo>
                  <a:pt x="41300" y="23959"/>
                </a:lnTo>
                <a:lnTo>
                  <a:pt x="52619" y="16024"/>
                </a:lnTo>
                <a:lnTo>
                  <a:pt x="64922" y="9542"/>
                </a:lnTo>
                <a:lnTo>
                  <a:pt x="78083" y="4636"/>
                </a:lnTo>
                <a:lnTo>
                  <a:pt x="91978" y="1429"/>
                </a:lnTo>
                <a:lnTo>
                  <a:pt x="106484" y="47"/>
                </a:lnTo>
                <a:lnTo>
                  <a:pt x="109727" y="0"/>
                </a:lnTo>
                <a:lnTo>
                  <a:pt x="3850767" y="0"/>
                </a:lnTo>
                <a:lnTo>
                  <a:pt x="3865390" y="966"/>
                </a:lnTo>
                <a:lnTo>
                  <a:pt x="3879429" y="3784"/>
                </a:lnTo>
                <a:lnTo>
                  <a:pt x="3892762" y="8330"/>
                </a:lnTo>
                <a:lnTo>
                  <a:pt x="3905263" y="14478"/>
                </a:lnTo>
                <a:lnTo>
                  <a:pt x="3916808" y="22105"/>
                </a:lnTo>
                <a:lnTo>
                  <a:pt x="3927273" y="31087"/>
                </a:lnTo>
                <a:lnTo>
                  <a:pt x="3936535" y="41300"/>
                </a:lnTo>
                <a:lnTo>
                  <a:pt x="3944470" y="52619"/>
                </a:lnTo>
                <a:lnTo>
                  <a:pt x="3950952" y="64922"/>
                </a:lnTo>
                <a:lnTo>
                  <a:pt x="3955858" y="78083"/>
                </a:lnTo>
                <a:lnTo>
                  <a:pt x="3959065" y="91978"/>
                </a:lnTo>
                <a:lnTo>
                  <a:pt x="3960447" y="106484"/>
                </a:lnTo>
                <a:lnTo>
                  <a:pt x="3960495" y="109727"/>
                </a:lnTo>
                <a:lnTo>
                  <a:pt x="3960495" y="548639"/>
                </a:lnTo>
                <a:lnTo>
                  <a:pt x="3959528" y="563263"/>
                </a:lnTo>
                <a:lnTo>
                  <a:pt x="3956710" y="577302"/>
                </a:lnTo>
                <a:lnTo>
                  <a:pt x="3952164" y="590635"/>
                </a:lnTo>
                <a:lnTo>
                  <a:pt x="3946016" y="603136"/>
                </a:lnTo>
                <a:lnTo>
                  <a:pt x="3938389" y="614681"/>
                </a:lnTo>
                <a:lnTo>
                  <a:pt x="3929407" y="625146"/>
                </a:lnTo>
                <a:lnTo>
                  <a:pt x="3919194" y="634408"/>
                </a:lnTo>
                <a:lnTo>
                  <a:pt x="3907875" y="642343"/>
                </a:lnTo>
                <a:lnTo>
                  <a:pt x="3895572" y="648825"/>
                </a:lnTo>
                <a:lnTo>
                  <a:pt x="3882411" y="653731"/>
                </a:lnTo>
                <a:lnTo>
                  <a:pt x="3868516" y="656938"/>
                </a:lnTo>
                <a:lnTo>
                  <a:pt x="3854010" y="658320"/>
                </a:lnTo>
                <a:lnTo>
                  <a:pt x="3850767" y="658367"/>
                </a:lnTo>
                <a:lnTo>
                  <a:pt x="109727" y="658367"/>
                </a:lnTo>
                <a:lnTo>
                  <a:pt x="95104" y="657401"/>
                </a:lnTo>
                <a:lnTo>
                  <a:pt x="81065" y="654583"/>
                </a:lnTo>
                <a:lnTo>
                  <a:pt x="67732" y="650037"/>
                </a:lnTo>
                <a:lnTo>
                  <a:pt x="55231" y="643889"/>
                </a:lnTo>
                <a:lnTo>
                  <a:pt x="43686" y="636262"/>
                </a:lnTo>
                <a:lnTo>
                  <a:pt x="33221" y="627280"/>
                </a:lnTo>
                <a:lnTo>
                  <a:pt x="23959" y="617067"/>
                </a:lnTo>
                <a:lnTo>
                  <a:pt x="16024" y="605748"/>
                </a:lnTo>
                <a:lnTo>
                  <a:pt x="9542" y="593445"/>
                </a:lnTo>
                <a:lnTo>
                  <a:pt x="4636" y="580284"/>
                </a:lnTo>
                <a:lnTo>
                  <a:pt x="1429" y="566389"/>
                </a:lnTo>
                <a:lnTo>
                  <a:pt x="47" y="551883"/>
                </a:lnTo>
                <a:lnTo>
                  <a:pt x="0" y="548639"/>
                </a:lnTo>
                <a:lnTo>
                  <a:pt x="0" y="109727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2917825" y="260440"/>
            <a:ext cx="3401200" cy="4829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3600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</a:t>
            </a:r>
            <a:r>
              <a:rPr sz="2850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NTRODUCTION</a:t>
            </a:r>
            <a:endParaRPr sz="285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61352" y="1164443"/>
            <a:ext cx="347214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C</a:t>
            </a:r>
            <a:r>
              <a:rPr sz="2400" b="1" spc="-14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rcu</a:t>
            </a:r>
            <a:r>
              <a:rPr sz="2400" b="1" spc="-14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ts</a:t>
            </a:r>
            <a:r>
              <a:rPr sz="2400" b="1" spc="9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As</a:t>
            </a:r>
            <a:r>
              <a:rPr sz="2400" b="1" spc="-4" dirty="0" smtClean="0">
                <a:latin typeface="Century Schoolbook"/>
                <a:cs typeface="Century Schoolbook"/>
              </a:rPr>
              <a:t>y</a:t>
            </a:r>
            <a:r>
              <a:rPr sz="2400" b="1" spc="0" dirty="0" smtClean="0">
                <a:latin typeface="Century Schoolbook"/>
                <a:cs typeface="Century Schoolbook"/>
              </a:rPr>
              <a:t>nch</a:t>
            </a:r>
            <a:r>
              <a:rPr sz="2400" b="1" spc="-9" dirty="0" smtClean="0">
                <a:latin typeface="Century Schoolbook"/>
                <a:cs typeface="Century Schoolbook"/>
              </a:rPr>
              <a:t>r</a:t>
            </a:r>
            <a:r>
              <a:rPr sz="2400" b="1" spc="0" dirty="0" smtClean="0">
                <a:latin typeface="Century Schoolbook"/>
                <a:cs typeface="Century Schoolbook"/>
              </a:rPr>
              <a:t>o</a:t>
            </a:r>
            <a:r>
              <a:rPr sz="2400" b="1" spc="-9" dirty="0" smtClean="0">
                <a:latin typeface="Century Schoolbook"/>
                <a:cs typeface="Century Schoolbook"/>
              </a:rPr>
              <a:t>n</a:t>
            </a:r>
            <a:r>
              <a:rPr sz="2400" b="1" spc="0" dirty="0" smtClean="0">
                <a:latin typeface="Century Schoolbook"/>
                <a:cs typeface="Century Schoolbook"/>
              </a:rPr>
              <a:t>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013071" y="1164443"/>
            <a:ext cx="329202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C</a:t>
            </a:r>
            <a:r>
              <a:rPr sz="2400" b="1" spc="-14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rcu</a:t>
            </a:r>
            <a:r>
              <a:rPr sz="2400" b="1" spc="-14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ts</a:t>
            </a:r>
            <a:r>
              <a:rPr sz="2400" b="1" spc="9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Sy</a:t>
            </a:r>
            <a:r>
              <a:rPr sz="2400" b="1" spc="-9" dirty="0" smtClean="0">
                <a:latin typeface="Century Schoolbook"/>
                <a:cs typeface="Century Schoolbook"/>
              </a:rPr>
              <a:t>n</a:t>
            </a:r>
            <a:r>
              <a:rPr sz="2400" b="1" spc="0" dirty="0" smtClean="0">
                <a:latin typeface="Century Schoolbook"/>
                <a:cs typeface="Century Schoolbook"/>
              </a:rPr>
              <a:t>chr</a:t>
            </a:r>
            <a:r>
              <a:rPr sz="2400" b="1" spc="-9" dirty="0" smtClean="0">
                <a:latin typeface="Century Schoolbook"/>
                <a:cs typeface="Century Schoolbook"/>
              </a:rPr>
              <a:t>o</a:t>
            </a:r>
            <a:r>
              <a:rPr sz="2400" b="1" spc="0" dirty="0" smtClean="0">
                <a:latin typeface="Century Schoolbook"/>
                <a:cs typeface="Century Schoolbook"/>
              </a:rPr>
              <a:t>nes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94957" y="1896090"/>
            <a:ext cx="84192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Les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222375" y="1896090"/>
            <a:ext cx="136221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9" dirty="0" smtClean="0">
                <a:latin typeface="Century Schoolbook"/>
                <a:cs typeface="Century Schoolbook"/>
              </a:rPr>
              <a:t>v</a:t>
            </a:r>
            <a:r>
              <a:rPr sz="2400" spc="0" dirty="0" smtClean="0">
                <a:latin typeface="Century Schoolbook"/>
                <a:cs typeface="Century Schoolbook"/>
              </a:rPr>
              <a:t>ari</a:t>
            </a:r>
            <a:r>
              <a:rPr sz="2400" spc="4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-19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670429" y="1896090"/>
            <a:ext cx="172641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du</a:t>
            </a:r>
            <a:r>
              <a:rPr sz="2400" spc="529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-9" dirty="0" smtClean="0">
                <a:latin typeface="Century Schoolbook"/>
                <a:cs typeface="Century Schoolbook"/>
              </a:rPr>
              <a:t>y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tè</a:t>
            </a:r>
            <a:r>
              <a:rPr sz="2400" spc="9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891151" y="1896090"/>
            <a:ext cx="163870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L</a:t>
            </a:r>
            <a:r>
              <a:rPr sz="2400" spc="-9" dirty="0" smtClean="0">
                <a:latin typeface="Century Schoolbook"/>
                <a:cs typeface="Century Schoolbook"/>
              </a:rPr>
              <a:t>’</a:t>
            </a:r>
            <a:r>
              <a:rPr sz="2400" spc="0" dirty="0" smtClean="0">
                <a:latin typeface="Century Schoolbook"/>
                <a:cs typeface="Century Schoolbook"/>
              </a:rPr>
              <a:t>é</a:t>
            </a:r>
            <a:r>
              <a:rPr sz="2400" spc="-9" dirty="0" smtClean="0">
                <a:latin typeface="Century Schoolbook"/>
                <a:cs typeface="Century Schoolbook"/>
              </a:rPr>
              <a:t>v</a:t>
            </a:r>
            <a:r>
              <a:rPr sz="2400" spc="0" dirty="0" smtClean="0">
                <a:latin typeface="Century Schoolbook"/>
                <a:cs typeface="Century Schoolbook"/>
              </a:rPr>
              <a:t>olut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on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671945" y="1896090"/>
            <a:ext cx="53963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355458" y="1896090"/>
            <a:ext cx="136221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9" dirty="0" smtClean="0">
                <a:latin typeface="Century Schoolbook"/>
                <a:cs typeface="Century Schoolbook"/>
              </a:rPr>
              <a:t>v</a:t>
            </a:r>
            <a:r>
              <a:rPr sz="2400" spc="0" dirty="0" smtClean="0">
                <a:latin typeface="Century Schoolbook"/>
                <a:cs typeface="Century Schoolbook"/>
              </a:rPr>
              <a:t>ari</a:t>
            </a:r>
            <a:r>
              <a:rPr sz="2400" spc="4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-19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616450" y="1973236"/>
            <a:ext cx="247507" cy="2387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810"/>
              </a:lnSpc>
              <a:spcBef>
                <a:spcPts val="90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endParaRPr sz="1650">
              <a:latin typeface="Wingdings"/>
              <a:cs typeface="Wingding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69277" y="2444984"/>
            <a:ext cx="12766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é</a:t>
            </a:r>
            <a:r>
              <a:rPr sz="2400" spc="-9" dirty="0" smtClean="0">
                <a:latin typeface="Century Schoolbook"/>
                <a:cs typeface="Century Schoolbook"/>
              </a:rPr>
              <a:t>v</a:t>
            </a:r>
            <a:r>
              <a:rPr sz="2400" spc="0" dirty="0" smtClean="0">
                <a:latin typeface="Century Schoolbook"/>
                <a:cs typeface="Century Schoolbook"/>
              </a:rPr>
              <a:t>olue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844675" y="2444984"/>
            <a:ext cx="1787652" cy="8791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5306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l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bre</a:t>
            </a:r>
            <a:r>
              <a:rPr sz="2400" spc="-14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ent</a:t>
            </a:r>
            <a:endParaRPr sz="2400">
              <a:latin typeface="Century Schoolbook"/>
              <a:cs typeface="Century Schoolbook"/>
            </a:endParaRPr>
          </a:p>
          <a:p>
            <a:pPr marL="12700" marR="45720">
              <a:lnSpc>
                <a:spcPct val="100179"/>
              </a:lnSpc>
              <a:spcBef>
                <a:spcPts val="1307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te</a:t>
            </a:r>
            <a:r>
              <a:rPr sz="2400" spc="4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p</a:t>
            </a:r>
            <a:r>
              <a:rPr sz="2400" spc="1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971290" y="2444984"/>
            <a:ext cx="42824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au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891151" y="2444984"/>
            <a:ext cx="382414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dépend</a:t>
            </a:r>
            <a:r>
              <a:rPr sz="2400" spc="454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solidFill>
                  <a:srgbClr val="C00000"/>
                </a:solidFill>
                <a:latin typeface="Century Schoolbook"/>
                <a:cs typeface="Century Schoolbook"/>
              </a:rPr>
              <a:t>d’une</a:t>
            </a:r>
            <a:r>
              <a:rPr sz="2400" b="1" spc="408" dirty="0" smtClean="0">
                <a:solidFill>
                  <a:srgbClr val="C00000"/>
                </a:solidFill>
                <a:latin typeface="Century Schoolbook"/>
                <a:cs typeface="Century Schoolbook"/>
              </a:rPr>
              <a:t> </a:t>
            </a:r>
            <a:r>
              <a:rPr sz="2400" b="1" spc="-4" dirty="0" smtClean="0">
                <a:solidFill>
                  <a:srgbClr val="C00000"/>
                </a:solidFill>
                <a:latin typeface="Century Schoolbook"/>
                <a:cs typeface="Century Schoolbook"/>
              </a:rPr>
              <a:t>i</a:t>
            </a:r>
            <a:r>
              <a:rPr sz="2400" b="1" spc="9" dirty="0" smtClean="0">
                <a:solidFill>
                  <a:srgbClr val="C00000"/>
                </a:solidFill>
                <a:latin typeface="Century Schoolbook"/>
                <a:cs typeface="Century Schoolbook"/>
              </a:rPr>
              <a:t>m</a:t>
            </a:r>
            <a:r>
              <a:rPr sz="2400" b="1" spc="0" dirty="0" smtClean="0">
                <a:solidFill>
                  <a:srgbClr val="C00000"/>
                </a:solidFill>
                <a:latin typeface="Century Schoolbook"/>
                <a:cs typeface="Century Schoolbook"/>
              </a:rPr>
              <a:t>pu</a:t>
            </a:r>
            <a:r>
              <a:rPr sz="2400" b="1" spc="-9" dirty="0" smtClean="0">
                <a:solidFill>
                  <a:srgbClr val="C00000"/>
                </a:solidFill>
                <a:latin typeface="Century Schoolbook"/>
                <a:cs typeface="Century Schoolbook"/>
              </a:rPr>
              <a:t>l</a:t>
            </a:r>
            <a:r>
              <a:rPr sz="2400" b="1" spc="0" dirty="0" smtClean="0">
                <a:solidFill>
                  <a:srgbClr val="C00000"/>
                </a:solidFill>
                <a:latin typeface="Century Schoolbook"/>
                <a:cs typeface="Century Schoolbook"/>
              </a:rPr>
              <a:t>s</a:t>
            </a:r>
            <a:r>
              <a:rPr sz="2400" b="1" spc="9" dirty="0" smtClean="0">
                <a:solidFill>
                  <a:srgbClr val="C00000"/>
                </a:solidFill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solidFill>
                  <a:srgbClr val="C00000"/>
                </a:solidFill>
                <a:latin typeface="Century Schoolbook"/>
                <a:cs typeface="Century Schoolbook"/>
              </a:rPr>
              <a:t>on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69277" y="2993617"/>
            <a:ext cx="82045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4" dirty="0" smtClean="0">
                <a:latin typeface="Century Schoolbook"/>
                <a:cs typeface="Century Schoolbook"/>
              </a:rPr>
              <a:t>ou</a:t>
            </a:r>
            <a:r>
              <a:rPr sz="2400" spc="0" dirty="0" smtClean="0">
                <a:latin typeface="Century Schoolbook"/>
                <a:cs typeface="Century Schoolbook"/>
              </a:rPr>
              <a:t>rs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00175" y="2993617"/>
            <a:ext cx="432994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du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891151" y="2993617"/>
            <a:ext cx="3208477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b="1" spc="0" dirty="0" smtClean="0">
                <a:solidFill>
                  <a:srgbClr val="C00000"/>
                </a:solidFill>
                <a:latin typeface="Century Schoolbook"/>
                <a:cs typeface="Century Schoolbook"/>
              </a:rPr>
              <a:t>d’h</a:t>
            </a:r>
            <a:r>
              <a:rPr sz="2400" b="1" spc="-14" dirty="0" smtClean="0">
                <a:solidFill>
                  <a:srgbClr val="C00000"/>
                </a:solidFill>
                <a:latin typeface="Century Schoolbook"/>
                <a:cs typeface="Century Schoolbook"/>
              </a:rPr>
              <a:t>o</a:t>
            </a:r>
            <a:r>
              <a:rPr sz="2400" b="1" spc="0" dirty="0" smtClean="0">
                <a:solidFill>
                  <a:srgbClr val="C00000"/>
                </a:solidFill>
                <a:latin typeface="Century Schoolbook"/>
                <a:cs typeface="Century Schoolbook"/>
              </a:rPr>
              <a:t>r</a:t>
            </a:r>
            <a:r>
              <a:rPr sz="2400" b="1" spc="4" dirty="0" smtClean="0">
                <a:solidFill>
                  <a:srgbClr val="C00000"/>
                </a:solidFill>
                <a:latin typeface="Century Schoolbook"/>
                <a:cs typeface="Century Schoolbook"/>
              </a:rPr>
              <a:t>l</a:t>
            </a:r>
            <a:r>
              <a:rPr sz="2400" b="1" spc="-4" dirty="0" smtClean="0">
                <a:solidFill>
                  <a:srgbClr val="C00000"/>
                </a:solidFill>
                <a:latin typeface="Century Schoolbook"/>
                <a:cs typeface="Century Schoolbook"/>
              </a:rPr>
              <a:t>og</a:t>
            </a:r>
            <a:r>
              <a:rPr sz="2400" b="1" spc="0" dirty="0" smtClean="0">
                <a:solidFill>
                  <a:srgbClr val="C00000"/>
                </a:solidFill>
                <a:latin typeface="Century Schoolbook"/>
                <a:cs typeface="Century Schoolbook"/>
              </a:rPr>
              <a:t>e</a:t>
            </a:r>
            <a:r>
              <a:rPr sz="2400" b="1" spc="493" dirty="0" smtClean="0">
                <a:solidFill>
                  <a:srgbClr val="C00000"/>
                </a:solidFill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4" dirty="0" smtClean="0">
                <a:latin typeface="Century Schoolbook"/>
                <a:cs typeface="Century Schoolbook"/>
              </a:rPr>
              <a:t>o</a:t>
            </a:r>
            <a:r>
              <a:rPr sz="2400" spc="0" dirty="0" smtClean="0">
                <a:latin typeface="Century Schoolbook"/>
                <a:cs typeface="Century Schoolbook"/>
              </a:rPr>
              <a:t>m</a:t>
            </a:r>
            <a:r>
              <a:rPr sz="2400" spc="9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509" dirty="0" smtClean="0">
                <a:latin typeface="Century Schoolbook"/>
                <a:cs typeface="Century Schoolbook"/>
              </a:rPr>
              <a:t> </a:t>
            </a:r>
            <a:r>
              <a:rPr sz="2400" spc="-9" dirty="0" smtClean="0">
                <a:latin typeface="Century Schoolbook"/>
                <a:cs typeface="Century Schoolbook"/>
              </a:rPr>
              <a:t>un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178419" y="2993617"/>
            <a:ext cx="54016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891151" y="3542518"/>
            <a:ext cx="1176965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ig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aux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077585" y="3542518"/>
            <a:ext cx="1289024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</a:t>
            </a:r>
            <a:r>
              <a:rPr sz="2400" spc="-4" dirty="0" smtClean="0">
                <a:latin typeface="Century Schoolbook"/>
                <a:cs typeface="Century Schoolbook"/>
              </a:rPr>
              <a:t>’</a:t>
            </a:r>
            <a:r>
              <a:rPr sz="2400" spc="0" dirty="0" smtClean="0">
                <a:latin typeface="Century Schoolbook"/>
                <a:cs typeface="Century Schoolbook"/>
              </a:rPr>
              <a:t>entré</a:t>
            </a:r>
            <a:r>
              <a:rPr sz="2400" spc="-4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361430" y="4954253"/>
            <a:ext cx="1469445" cy="584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2249" marR="240619" algn="ctr">
              <a:lnSpc>
                <a:spcPts val="2170"/>
              </a:lnSpc>
              <a:spcBef>
                <a:spcPts val="108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Ci</a:t>
            </a:r>
            <a:r>
              <a:rPr sz="2000" b="1" spc="4" dirty="0" smtClean="0">
                <a:latin typeface="Century Schoolbook"/>
                <a:cs typeface="Century Schoolbook"/>
              </a:rPr>
              <a:t>rc</a:t>
            </a:r>
            <a:r>
              <a:rPr sz="2000" b="1" spc="9" dirty="0" smtClean="0">
                <a:latin typeface="Century Schoolbook"/>
                <a:cs typeface="Century Schoolbook"/>
              </a:rPr>
              <a:t>u</a:t>
            </a:r>
            <a:r>
              <a:rPr sz="2000" b="1" spc="0" dirty="0" smtClean="0">
                <a:latin typeface="Century Schoolbook"/>
                <a:cs typeface="Century Schoolbook"/>
              </a:rPr>
              <a:t>it</a:t>
            </a:r>
            <a:endParaRPr sz="2000">
              <a:latin typeface="Century Schoolbook"/>
              <a:cs typeface="Century Schoolbook"/>
            </a:endParaRPr>
          </a:p>
          <a:p>
            <a:pPr algn="ctr">
              <a:lnSpc>
                <a:spcPts val="2400"/>
              </a:lnSpc>
              <a:spcBef>
                <a:spcPts val="11"/>
              </a:spcBef>
            </a:pPr>
            <a:r>
              <a:rPr sz="3000" b="1" spc="0" baseline="-1386" dirty="0" smtClean="0">
                <a:latin typeface="Century Schoolbook"/>
                <a:cs typeface="Century Schoolbook"/>
              </a:rPr>
              <a:t>Sy</a:t>
            </a:r>
            <a:r>
              <a:rPr sz="3000" b="1" spc="9" baseline="-1386" dirty="0" smtClean="0">
                <a:latin typeface="Century Schoolbook"/>
                <a:cs typeface="Century Schoolbook"/>
              </a:rPr>
              <a:t>n</a:t>
            </a:r>
            <a:r>
              <a:rPr sz="3000" b="1" spc="4" baseline="-1386" dirty="0" smtClean="0">
                <a:latin typeface="Century Schoolbook"/>
                <a:cs typeface="Century Schoolbook"/>
              </a:rPr>
              <a:t>c</a:t>
            </a:r>
            <a:r>
              <a:rPr sz="3000" b="1" spc="9" baseline="-1386" dirty="0" smtClean="0">
                <a:latin typeface="Century Schoolbook"/>
                <a:cs typeface="Century Schoolbook"/>
              </a:rPr>
              <a:t>h</a:t>
            </a:r>
            <a:r>
              <a:rPr sz="3000" b="1" spc="0" baseline="-1386" dirty="0" smtClean="0">
                <a:latin typeface="Century Schoolbook"/>
                <a:cs typeface="Century Schoolbook"/>
              </a:rPr>
              <a:t>ro</a:t>
            </a:r>
            <a:r>
              <a:rPr sz="3000" b="1" spc="9" baseline="-1386" dirty="0" smtClean="0">
                <a:latin typeface="Century Schoolbook"/>
                <a:cs typeface="Century Schoolbook"/>
              </a:rPr>
              <a:t>n</a:t>
            </a:r>
            <a:r>
              <a:rPr sz="3000" b="1" spc="0" baseline="-1386" dirty="0" smtClean="0">
                <a:latin typeface="Century Schoolbook"/>
                <a:cs typeface="Century Schoolbook"/>
              </a:rPr>
              <a:t>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73491" y="5907012"/>
            <a:ext cx="154166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0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5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436108" y="5733249"/>
            <a:ext cx="2997708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683564" y="4851273"/>
            <a:ext cx="2997784" cy="5039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5555107" y="3933050"/>
            <a:ext cx="385038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H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289304" y="3771150"/>
            <a:ext cx="2088261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536661" marR="537321" algn="ctr">
              <a:lnSpc>
                <a:spcPct val="100179"/>
              </a:lnSpc>
              <a:spcBef>
                <a:spcPts val="1134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Ci</a:t>
            </a:r>
            <a:r>
              <a:rPr sz="2000" b="1" spc="4" dirty="0" smtClean="0">
                <a:latin typeface="Century Schoolbook"/>
                <a:cs typeface="Century Schoolbook"/>
              </a:rPr>
              <a:t>rc</a:t>
            </a:r>
            <a:r>
              <a:rPr sz="2000" b="1" spc="9" dirty="0" smtClean="0">
                <a:latin typeface="Century Schoolbook"/>
                <a:cs typeface="Century Schoolbook"/>
              </a:rPr>
              <a:t>u</a:t>
            </a:r>
            <a:r>
              <a:rPr sz="2000" b="1" spc="0" dirty="0" smtClean="0">
                <a:latin typeface="Century Schoolbook"/>
                <a:cs typeface="Century Schoolbook"/>
              </a:rPr>
              <a:t>it</a:t>
            </a:r>
            <a:endParaRPr sz="2000">
              <a:latin typeface="Century Schoolbook"/>
              <a:cs typeface="Century Schoolbook"/>
            </a:endParaRPr>
          </a:p>
          <a:p>
            <a:pPr marL="225425" marR="224480" algn="ctr">
              <a:lnSpc>
                <a:spcPts val="2400"/>
              </a:lnSpc>
              <a:spcBef>
                <a:spcPts val="120"/>
              </a:spcBef>
            </a:pPr>
            <a:r>
              <a:rPr sz="3000" b="1" spc="0" baseline="-1386" dirty="0" smtClean="0">
                <a:latin typeface="Century Schoolbook"/>
                <a:cs typeface="Century Schoolbook"/>
              </a:rPr>
              <a:t>Asy</a:t>
            </a:r>
            <a:r>
              <a:rPr sz="3000" b="1" spc="9" baseline="-1386" dirty="0" smtClean="0">
                <a:latin typeface="Century Schoolbook"/>
                <a:cs typeface="Century Schoolbook"/>
              </a:rPr>
              <a:t>n</a:t>
            </a:r>
            <a:r>
              <a:rPr sz="3000" b="1" spc="4" baseline="-1386" dirty="0" smtClean="0">
                <a:latin typeface="Century Schoolbook"/>
                <a:cs typeface="Century Schoolbook"/>
              </a:rPr>
              <a:t>c</a:t>
            </a:r>
            <a:r>
              <a:rPr sz="3000" b="1" spc="9" baseline="-1386" dirty="0" smtClean="0">
                <a:latin typeface="Century Schoolbook"/>
                <a:cs typeface="Century Schoolbook"/>
              </a:rPr>
              <a:t>h</a:t>
            </a:r>
            <a:r>
              <a:rPr sz="3000" b="1" spc="0" baseline="-1386" dirty="0" smtClean="0">
                <a:latin typeface="Century Schoolbook"/>
                <a:cs typeface="Century Schoolbook"/>
              </a:rPr>
              <a:t>ro</a:t>
            </a:r>
            <a:r>
              <a:rPr sz="3000" b="1" spc="9" baseline="-1386" dirty="0" smtClean="0">
                <a:latin typeface="Century Schoolbook"/>
                <a:cs typeface="Century Schoolbook"/>
              </a:rPr>
              <a:t>n</a:t>
            </a:r>
            <a:r>
              <a:rPr sz="3000" b="1" spc="0" baseline="-1386" dirty="0" smtClean="0">
                <a:latin typeface="Century Schoolbook"/>
                <a:cs typeface="Century Schoolbook"/>
              </a:rPr>
              <a:t>e</a:t>
            </a:r>
            <a:endParaRPr sz="20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942975" y="0"/>
            <a:ext cx="47625" cy="6857998"/>
          </a:xfrm>
          <a:custGeom>
            <a:avLst/>
            <a:gdLst/>
            <a:ahLst/>
            <a:cxnLst/>
            <a:rect l="l" t="t" r="r" b="b"/>
            <a:pathLst>
              <a:path w="47625" h="6857998">
                <a:moveTo>
                  <a:pt x="0" y="6857998"/>
                </a:moveTo>
                <a:lnTo>
                  <a:pt x="47625" y="6857998"/>
                </a:lnTo>
                <a:lnTo>
                  <a:pt x="47625" y="0"/>
                </a:lnTo>
                <a:lnTo>
                  <a:pt x="0" y="0"/>
                </a:lnTo>
                <a:lnTo>
                  <a:pt x="0" y="6857998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90600" y="0"/>
            <a:ext cx="150723" cy="6857998"/>
          </a:xfrm>
          <a:custGeom>
            <a:avLst/>
            <a:gdLst/>
            <a:ahLst/>
            <a:cxnLst/>
            <a:rect l="l" t="t" r="r" b="b"/>
            <a:pathLst>
              <a:path w="150723" h="6857998">
                <a:moveTo>
                  <a:pt x="0" y="6857998"/>
                </a:moveTo>
                <a:lnTo>
                  <a:pt x="150723" y="6857998"/>
                </a:lnTo>
                <a:lnTo>
                  <a:pt x="150723" y="0"/>
                </a:lnTo>
                <a:lnTo>
                  <a:pt x="0" y="0"/>
                </a:lnTo>
                <a:lnTo>
                  <a:pt x="0" y="6857998"/>
                </a:lnTo>
                <a:close/>
              </a:path>
            </a:pathLst>
          </a:custGeom>
          <a:solidFill>
            <a:srgbClr val="FFD9C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141323" y="0"/>
            <a:ext cx="77876" cy="6857998"/>
          </a:xfrm>
          <a:custGeom>
            <a:avLst/>
            <a:gdLst/>
            <a:ahLst/>
            <a:cxnLst/>
            <a:rect l="l" t="t" r="r" b="b"/>
            <a:pathLst>
              <a:path w="77876" h="6857998">
                <a:moveTo>
                  <a:pt x="0" y="6857998"/>
                </a:moveTo>
                <a:lnTo>
                  <a:pt x="77876" y="6857998"/>
                </a:lnTo>
                <a:lnTo>
                  <a:pt x="77876" y="0"/>
                </a:lnTo>
                <a:lnTo>
                  <a:pt x="0" y="0"/>
                </a:lnTo>
                <a:lnTo>
                  <a:pt x="0" y="6857998"/>
                </a:lnTo>
                <a:close/>
              </a:path>
            </a:pathLst>
          </a:custGeom>
          <a:solidFill>
            <a:srgbClr val="FFEC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82688" y="0"/>
            <a:ext cx="3136" cy="6857998"/>
          </a:xfrm>
          <a:custGeom>
            <a:avLst/>
            <a:gdLst/>
            <a:ahLst/>
            <a:cxnLst/>
            <a:rect l="l" t="t" r="r" b="b"/>
            <a:pathLst>
              <a:path w="3136" h="6857998">
                <a:moveTo>
                  <a:pt x="0" y="6857998"/>
                </a:moveTo>
                <a:lnTo>
                  <a:pt x="3136" y="6857998"/>
                </a:lnTo>
                <a:lnTo>
                  <a:pt x="3136" y="0"/>
                </a:lnTo>
                <a:lnTo>
                  <a:pt x="0" y="0"/>
                </a:lnTo>
                <a:lnTo>
                  <a:pt x="0" y="6857998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85825" y="0"/>
            <a:ext cx="57150" cy="6857999"/>
          </a:xfrm>
          <a:custGeom>
            <a:avLst/>
            <a:gdLst/>
            <a:ahLst/>
            <a:cxnLst/>
            <a:rect l="l" t="t" r="r" b="b"/>
            <a:pathLst>
              <a:path w="57150" h="6857999">
                <a:moveTo>
                  <a:pt x="57150" y="0"/>
                </a:moveTo>
                <a:lnTo>
                  <a:pt x="0" y="0"/>
                </a:lnTo>
                <a:lnTo>
                  <a:pt x="0" y="6857998"/>
                </a:lnTo>
                <a:lnTo>
                  <a:pt x="57150" y="6857998"/>
                </a:lnTo>
                <a:lnTo>
                  <a:pt x="57150" y="0"/>
                </a:lnTo>
                <a:close/>
              </a:path>
            </a:pathLst>
          </a:custGeom>
          <a:solidFill>
            <a:srgbClr val="FFEC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81000" y="0"/>
            <a:ext cx="444538" cy="6857998"/>
          </a:xfrm>
          <a:custGeom>
            <a:avLst/>
            <a:gdLst/>
            <a:ahLst/>
            <a:cxnLst/>
            <a:rect l="l" t="t" r="r" b="b"/>
            <a:pathLst>
              <a:path w="444538" h="6857998">
                <a:moveTo>
                  <a:pt x="0" y="6857998"/>
                </a:moveTo>
                <a:lnTo>
                  <a:pt x="444538" y="6857998"/>
                </a:lnTo>
                <a:lnTo>
                  <a:pt x="444538" y="0"/>
                </a:lnTo>
                <a:lnTo>
                  <a:pt x="0" y="0"/>
                </a:lnTo>
                <a:lnTo>
                  <a:pt x="0" y="6857998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76339" y="0"/>
            <a:ext cx="104664" cy="6858000"/>
          </a:xfrm>
          <a:custGeom>
            <a:avLst/>
            <a:gdLst/>
            <a:ahLst/>
            <a:cxnLst/>
            <a:rect l="l" t="t" r="r" b="b"/>
            <a:pathLst>
              <a:path w="104664" h="6858000">
                <a:moveTo>
                  <a:pt x="104664" y="0"/>
                </a:moveTo>
                <a:lnTo>
                  <a:pt x="0" y="0"/>
                </a:lnTo>
                <a:lnTo>
                  <a:pt x="0" y="6857998"/>
                </a:lnTo>
                <a:lnTo>
                  <a:pt x="104664" y="6857998"/>
                </a:lnTo>
                <a:lnTo>
                  <a:pt x="104664" y="0"/>
                </a:lnTo>
                <a:close/>
              </a:path>
            </a:pathLst>
          </a:custGeom>
          <a:solidFill>
            <a:srgbClr val="FFD9C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25538" y="0"/>
            <a:ext cx="57150" cy="6857999"/>
          </a:xfrm>
          <a:custGeom>
            <a:avLst/>
            <a:gdLst/>
            <a:ahLst/>
            <a:cxnLst/>
            <a:rect l="l" t="t" r="r" b="b"/>
            <a:pathLst>
              <a:path w="57150" h="6857999">
                <a:moveTo>
                  <a:pt x="57150" y="0"/>
                </a:moveTo>
                <a:lnTo>
                  <a:pt x="0" y="0"/>
                </a:lnTo>
                <a:lnTo>
                  <a:pt x="0" y="6857998"/>
                </a:lnTo>
                <a:lnTo>
                  <a:pt x="57150" y="6857998"/>
                </a:lnTo>
                <a:lnTo>
                  <a:pt x="5715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668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295400" y="0"/>
            <a:ext cx="76200" cy="6857998"/>
          </a:xfrm>
          <a:custGeom>
            <a:avLst/>
            <a:gdLst/>
            <a:ahLst/>
            <a:cxnLst/>
            <a:rect l="l" t="t" r="r" b="b"/>
            <a:pathLst>
              <a:path w="76200" h="6857998">
                <a:moveTo>
                  <a:pt x="0" y="6857998"/>
                </a:moveTo>
                <a:lnTo>
                  <a:pt x="76200" y="6857998"/>
                </a:lnTo>
                <a:lnTo>
                  <a:pt x="76200" y="0"/>
                </a:lnTo>
                <a:lnTo>
                  <a:pt x="0" y="0"/>
                </a:lnTo>
                <a:lnTo>
                  <a:pt x="0" y="6857998"/>
                </a:lnTo>
                <a:close/>
              </a:path>
            </a:pathLst>
          </a:custGeom>
          <a:solidFill>
            <a:srgbClr val="FFEC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19200" y="0"/>
            <a:ext cx="76200" cy="6858000"/>
          </a:xfrm>
          <a:custGeom>
            <a:avLst/>
            <a:gdLst/>
            <a:ahLst/>
            <a:cxnLst/>
            <a:rect l="l" t="t" r="r" b="b"/>
            <a:pathLst>
              <a:path w="76200" h="6858000">
                <a:moveTo>
                  <a:pt x="76200" y="0"/>
                </a:moveTo>
                <a:lnTo>
                  <a:pt x="0" y="0"/>
                </a:lnTo>
                <a:lnTo>
                  <a:pt x="0" y="6857998"/>
                </a:lnTo>
                <a:lnTo>
                  <a:pt x="76200" y="6857998"/>
                </a:lnTo>
                <a:lnTo>
                  <a:pt x="762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726692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28575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09600" y="3429000"/>
            <a:ext cx="1295400" cy="1295400"/>
          </a:xfrm>
          <a:custGeom>
            <a:avLst/>
            <a:gdLst/>
            <a:ahLst/>
            <a:cxnLst/>
            <a:rect l="l" t="t" r="r" b="b"/>
            <a:pathLst>
              <a:path w="1295400" h="1295400">
                <a:moveTo>
                  <a:pt x="0" y="647700"/>
                </a:moveTo>
                <a:lnTo>
                  <a:pt x="2147" y="700827"/>
                </a:lnTo>
                <a:lnTo>
                  <a:pt x="8477" y="752771"/>
                </a:lnTo>
                <a:lnTo>
                  <a:pt x="18823" y="803364"/>
                </a:lnTo>
                <a:lnTo>
                  <a:pt x="33019" y="852440"/>
                </a:lnTo>
                <a:lnTo>
                  <a:pt x="50898" y="899832"/>
                </a:lnTo>
                <a:lnTo>
                  <a:pt x="72293" y="945374"/>
                </a:lnTo>
                <a:lnTo>
                  <a:pt x="97038" y="988900"/>
                </a:lnTo>
                <a:lnTo>
                  <a:pt x="124966" y="1030242"/>
                </a:lnTo>
                <a:lnTo>
                  <a:pt x="155910" y="1069234"/>
                </a:lnTo>
                <a:lnTo>
                  <a:pt x="189704" y="1105709"/>
                </a:lnTo>
                <a:lnTo>
                  <a:pt x="226181" y="1139501"/>
                </a:lnTo>
                <a:lnTo>
                  <a:pt x="265174" y="1170444"/>
                </a:lnTo>
                <a:lnTo>
                  <a:pt x="306516" y="1198370"/>
                </a:lnTo>
                <a:lnTo>
                  <a:pt x="350041" y="1223113"/>
                </a:lnTo>
                <a:lnTo>
                  <a:pt x="395583" y="1244506"/>
                </a:lnTo>
                <a:lnTo>
                  <a:pt x="442974" y="1262384"/>
                </a:lnTo>
                <a:lnTo>
                  <a:pt x="492048" y="1276578"/>
                </a:lnTo>
                <a:lnTo>
                  <a:pt x="542638" y="1286923"/>
                </a:lnTo>
                <a:lnTo>
                  <a:pt x="594577" y="1293253"/>
                </a:lnTo>
                <a:lnTo>
                  <a:pt x="647700" y="1295400"/>
                </a:lnTo>
                <a:lnTo>
                  <a:pt x="700827" y="1293253"/>
                </a:lnTo>
                <a:lnTo>
                  <a:pt x="752771" y="1286923"/>
                </a:lnTo>
                <a:lnTo>
                  <a:pt x="803364" y="1276578"/>
                </a:lnTo>
                <a:lnTo>
                  <a:pt x="852440" y="1262384"/>
                </a:lnTo>
                <a:lnTo>
                  <a:pt x="899832" y="1244506"/>
                </a:lnTo>
                <a:lnTo>
                  <a:pt x="945374" y="1223113"/>
                </a:lnTo>
                <a:lnTo>
                  <a:pt x="988900" y="1198370"/>
                </a:lnTo>
                <a:lnTo>
                  <a:pt x="1030242" y="1170444"/>
                </a:lnTo>
                <a:lnTo>
                  <a:pt x="1069234" y="1139501"/>
                </a:lnTo>
                <a:lnTo>
                  <a:pt x="1105709" y="1105709"/>
                </a:lnTo>
                <a:lnTo>
                  <a:pt x="1139501" y="1069234"/>
                </a:lnTo>
                <a:lnTo>
                  <a:pt x="1170444" y="1030242"/>
                </a:lnTo>
                <a:lnTo>
                  <a:pt x="1198370" y="988900"/>
                </a:lnTo>
                <a:lnTo>
                  <a:pt x="1223113" y="945374"/>
                </a:lnTo>
                <a:lnTo>
                  <a:pt x="1244506" y="899832"/>
                </a:lnTo>
                <a:lnTo>
                  <a:pt x="1262384" y="852440"/>
                </a:lnTo>
                <a:lnTo>
                  <a:pt x="1276578" y="803364"/>
                </a:lnTo>
                <a:lnTo>
                  <a:pt x="1286923" y="752771"/>
                </a:lnTo>
                <a:lnTo>
                  <a:pt x="1293253" y="700827"/>
                </a:lnTo>
                <a:lnTo>
                  <a:pt x="1295400" y="647700"/>
                </a:lnTo>
                <a:lnTo>
                  <a:pt x="1293253" y="594572"/>
                </a:lnTo>
                <a:lnTo>
                  <a:pt x="1286923" y="542628"/>
                </a:lnTo>
                <a:lnTo>
                  <a:pt x="1276578" y="492035"/>
                </a:lnTo>
                <a:lnTo>
                  <a:pt x="1262384" y="442959"/>
                </a:lnTo>
                <a:lnTo>
                  <a:pt x="1244506" y="395567"/>
                </a:lnTo>
                <a:lnTo>
                  <a:pt x="1223113" y="350025"/>
                </a:lnTo>
                <a:lnTo>
                  <a:pt x="1198370" y="306499"/>
                </a:lnTo>
                <a:lnTo>
                  <a:pt x="1170444" y="265157"/>
                </a:lnTo>
                <a:lnTo>
                  <a:pt x="1139501" y="226165"/>
                </a:lnTo>
                <a:lnTo>
                  <a:pt x="1105709" y="189690"/>
                </a:lnTo>
                <a:lnTo>
                  <a:pt x="1069234" y="155898"/>
                </a:lnTo>
                <a:lnTo>
                  <a:pt x="1030242" y="124955"/>
                </a:lnTo>
                <a:lnTo>
                  <a:pt x="988900" y="97029"/>
                </a:lnTo>
                <a:lnTo>
                  <a:pt x="945374" y="72286"/>
                </a:lnTo>
                <a:lnTo>
                  <a:pt x="899832" y="50893"/>
                </a:lnTo>
                <a:lnTo>
                  <a:pt x="852440" y="33015"/>
                </a:lnTo>
                <a:lnTo>
                  <a:pt x="803364" y="18821"/>
                </a:lnTo>
                <a:lnTo>
                  <a:pt x="752771" y="8476"/>
                </a:lnTo>
                <a:lnTo>
                  <a:pt x="700827" y="2146"/>
                </a:lnTo>
                <a:lnTo>
                  <a:pt x="647700" y="0"/>
                </a:lnTo>
                <a:lnTo>
                  <a:pt x="594577" y="2146"/>
                </a:lnTo>
                <a:lnTo>
                  <a:pt x="542638" y="8476"/>
                </a:lnTo>
                <a:lnTo>
                  <a:pt x="492048" y="18821"/>
                </a:lnTo>
                <a:lnTo>
                  <a:pt x="442974" y="33015"/>
                </a:lnTo>
                <a:lnTo>
                  <a:pt x="395583" y="50893"/>
                </a:lnTo>
                <a:lnTo>
                  <a:pt x="350041" y="72286"/>
                </a:lnTo>
                <a:lnTo>
                  <a:pt x="306516" y="97029"/>
                </a:lnTo>
                <a:lnTo>
                  <a:pt x="265174" y="124955"/>
                </a:lnTo>
                <a:lnTo>
                  <a:pt x="226181" y="155898"/>
                </a:lnTo>
                <a:lnTo>
                  <a:pt x="189704" y="189690"/>
                </a:lnTo>
                <a:lnTo>
                  <a:pt x="155910" y="226165"/>
                </a:lnTo>
                <a:lnTo>
                  <a:pt x="124966" y="265157"/>
                </a:lnTo>
                <a:lnTo>
                  <a:pt x="97038" y="306499"/>
                </a:lnTo>
                <a:lnTo>
                  <a:pt x="72293" y="350025"/>
                </a:lnTo>
                <a:lnTo>
                  <a:pt x="50898" y="395567"/>
                </a:lnTo>
                <a:lnTo>
                  <a:pt x="33019" y="442959"/>
                </a:lnTo>
                <a:lnTo>
                  <a:pt x="18823" y="492035"/>
                </a:lnTo>
                <a:lnTo>
                  <a:pt x="8477" y="542628"/>
                </a:lnTo>
                <a:lnTo>
                  <a:pt x="2147" y="594572"/>
                </a:lnTo>
                <a:lnTo>
                  <a:pt x="0" y="6477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309624" y="4866767"/>
            <a:ext cx="641476" cy="641349"/>
          </a:xfrm>
          <a:custGeom>
            <a:avLst/>
            <a:gdLst/>
            <a:ahLst/>
            <a:cxnLst/>
            <a:rect l="l" t="t" r="r" b="b"/>
            <a:pathLst>
              <a:path w="641476" h="641350">
                <a:moveTo>
                  <a:pt x="0" y="320674"/>
                </a:moveTo>
                <a:lnTo>
                  <a:pt x="1063" y="346983"/>
                </a:lnTo>
                <a:lnTo>
                  <a:pt x="4198" y="372704"/>
                </a:lnTo>
                <a:lnTo>
                  <a:pt x="9323" y="397756"/>
                </a:lnTo>
                <a:lnTo>
                  <a:pt x="16354" y="422056"/>
                </a:lnTo>
                <a:lnTo>
                  <a:pt x="25209" y="445521"/>
                </a:lnTo>
                <a:lnTo>
                  <a:pt x="35805" y="468070"/>
                </a:lnTo>
                <a:lnTo>
                  <a:pt x="48060" y="489620"/>
                </a:lnTo>
                <a:lnTo>
                  <a:pt x="61890" y="510087"/>
                </a:lnTo>
                <a:lnTo>
                  <a:pt x="77214" y="529391"/>
                </a:lnTo>
                <a:lnTo>
                  <a:pt x="93948" y="547449"/>
                </a:lnTo>
                <a:lnTo>
                  <a:pt x="112010" y="564178"/>
                </a:lnTo>
                <a:lnTo>
                  <a:pt x="131316" y="579495"/>
                </a:lnTo>
                <a:lnTo>
                  <a:pt x="151786" y="593320"/>
                </a:lnTo>
                <a:lnTo>
                  <a:pt x="173335" y="605568"/>
                </a:lnTo>
                <a:lnTo>
                  <a:pt x="195881" y="616158"/>
                </a:lnTo>
                <a:lnTo>
                  <a:pt x="219342" y="625007"/>
                </a:lnTo>
                <a:lnTo>
                  <a:pt x="243634" y="632033"/>
                </a:lnTo>
                <a:lnTo>
                  <a:pt x="268675" y="637154"/>
                </a:lnTo>
                <a:lnTo>
                  <a:pt x="294383" y="640287"/>
                </a:lnTo>
                <a:lnTo>
                  <a:pt x="320675" y="641349"/>
                </a:lnTo>
                <a:lnTo>
                  <a:pt x="346984" y="640287"/>
                </a:lnTo>
                <a:lnTo>
                  <a:pt x="372708" y="637154"/>
                </a:lnTo>
                <a:lnTo>
                  <a:pt x="397764" y="632033"/>
                </a:lnTo>
                <a:lnTo>
                  <a:pt x="422069" y="625007"/>
                </a:lnTo>
                <a:lnTo>
                  <a:pt x="445541" y="616158"/>
                </a:lnTo>
                <a:lnTo>
                  <a:pt x="468097" y="605568"/>
                </a:lnTo>
                <a:lnTo>
                  <a:pt x="489655" y="593320"/>
                </a:lnTo>
                <a:lnTo>
                  <a:pt x="510132" y="579495"/>
                </a:lnTo>
                <a:lnTo>
                  <a:pt x="529445" y="564178"/>
                </a:lnTo>
                <a:lnTo>
                  <a:pt x="547512" y="547449"/>
                </a:lnTo>
                <a:lnTo>
                  <a:pt x="564251" y="529391"/>
                </a:lnTo>
                <a:lnTo>
                  <a:pt x="579578" y="510087"/>
                </a:lnTo>
                <a:lnTo>
                  <a:pt x="593411" y="489620"/>
                </a:lnTo>
                <a:lnTo>
                  <a:pt x="605667" y="468070"/>
                </a:lnTo>
                <a:lnTo>
                  <a:pt x="616265" y="445521"/>
                </a:lnTo>
                <a:lnTo>
                  <a:pt x="625121" y="422056"/>
                </a:lnTo>
                <a:lnTo>
                  <a:pt x="632153" y="397756"/>
                </a:lnTo>
                <a:lnTo>
                  <a:pt x="637277" y="372704"/>
                </a:lnTo>
                <a:lnTo>
                  <a:pt x="640413" y="346983"/>
                </a:lnTo>
                <a:lnTo>
                  <a:pt x="641476" y="320674"/>
                </a:lnTo>
                <a:lnTo>
                  <a:pt x="640413" y="294366"/>
                </a:lnTo>
                <a:lnTo>
                  <a:pt x="637277" y="268645"/>
                </a:lnTo>
                <a:lnTo>
                  <a:pt x="632153" y="243593"/>
                </a:lnTo>
                <a:lnTo>
                  <a:pt x="625121" y="219293"/>
                </a:lnTo>
                <a:lnTo>
                  <a:pt x="616265" y="195828"/>
                </a:lnTo>
                <a:lnTo>
                  <a:pt x="605667" y="173279"/>
                </a:lnTo>
                <a:lnTo>
                  <a:pt x="593411" y="151729"/>
                </a:lnTo>
                <a:lnTo>
                  <a:pt x="579578" y="131262"/>
                </a:lnTo>
                <a:lnTo>
                  <a:pt x="564251" y="111958"/>
                </a:lnTo>
                <a:lnTo>
                  <a:pt x="547512" y="93900"/>
                </a:lnTo>
                <a:lnTo>
                  <a:pt x="529445" y="77171"/>
                </a:lnTo>
                <a:lnTo>
                  <a:pt x="510132" y="61854"/>
                </a:lnTo>
                <a:lnTo>
                  <a:pt x="489655" y="48029"/>
                </a:lnTo>
                <a:lnTo>
                  <a:pt x="468097" y="35781"/>
                </a:lnTo>
                <a:lnTo>
                  <a:pt x="445541" y="25191"/>
                </a:lnTo>
                <a:lnTo>
                  <a:pt x="422069" y="16342"/>
                </a:lnTo>
                <a:lnTo>
                  <a:pt x="397764" y="9316"/>
                </a:lnTo>
                <a:lnTo>
                  <a:pt x="372708" y="4195"/>
                </a:lnTo>
                <a:lnTo>
                  <a:pt x="346984" y="1062"/>
                </a:lnTo>
                <a:lnTo>
                  <a:pt x="320675" y="0"/>
                </a:lnTo>
                <a:lnTo>
                  <a:pt x="294383" y="1062"/>
                </a:lnTo>
                <a:lnTo>
                  <a:pt x="268675" y="4195"/>
                </a:lnTo>
                <a:lnTo>
                  <a:pt x="243634" y="9316"/>
                </a:lnTo>
                <a:lnTo>
                  <a:pt x="219342" y="16342"/>
                </a:lnTo>
                <a:lnTo>
                  <a:pt x="195881" y="25191"/>
                </a:lnTo>
                <a:lnTo>
                  <a:pt x="173335" y="35781"/>
                </a:lnTo>
                <a:lnTo>
                  <a:pt x="151786" y="48029"/>
                </a:lnTo>
                <a:lnTo>
                  <a:pt x="131316" y="61854"/>
                </a:lnTo>
                <a:lnTo>
                  <a:pt x="112010" y="77171"/>
                </a:lnTo>
                <a:lnTo>
                  <a:pt x="93948" y="93900"/>
                </a:lnTo>
                <a:lnTo>
                  <a:pt x="77214" y="111958"/>
                </a:lnTo>
                <a:lnTo>
                  <a:pt x="61890" y="131262"/>
                </a:lnTo>
                <a:lnTo>
                  <a:pt x="48060" y="151729"/>
                </a:lnTo>
                <a:lnTo>
                  <a:pt x="35805" y="173279"/>
                </a:lnTo>
                <a:lnTo>
                  <a:pt x="25209" y="195828"/>
                </a:lnTo>
                <a:lnTo>
                  <a:pt x="16354" y="219293"/>
                </a:lnTo>
                <a:lnTo>
                  <a:pt x="9323" y="243593"/>
                </a:lnTo>
                <a:lnTo>
                  <a:pt x="4198" y="268645"/>
                </a:lnTo>
                <a:lnTo>
                  <a:pt x="1063" y="294366"/>
                </a:lnTo>
                <a:lnTo>
                  <a:pt x="0" y="32067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091082" y="5500624"/>
            <a:ext cx="137159" cy="137172"/>
          </a:xfrm>
          <a:custGeom>
            <a:avLst/>
            <a:gdLst/>
            <a:ahLst/>
            <a:cxnLst/>
            <a:rect l="l" t="t" r="r" b="b"/>
            <a:pathLst>
              <a:path w="137159" h="137172">
                <a:moveTo>
                  <a:pt x="0" y="68579"/>
                </a:moveTo>
                <a:lnTo>
                  <a:pt x="627" y="77902"/>
                </a:lnTo>
                <a:lnTo>
                  <a:pt x="4001" y="91725"/>
                </a:lnTo>
                <a:lnTo>
                  <a:pt x="10013" y="104291"/>
                </a:lnTo>
                <a:lnTo>
                  <a:pt x="18348" y="115283"/>
                </a:lnTo>
                <a:lnTo>
                  <a:pt x="28689" y="124384"/>
                </a:lnTo>
                <a:lnTo>
                  <a:pt x="40719" y="131277"/>
                </a:lnTo>
                <a:lnTo>
                  <a:pt x="54121" y="135646"/>
                </a:lnTo>
                <a:lnTo>
                  <a:pt x="68579" y="137172"/>
                </a:lnTo>
                <a:lnTo>
                  <a:pt x="77899" y="136544"/>
                </a:lnTo>
                <a:lnTo>
                  <a:pt x="91718" y="133169"/>
                </a:lnTo>
                <a:lnTo>
                  <a:pt x="104282" y="127155"/>
                </a:lnTo>
                <a:lnTo>
                  <a:pt x="115272" y="118818"/>
                </a:lnTo>
                <a:lnTo>
                  <a:pt x="124372" y="108475"/>
                </a:lnTo>
                <a:lnTo>
                  <a:pt x="131265" y="96443"/>
                </a:lnTo>
                <a:lnTo>
                  <a:pt x="135633" y="83039"/>
                </a:lnTo>
                <a:lnTo>
                  <a:pt x="137159" y="68579"/>
                </a:lnTo>
                <a:lnTo>
                  <a:pt x="136533" y="59275"/>
                </a:lnTo>
                <a:lnTo>
                  <a:pt x="133159" y="45458"/>
                </a:lnTo>
                <a:lnTo>
                  <a:pt x="127146" y="32894"/>
                </a:lnTo>
                <a:lnTo>
                  <a:pt x="118810" y="21901"/>
                </a:lnTo>
                <a:lnTo>
                  <a:pt x="108468" y="12796"/>
                </a:lnTo>
                <a:lnTo>
                  <a:pt x="96437" y="5899"/>
                </a:lnTo>
                <a:lnTo>
                  <a:pt x="83035" y="1527"/>
                </a:lnTo>
                <a:lnTo>
                  <a:pt x="68579" y="0"/>
                </a:lnTo>
                <a:lnTo>
                  <a:pt x="59267" y="627"/>
                </a:lnTo>
                <a:lnTo>
                  <a:pt x="45443" y="4002"/>
                </a:lnTo>
                <a:lnTo>
                  <a:pt x="32877" y="10019"/>
                </a:lnTo>
                <a:lnTo>
                  <a:pt x="21886" y="18358"/>
                </a:lnTo>
                <a:lnTo>
                  <a:pt x="12785" y="28702"/>
                </a:lnTo>
                <a:lnTo>
                  <a:pt x="5893" y="40733"/>
                </a:lnTo>
                <a:lnTo>
                  <a:pt x="1526" y="54131"/>
                </a:lnTo>
                <a:lnTo>
                  <a:pt x="0" y="6857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664208" y="5788152"/>
            <a:ext cx="274319" cy="274319"/>
          </a:xfrm>
          <a:custGeom>
            <a:avLst/>
            <a:gdLst/>
            <a:ahLst/>
            <a:cxnLst/>
            <a:rect l="l" t="t" r="r" b="b"/>
            <a:pathLst>
              <a:path w="274319" h="274320">
                <a:moveTo>
                  <a:pt x="0" y="137160"/>
                </a:moveTo>
                <a:lnTo>
                  <a:pt x="1254" y="155782"/>
                </a:lnTo>
                <a:lnTo>
                  <a:pt x="3930" y="169880"/>
                </a:lnTo>
                <a:lnTo>
                  <a:pt x="8005" y="183428"/>
                </a:lnTo>
                <a:lnTo>
                  <a:pt x="13401" y="196347"/>
                </a:lnTo>
                <a:lnTo>
                  <a:pt x="20038" y="208559"/>
                </a:lnTo>
                <a:lnTo>
                  <a:pt x="27837" y="219984"/>
                </a:lnTo>
                <a:lnTo>
                  <a:pt x="36717" y="230542"/>
                </a:lnTo>
                <a:lnTo>
                  <a:pt x="46600" y="240156"/>
                </a:lnTo>
                <a:lnTo>
                  <a:pt x="57405" y="248744"/>
                </a:lnTo>
                <a:lnTo>
                  <a:pt x="69053" y="256229"/>
                </a:lnTo>
                <a:lnTo>
                  <a:pt x="81466" y="262530"/>
                </a:lnTo>
                <a:lnTo>
                  <a:pt x="94562" y="267569"/>
                </a:lnTo>
                <a:lnTo>
                  <a:pt x="108263" y="271266"/>
                </a:lnTo>
                <a:lnTo>
                  <a:pt x="122488" y="273543"/>
                </a:lnTo>
                <a:lnTo>
                  <a:pt x="137160" y="274320"/>
                </a:lnTo>
                <a:lnTo>
                  <a:pt x="141212" y="274261"/>
                </a:lnTo>
                <a:lnTo>
                  <a:pt x="155769" y="273066"/>
                </a:lnTo>
                <a:lnTo>
                  <a:pt x="169859" y="270393"/>
                </a:lnTo>
                <a:lnTo>
                  <a:pt x="183402" y="266321"/>
                </a:lnTo>
                <a:lnTo>
                  <a:pt x="196320" y="260929"/>
                </a:lnTo>
                <a:lnTo>
                  <a:pt x="208531" y="254296"/>
                </a:lnTo>
                <a:lnTo>
                  <a:pt x="219957" y="246501"/>
                </a:lnTo>
                <a:lnTo>
                  <a:pt x="230517" y="237625"/>
                </a:lnTo>
                <a:lnTo>
                  <a:pt x="240134" y="227745"/>
                </a:lnTo>
                <a:lnTo>
                  <a:pt x="248726" y="216942"/>
                </a:lnTo>
                <a:lnTo>
                  <a:pt x="256215" y="205294"/>
                </a:lnTo>
                <a:lnTo>
                  <a:pt x="262520" y="192881"/>
                </a:lnTo>
                <a:lnTo>
                  <a:pt x="267563" y="179781"/>
                </a:lnTo>
                <a:lnTo>
                  <a:pt x="271264" y="166075"/>
                </a:lnTo>
                <a:lnTo>
                  <a:pt x="273542" y="151842"/>
                </a:lnTo>
                <a:lnTo>
                  <a:pt x="274319" y="137160"/>
                </a:lnTo>
                <a:lnTo>
                  <a:pt x="274261" y="133104"/>
                </a:lnTo>
                <a:lnTo>
                  <a:pt x="273065" y="118537"/>
                </a:lnTo>
                <a:lnTo>
                  <a:pt x="270389" y="104439"/>
                </a:lnTo>
                <a:lnTo>
                  <a:pt x="266314" y="90891"/>
                </a:lnTo>
                <a:lnTo>
                  <a:pt x="260918" y="77972"/>
                </a:lnTo>
                <a:lnTo>
                  <a:pt x="254281" y="65760"/>
                </a:lnTo>
                <a:lnTo>
                  <a:pt x="246482" y="54335"/>
                </a:lnTo>
                <a:lnTo>
                  <a:pt x="237602" y="43777"/>
                </a:lnTo>
                <a:lnTo>
                  <a:pt x="227719" y="34163"/>
                </a:lnTo>
                <a:lnTo>
                  <a:pt x="216914" y="25575"/>
                </a:lnTo>
                <a:lnTo>
                  <a:pt x="205266" y="18090"/>
                </a:lnTo>
                <a:lnTo>
                  <a:pt x="192853" y="11789"/>
                </a:lnTo>
                <a:lnTo>
                  <a:pt x="179757" y="6750"/>
                </a:lnTo>
                <a:lnTo>
                  <a:pt x="166056" y="3053"/>
                </a:lnTo>
                <a:lnTo>
                  <a:pt x="151831" y="776"/>
                </a:lnTo>
                <a:lnTo>
                  <a:pt x="137160" y="0"/>
                </a:lnTo>
                <a:lnTo>
                  <a:pt x="133107" y="58"/>
                </a:lnTo>
                <a:lnTo>
                  <a:pt x="118550" y="1253"/>
                </a:lnTo>
                <a:lnTo>
                  <a:pt x="104460" y="3926"/>
                </a:lnTo>
                <a:lnTo>
                  <a:pt x="90917" y="7998"/>
                </a:lnTo>
                <a:lnTo>
                  <a:pt x="77999" y="13390"/>
                </a:lnTo>
                <a:lnTo>
                  <a:pt x="65788" y="20023"/>
                </a:lnTo>
                <a:lnTo>
                  <a:pt x="54362" y="27818"/>
                </a:lnTo>
                <a:lnTo>
                  <a:pt x="43802" y="36694"/>
                </a:lnTo>
                <a:lnTo>
                  <a:pt x="34185" y="46574"/>
                </a:lnTo>
                <a:lnTo>
                  <a:pt x="25593" y="57377"/>
                </a:lnTo>
                <a:lnTo>
                  <a:pt x="18104" y="69025"/>
                </a:lnTo>
                <a:lnTo>
                  <a:pt x="11799" y="81438"/>
                </a:lnTo>
                <a:lnTo>
                  <a:pt x="6756" y="94538"/>
                </a:lnTo>
                <a:lnTo>
                  <a:pt x="3055" y="108244"/>
                </a:lnTo>
                <a:lnTo>
                  <a:pt x="777" y="122477"/>
                </a:lnTo>
                <a:lnTo>
                  <a:pt x="0" y="13716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905000" y="4495800"/>
            <a:ext cx="365760" cy="365760"/>
          </a:xfrm>
          <a:custGeom>
            <a:avLst/>
            <a:gdLst/>
            <a:ahLst/>
            <a:cxnLst/>
            <a:rect l="l" t="t" r="r" b="b"/>
            <a:pathLst>
              <a:path w="365760" h="365760">
                <a:moveTo>
                  <a:pt x="0" y="182880"/>
                </a:moveTo>
                <a:lnTo>
                  <a:pt x="606" y="197874"/>
                </a:lnTo>
                <a:lnTo>
                  <a:pt x="2394" y="212535"/>
                </a:lnTo>
                <a:lnTo>
                  <a:pt x="5317" y="226816"/>
                </a:lnTo>
                <a:lnTo>
                  <a:pt x="9326" y="240670"/>
                </a:lnTo>
                <a:lnTo>
                  <a:pt x="14376" y="254049"/>
                </a:lnTo>
                <a:lnTo>
                  <a:pt x="20419" y="266907"/>
                </a:lnTo>
                <a:lnTo>
                  <a:pt x="27408" y="279197"/>
                </a:lnTo>
                <a:lnTo>
                  <a:pt x="35295" y="290870"/>
                </a:lnTo>
                <a:lnTo>
                  <a:pt x="44034" y="301881"/>
                </a:lnTo>
                <a:lnTo>
                  <a:pt x="53578" y="312181"/>
                </a:lnTo>
                <a:lnTo>
                  <a:pt x="63878" y="321725"/>
                </a:lnTo>
                <a:lnTo>
                  <a:pt x="74889" y="330464"/>
                </a:lnTo>
                <a:lnTo>
                  <a:pt x="86562" y="338351"/>
                </a:lnTo>
                <a:lnTo>
                  <a:pt x="98852" y="345340"/>
                </a:lnTo>
                <a:lnTo>
                  <a:pt x="111710" y="351383"/>
                </a:lnTo>
                <a:lnTo>
                  <a:pt x="125089" y="356433"/>
                </a:lnTo>
                <a:lnTo>
                  <a:pt x="138943" y="360442"/>
                </a:lnTo>
                <a:lnTo>
                  <a:pt x="153224" y="363365"/>
                </a:lnTo>
                <a:lnTo>
                  <a:pt x="167885" y="365153"/>
                </a:lnTo>
                <a:lnTo>
                  <a:pt x="182880" y="365760"/>
                </a:lnTo>
                <a:lnTo>
                  <a:pt x="197874" y="365153"/>
                </a:lnTo>
                <a:lnTo>
                  <a:pt x="212535" y="363365"/>
                </a:lnTo>
                <a:lnTo>
                  <a:pt x="226816" y="360442"/>
                </a:lnTo>
                <a:lnTo>
                  <a:pt x="240670" y="356433"/>
                </a:lnTo>
                <a:lnTo>
                  <a:pt x="254049" y="351383"/>
                </a:lnTo>
                <a:lnTo>
                  <a:pt x="266907" y="345340"/>
                </a:lnTo>
                <a:lnTo>
                  <a:pt x="279197" y="338351"/>
                </a:lnTo>
                <a:lnTo>
                  <a:pt x="290870" y="330464"/>
                </a:lnTo>
                <a:lnTo>
                  <a:pt x="301881" y="321725"/>
                </a:lnTo>
                <a:lnTo>
                  <a:pt x="312181" y="312181"/>
                </a:lnTo>
                <a:lnTo>
                  <a:pt x="321725" y="301881"/>
                </a:lnTo>
                <a:lnTo>
                  <a:pt x="330464" y="290870"/>
                </a:lnTo>
                <a:lnTo>
                  <a:pt x="338351" y="279197"/>
                </a:lnTo>
                <a:lnTo>
                  <a:pt x="345340" y="266907"/>
                </a:lnTo>
                <a:lnTo>
                  <a:pt x="351383" y="254049"/>
                </a:lnTo>
                <a:lnTo>
                  <a:pt x="356433" y="240670"/>
                </a:lnTo>
                <a:lnTo>
                  <a:pt x="360442" y="226816"/>
                </a:lnTo>
                <a:lnTo>
                  <a:pt x="363365" y="212535"/>
                </a:lnTo>
                <a:lnTo>
                  <a:pt x="365153" y="197874"/>
                </a:lnTo>
                <a:lnTo>
                  <a:pt x="365760" y="182880"/>
                </a:lnTo>
                <a:lnTo>
                  <a:pt x="365153" y="167885"/>
                </a:lnTo>
                <a:lnTo>
                  <a:pt x="363365" y="153224"/>
                </a:lnTo>
                <a:lnTo>
                  <a:pt x="360442" y="138943"/>
                </a:lnTo>
                <a:lnTo>
                  <a:pt x="356433" y="125089"/>
                </a:lnTo>
                <a:lnTo>
                  <a:pt x="351383" y="111710"/>
                </a:lnTo>
                <a:lnTo>
                  <a:pt x="345340" y="98852"/>
                </a:lnTo>
                <a:lnTo>
                  <a:pt x="338351" y="86562"/>
                </a:lnTo>
                <a:lnTo>
                  <a:pt x="330464" y="74889"/>
                </a:lnTo>
                <a:lnTo>
                  <a:pt x="321725" y="63878"/>
                </a:lnTo>
                <a:lnTo>
                  <a:pt x="312181" y="53578"/>
                </a:lnTo>
                <a:lnTo>
                  <a:pt x="301881" y="44034"/>
                </a:lnTo>
                <a:lnTo>
                  <a:pt x="290870" y="35295"/>
                </a:lnTo>
                <a:lnTo>
                  <a:pt x="279197" y="27408"/>
                </a:lnTo>
                <a:lnTo>
                  <a:pt x="266907" y="20419"/>
                </a:lnTo>
                <a:lnTo>
                  <a:pt x="254049" y="14376"/>
                </a:lnTo>
                <a:lnTo>
                  <a:pt x="240670" y="9326"/>
                </a:lnTo>
                <a:lnTo>
                  <a:pt x="226816" y="5317"/>
                </a:lnTo>
                <a:lnTo>
                  <a:pt x="212535" y="2394"/>
                </a:lnTo>
                <a:lnTo>
                  <a:pt x="197874" y="606"/>
                </a:lnTo>
                <a:lnTo>
                  <a:pt x="182880" y="0"/>
                </a:lnTo>
                <a:lnTo>
                  <a:pt x="167885" y="606"/>
                </a:lnTo>
                <a:lnTo>
                  <a:pt x="153224" y="2394"/>
                </a:lnTo>
                <a:lnTo>
                  <a:pt x="138943" y="5317"/>
                </a:lnTo>
                <a:lnTo>
                  <a:pt x="125089" y="9326"/>
                </a:lnTo>
                <a:lnTo>
                  <a:pt x="111710" y="14376"/>
                </a:lnTo>
                <a:lnTo>
                  <a:pt x="98852" y="20419"/>
                </a:lnTo>
                <a:lnTo>
                  <a:pt x="86562" y="27408"/>
                </a:lnTo>
                <a:lnTo>
                  <a:pt x="74889" y="35295"/>
                </a:lnTo>
                <a:lnTo>
                  <a:pt x="63878" y="44034"/>
                </a:lnTo>
                <a:lnTo>
                  <a:pt x="53578" y="53578"/>
                </a:lnTo>
                <a:lnTo>
                  <a:pt x="44034" y="63878"/>
                </a:lnTo>
                <a:lnTo>
                  <a:pt x="35295" y="74889"/>
                </a:lnTo>
                <a:lnTo>
                  <a:pt x="27408" y="86562"/>
                </a:lnTo>
                <a:lnTo>
                  <a:pt x="20419" y="98852"/>
                </a:lnTo>
                <a:lnTo>
                  <a:pt x="14376" y="111710"/>
                </a:lnTo>
                <a:lnTo>
                  <a:pt x="9326" y="125089"/>
                </a:lnTo>
                <a:lnTo>
                  <a:pt x="5317" y="138943"/>
                </a:lnTo>
                <a:lnTo>
                  <a:pt x="2394" y="153224"/>
                </a:lnTo>
                <a:lnTo>
                  <a:pt x="606" y="167885"/>
                </a:lnTo>
                <a:lnTo>
                  <a:pt x="0" y="18288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6343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5715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25331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91041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699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712720" y="2154482"/>
            <a:ext cx="3794981" cy="1041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8200"/>
              </a:lnSpc>
              <a:spcBef>
                <a:spcPts val="410"/>
              </a:spcBef>
            </a:pPr>
            <a:r>
              <a:rPr sz="80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6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ARTIE</a:t>
            </a:r>
            <a:endParaRPr sz="6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620256" y="2154482"/>
            <a:ext cx="1043801" cy="1041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8200"/>
              </a:lnSpc>
              <a:spcBef>
                <a:spcPts val="410"/>
              </a:spcBef>
            </a:pPr>
            <a:r>
              <a:rPr sz="80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1:</a:t>
            </a:r>
            <a:endParaRPr sz="80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98420" y="4593898"/>
            <a:ext cx="5183833" cy="1041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8205"/>
              </a:lnSpc>
              <a:spcBef>
                <a:spcPts val="410"/>
              </a:spcBef>
            </a:pPr>
            <a:r>
              <a:rPr sz="80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6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ASCULES</a:t>
            </a:r>
            <a:endParaRPr sz="64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567815" y="5099546"/>
            <a:ext cx="154166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0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6</a:t>
            </a:r>
            <a:endParaRPr sz="1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object 63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7020306" y="3501009"/>
            <a:ext cx="251968" cy="0"/>
          </a:xfrm>
          <a:custGeom>
            <a:avLst/>
            <a:gdLst/>
            <a:ahLst/>
            <a:cxnLst/>
            <a:rect l="l" t="t" r="r" b="b"/>
            <a:pathLst>
              <a:path w="251968">
                <a:moveTo>
                  <a:pt x="0" y="0"/>
                </a:moveTo>
                <a:lnTo>
                  <a:pt x="25196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575935" y="5692241"/>
            <a:ext cx="648080" cy="117906"/>
          </a:xfrm>
          <a:custGeom>
            <a:avLst/>
            <a:gdLst/>
            <a:ahLst/>
            <a:cxnLst/>
            <a:rect l="l" t="t" r="r" b="b"/>
            <a:pathLst>
              <a:path w="648080" h="117906">
                <a:moveTo>
                  <a:pt x="616585" y="47993"/>
                </a:moveTo>
                <a:lnTo>
                  <a:pt x="597785" y="58959"/>
                </a:lnTo>
                <a:lnTo>
                  <a:pt x="616585" y="69926"/>
                </a:lnTo>
                <a:lnTo>
                  <a:pt x="616585" y="47993"/>
                </a:lnTo>
                <a:close/>
              </a:path>
              <a:path w="648080" h="117906">
                <a:moveTo>
                  <a:pt x="553085" y="114376"/>
                </a:moveTo>
                <a:lnTo>
                  <a:pt x="648080" y="58953"/>
                </a:lnTo>
                <a:lnTo>
                  <a:pt x="622935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5" y="71653"/>
                </a:lnTo>
                <a:lnTo>
                  <a:pt x="616585" y="47993"/>
                </a:lnTo>
                <a:lnTo>
                  <a:pt x="616585" y="69926"/>
                </a:lnTo>
                <a:lnTo>
                  <a:pt x="597785" y="58959"/>
                </a:lnTo>
                <a:lnTo>
                  <a:pt x="616585" y="47993"/>
                </a:lnTo>
                <a:lnTo>
                  <a:pt x="622935" y="71653"/>
                </a:lnTo>
                <a:lnTo>
                  <a:pt x="553085" y="114376"/>
                </a:lnTo>
                <a:close/>
              </a:path>
              <a:path w="648080" h="117906">
                <a:moveTo>
                  <a:pt x="539241" y="2044"/>
                </a:moveTo>
                <a:lnTo>
                  <a:pt x="535813" y="8115"/>
                </a:lnTo>
                <a:lnTo>
                  <a:pt x="532256" y="14173"/>
                </a:lnTo>
                <a:lnTo>
                  <a:pt x="534288" y="21945"/>
                </a:lnTo>
                <a:lnTo>
                  <a:pt x="540385" y="25476"/>
                </a:lnTo>
                <a:lnTo>
                  <a:pt x="576003" y="46253"/>
                </a:lnTo>
                <a:lnTo>
                  <a:pt x="622935" y="46253"/>
                </a:lnTo>
                <a:lnTo>
                  <a:pt x="648080" y="58953"/>
                </a:lnTo>
                <a:lnTo>
                  <a:pt x="553085" y="3543"/>
                </a:lnTo>
                <a:lnTo>
                  <a:pt x="547115" y="0"/>
                </a:lnTo>
                <a:lnTo>
                  <a:pt x="539241" y="2044"/>
                </a:lnTo>
                <a:close/>
              </a:path>
              <a:path w="648080" h="117906">
                <a:moveTo>
                  <a:pt x="535813" y="109804"/>
                </a:moveTo>
                <a:lnTo>
                  <a:pt x="539241" y="115862"/>
                </a:lnTo>
                <a:lnTo>
                  <a:pt x="547115" y="117906"/>
                </a:lnTo>
                <a:lnTo>
                  <a:pt x="553085" y="114376"/>
                </a:lnTo>
                <a:lnTo>
                  <a:pt x="622935" y="71653"/>
                </a:lnTo>
                <a:lnTo>
                  <a:pt x="576024" y="71653"/>
                </a:lnTo>
                <a:lnTo>
                  <a:pt x="540385" y="92443"/>
                </a:lnTo>
                <a:lnTo>
                  <a:pt x="534288" y="95973"/>
                </a:lnTo>
                <a:lnTo>
                  <a:pt x="532256" y="103746"/>
                </a:lnTo>
                <a:lnTo>
                  <a:pt x="535813" y="10980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575935" y="5692241"/>
            <a:ext cx="648080" cy="117906"/>
          </a:xfrm>
          <a:custGeom>
            <a:avLst/>
            <a:gdLst/>
            <a:ahLst/>
            <a:cxnLst/>
            <a:rect l="l" t="t" r="r" b="b"/>
            <a:pathLst>
              <a:path w="648080" h="117906">
                <a:moveTo>
                  <a:pt x="616585" y="47993"/>
                </a:moveTo>
                <a:lnTo>
                  <a:pt x="597785" y="58959"/>
                </a:lnTo>
                <a:lnTo>
                  <a:pt x="616585" y="69926"/>
                </a:lnTo>
                <a:lnTo>
                  <a:pt x="616585" y="47993"/>
                </a:lnTo>
                <a:close/>
              </a:path>
              <a:path w="648080" h="117906">
                <a:moveTo>
                  <a:pt x="553085" y="114376"/>
                </a:moveTo>
                <a:lnTo>
                  <a:pt x="648080" y="58953"/>
                </a:lnTo>
                <a:lnTo>
                  <a:pt x="622935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5" y="71653"/>
                </a:lnTo>
                <a:lnTo>
                  <a:pt x="616585" y="47993"/>
                </a:lnTo>
                <a:lnTo>
                  <a:pt x="616585" y="69926"/>
                </a:lnTo>
                <a:lnTo>
                  <a:pt x="597785" y="58959"/>
                </a:lnTo>
                <a:lnTo>
                  <a:pt x="616585" y="47993"/>
                </a:lnTo>
                <a:lnTo>
                  <a:pt x="622935" y="71653"/>
                </a:lnTo>
                <a:lnTo>
                  <a:pt x="553085" y="114376"/>
                </a:lnTo>
                <a:close/>
              </a:path>
              <a:path w="648080" h="117906">
                <a:moveTo>
                  <a:pt x="539241" y="2044"/>
                </a:moveTo>
                <a:lnTo>
                  <a:pt x="535813" y="8115"/>
                </a:lnTo>
                <a:lnTo>
                  <a:pt x="532256" y="14173"/>
                </a:lnTo>
                <a:lnTo>
                  <a:pt x="534288" y="21945"/>
                </a:lnTo>
                <a:lnTo>
                  <a:pt x="540385" y="25476"/>
                </a:lnTo>
                <a:lnTo>
                  <a:pt x="576003" y="46253"/>
                </a:lnTo>
                <a:lnTo>
                  <a:pt x="622935" y="46253"/>
                </a:lnTo>
                <a:lnTo>
                  <a:pt x="648080" y="58953"/>
                </a:lnTo>
                <a:lnTo>
                  <a:pt x="553085" y="3543"/>
                </a:lnTo>
                <a:lnTo>
                  <a:pt x="547115" y="0"/>
                </a:lnTo>
                <a:lnTo>
                  <a:pt x="539241" y="2044"/>
                </a:lnTo>
                <a:close/>
              </a:path>
              <a:path w="648080" h="117906">
                <a:moveTo>
                  <a:pt x="535813" y="109804"/>
                </a:moveTo>
                <a:lnTo>
                  <a:pt x="539241" y="115862"/>
                </a:lnTo>
                <a:lnTo>
                  <a:pt x="547115" y="117906"/>
                </a:lnTo>
                <a:lnTo>
                  <a:pt x="553085" y="114376"/>
                </a:lnTo>
                <a:lnTo>
                  <a:pt x="622935" y="71653"/>
                </a:lnTo>
                <a:lnTo>
                  <a:pt x="576024" y="71653"/>
                </a:lnTo>
                <a:lnTo>
                  <a:pt x="540385" y="92443"/>
                </a:lnTo>
                <a:lnTo>
                  <a:pt x="534288" y="95973"/>
                </a:lnTo>
                <a:lnTo>
                  <a:pt x="532256" y="103746"/>
                </a:lnTo>
                <a:lnTo>
                  <a:pt x="535813" y="10980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575935" y="6412318"/>
            <a:ext cx="648080" cy="117919"/>
          </a:xfrm>
          <a:custGeom>
            <a:avLst/>
            <a:gdLst/>
            <a:ahLst/>
            <a:cxnLst/>
            <a:rect l="l" t="t" r="r" b="b"/>
            <a:pathLst>
              <a:path w="648080" h="117919">
                <a:moveTo>
                  <a:pt x="535813" y="109804"/>
                </a:moveTo>
                <a:lnTo>
                  <a:pt x="539241" y="115874"/>
                </a:lnTo>
                <a:lnTo>
                  <a:pt x="547115" y="117919"/>
                </a:lnTo>
                <a:lnTo>
                  <a:pt x="553085" y="114376"/>
                </a:lnTo>
                <a:lnTo>
                  <a:pt x="648080" y="58966"/>
                </a:lnTo>
                <a:lnTo>
                  <a:pt x="553085" y="3543"/>
                </a:lnTo>
                <a:lnTo>
                  <a:pt x="547115" y="0"/>
                </a:lnTo>
                <a:lnTo>
                  <a:pt x="539241" y="2057"/>
                </a:lnTo>
                <a:lnTo>
                  <a:pt x="535813" y="8115"/>
                </a:lnTo>
                <a:lnTo>
                  <a:pt x="532256" y="14173"/>
                </a:lnTo>
                <a:lnTo>
                  <a:pt x="534288" y="21945"/>
                </a:lnTo>
                <a:lnTo>
                  <a:pt x="540385" y="25476"/>
                </a:lnTo>
                <a:lnTo>
                  <a:pt x="576024" y="46266"/>
                </a:lnTo>
                <a:lnTo>
                  <a:pt x="622935" y="46266"/>
                </a:lnTo>
                <a:lnTo>
                  <a:pt x="622935" y="71666"/>
                </a:lnTo>
                <a:lnTo>
                  <a:pt x="576003" y="71666"/>
                </a:lnTo>
                <a:lnTo>
                  <a:pt x="540385" y="92443"/>
                </a:lnTo>
                <a:lnTo>
                  <a:pt x="534288" y="95973"/>
                </a:lnTo>
                <a:lnTo>
                  <a:pt x="532256" y="103746"/>
                </a:lnTo>
                <a:lnTo>
                  <a:pt x="535813" y="109804"/>
                </a:lnTo>
                <a:close/>
              </a:path>
              <a:path w="648080" h="117919">
                <a:moveTo>
                  <a:pt x="622935" y="46266"/>
                </a:moveTo>
                <a:lnTo>
                  <a:pt x="616585" y="47993"/>
                </a:lnTo>
                <a:lnTo>
                  <a:pt x="616585" y="69926"/>
                </a:lnTo>
                <a:lnTo>
                  <a:pt x="597785" y="58959"/>
                </a:lnTo>
                <a:lnTo>
                  <a:pt x="616585" y="47993"/>
                </a:lnTo>
                <a:lnTo>
                  <a:pt x="622935" y="46266"/>
                </a:lnTo>
                <a:lnTo>
                  <a:pt x="0" y="46266"/>
                </a:lnTo>
                <a:lnTo>
                  <a:pt x="0" y="71666"/>
                </a:lnTo>
                <a:lnTo>
                  <a:pt x="622935" y="71666"/>
                </a:lnTo>
                <a:lnTo>
                  <a:pt x="622935" y="46266"/>
                </a:lnTo>
                <a:close/>
              </a:path>
              <a:path w="648080" h="117919">
                <a:moveTo>
                  <a:pt x="616585" y="47993"/>
                </a:moveTo>
                <a:lnTo>
                  <a:pt x="597785" y="58959"/>
                </a:lnTo>
                <a:lnTo>
                  <a:pt x="616585" y="69926"/>
                </a:lnTo>
                <a:lnTo>
                  <a:pt x="616585" y="4799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575935" y="6412318"/>
            <a:ext cx="648080" cy="117919"/>
          </a:xfrm>
          <a:custGeom>
            <a:avLst/>
            <a:gdLst/>
            <a:ahLst/>
            <a:cxnLst/>
            <a:rect l="l" t="t" r="r" b="b"/>
            <a:pathLst>
              <a:path w="648080" h="117919">
                <a:moveTo>
                  <a:pt x="535813" y="109804"/>
                </a:moveTo>
                <a:lnTo>
                  <a:pt x="539241" y="115874"/>
                </a:lnTo>
                <a:lnTo>
                  <a:pt x="547115" y="117919"/>
                </a:lnTo>
                <a:lnTo>
                  <a:pt x="553085" y="114376"/>
                </a:lnTo>
                <a:lnTo>
                  <a:pt x="648080" y="58966"/>
                </a:lnTo>
                <a:lnTo>
                  <a:pt x="553085" y="3543"/>
                </a:lnTo>
                <a:lnTo>
                  <a:pt x="547115" y="0"/>
                </a:lnTo>
                <a:lnTo>
                  <a:pt x="539241" y="2057"/>
                </a:lnTo>
                <a:lnTo>
                  <a:pt x="535813" y="8115"/>
                </a:lnTo>
                <a:lnTo>
                  <a:pt x="532256" y="14173"/>
                </a:lnTo>
                <a:lnTo>
                  <a:pt x="534288" y="21945"/>
                </a:lnTo>
                <a:lnTo>
                  <a:pt x="540385" y="25476"/>
                </a:lnTo>
                <a:lnTo>
                  <a:pt x="576024" y="46266"/>
                </a:lnTo>
                <a:lnTo>
                  <a:pt x="622935" y="46266"/>
                </a:lnTo>
                <a:lnTo>
                  <a:pt x="622935" y="71666"/>
                </a:lnTo>
                <a:lnTo>
                  <a:pt x="576003" y="71666"/>
                </a:lnTo>
                <a:lnTo>
                  <a:pt x="540385" y="92443"/>
                </a:lnTo>
                <a:lnTo>
                  <a:pt x="534288" y="95973"/>
                </a:lnTo>
                <a:lnTo>
                  <a:pt x="532256" y="103746"/>
                </a:lnTo>
                <a:lnTo>
                  <a:pt x="535813" y="109804"/>
                </a:lnTo>
                <a:close/>
              </a:path>
              <a:path w="648080" h="117919">
                <a:moveTo>
                  <a:pt x="622935" y="46266"/>
                </a:moveTo>
                <a:lnTo>
                  <a:pt x="616585" y="47993"/>
                </a:lnTo>
                <a:lnTo>
                  <a:pt x="616585" y="69926"/>
                </a:lnTo>
                <a:lnTo>
                  <a:pt x="597785" y="58959"/>
                </a:lnTo>
                <a:lnTo>
                  <a:pt x="616585" y="47993"/>
                </a:lnTo>
                <a:lnTo>
                  <a:pt x="622935" y="46266"/>
                </a:lnTo>
                <a:lnTo>
                  <a:pt x="0" y="46266"/>
                </a:lnTo>
                <a:lnTo>
                  <a:pt x="0" y="71666"/>
                </a:lnTo>
                <a:lnTo>
                  <a:pt x="622935" y="71666"/>
                </a:lnTo>
                <a:lnTo>
                  <a:pt x="622935" y="46266"/>
                </a:lnTo>
                <a:close/>
              </a:path>
              <a:path w="648080" h="117919">
                <a:moveTo>
                  <a:pt x="616585" y="47993"/>
                </a:moveTo>
                <a:lnTo>
                  <a:pt x="597785" y="58959"/>
                </a:lnTo>
                <a:lnTo>
                  <a:pt x="616585" y="69926"/>
                </a:lnTo>
                <a:lnTo>
                  <a:pt x="616585" y="4799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517391" y="5517222"/>
            <a:ext cx="2088261" cy="11521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517391" y="5517222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2088261" y="0"/>
                </a:moveTo>
                <a:lnTo>
                  <a:pt x="0" y="0"/>
                </a:lnTo>
                <a:lnTo>
                  <a:pt x="2088261" y="38"/>
                </a:lnTo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517391" y="5517222"/>
            <a:ext cx="2088261" cy="115213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517391" y="5517222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911602" y="5710186"/>
            <a:ext cx="648208" cy="117919"/>
          </a:xfrm>
          <a:custGeom>
            <a:avLst/>
            <a:gdLst/>
            <a:ahLst/>
            <a:cxnLst/>
            <a:rect l="l" t="t" r="r" b="b"/>
            <a:pathLst>
              <a:path w="648208" h="117919">
                <a:moveTo>
                  <a:pt x="616585" y="47993"/>
                </a:moveTo>
                <a:lnTo>
                  <a:pt x="597785" y="58959"/>
                </a:lnTo>
                <a:lnTo>
                  <a:pt x="616585" y="69926"/>
                </a:lnTo>
                <a:lnTo>
                  <a:pt x="616585" y="47993"/>
                </a:lnTo>
                <a:close/>
              </a:path>
              <a:path w="648208" h="117919">
                <a:moveTo>
                  <a:pt x="553212" y="114376"/>
                </a:moveTo>
                <a:lnTo>
                  <a:pt x="648208" y="58953"/>
                </a:lnTo>
                <a:lnTo>
                  <a:pt x="622935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5" y="71653"/>
                </a:lnTo>
                <a:lnTo>
                  <a:pt x="616585" y="47993"/>
                </a:lnTo>
                <a:lnTo>
                  <a:pt x="616585" y="69926"/>
                </a:lnTo>
                <a:lnTo>
                  <a:pt x="597785" y="58959"/>
                </a:lnTo>
                <a:lnTo>
                  <a:pt x="616585" y="47993"/>
                </a:lnTo>
                <a:lnTo>
                  <a:pt x="622935" y="71653"/>
                </a:lnTo>
                <a:lnTo>
                  <a:pt x="553212" y="114376"/>
                </a:lnTo>
                <a:close/>
              </a:path>
              <a:path w="648208" h="117919">
                <a:moveTo>
                  <a:pt x="539369" y="2057"/>
                </a:moveTo>
                <a:lnTo>
                  <a:pt x="535813" y="8115"/>
                </a:lnTo>
                <a:lnTo>
                  <a:pt x="532257" y="14173"/>
                </a:lnTo>
                <a:lnTo>
                  <a:pt x="534288" y="21945"/>
                </a:lnTo>
                <a:lnTo>
                  <a:pt x="540385" y="25476"/>
                </a:lnTo>
                <a:lnTo>
                  <a:pt x="576003" y="46253"/>
                </a:lnTo>
                <a:lnTo>
                  <a:pt x="622935" y="46253"/>
                </a:lnTo>
                <a:lnTo>
                  <a:pt x="648208" y="58953"/>
                </a:lnTo>
                <a:lnTo>
                  <a:pt x="553212" y="3543"/>
                </a:lnTo>
                <a:lnTo>
                  <a:pt x="547115" y="0"/>
                </a:lnTo>
                <a:lnTo>
                  <a:pt x="539369" y="2057"/>
                </a:lnTo>
                <a:close/>
              </a:path>
              <a:path w="648208" h="117919">
                <a:moveTo>
                  <a:pt x="535813" y="109804"/>
                </a:moveTo>
                <a:lnTo>
                  <a:pt x="539369" y="115862"/>
                </a:lnTo>
                <a:lnTo>
                  <a:pt x="547115" y="117919"/>
                </a:lnTo>
                <a:lnTo>
                  <a:pt x="553212" y="114376"/>
                </a:lnTo>
                <a:lnTo>
                  <a:pt x="622935" y="71653"/>
                </a:lnTo>
                <a:lnTo>
                  <a:pt x="576024" y="71653"/>
                </a:lnTo>
                <a:lnTo>
                  <a:pt x="540385" y="92443"/>
                </a:lnTo>
                <a:lnTo>
                  <a:pt x="534288" y="95973"/>
                </a:lnTo>
                <a:lnTo>
                  <a:pt x="532257" y="103746"/>
                </a:lnTo>
                <a:lnTo>
                  <a:pt x="535813" y="10980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911602" y="5710186"/>
            <a:ext cx="648208" cy="117919"/>
          </a:xfrm>
          <a:custGeom>
            <a:avLst/>
            <a:gdLst/>
            <a:ahLst/>
            <a:cxnLst/>
            <a:rect l="l" t="t" r="r" b="b"/>
            <a:pathLst>
              <a:path w="648208" h="117919">
                <a:moveTo>
                  <a:pt x="616585" y="47993"/>
                </a:moveTo>
                <a:lnTo>
                  <a:pt x="597785" y="58959"/>
                </a:lnTo>
                <a:lnTo>
                  <a:pt x="616585" y="69926"/>
                </a:lnTo>
                <a:lnTo>
                  <a:pt x="616585" y="47993"/>
                </a:lnTo>
                <a:close/>
              </a:path>
              <a:path w="648208" h="117919">
                <a:moveTo>
                  <a:pt x="553212" y="114376"/>
                </a:moveTo>
                <a:lnTo>
                  <a:pt x="648208" y="58953"/>
                </a:lnTo>
                <a:lnTo>
                  <a:pt x="622935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5" y="71653"/>
                </a:lnTo>
                <a:lnTo>
                  <a:pt x="616585" y="47993"/>
                </a:lnTo>
                <a:lnTo>
                  <a:pt x="616585" y="69926"/>
                </a:lnTo>
                <a:lnTo>
                  <a:pt x="597785" y="58959"/>
                </a:lnTo>
                <a:lnTo>
                  <a:pt x="616585" y="47993"/>
                </a:lnTo>
                <a:lnTo>
                  <a:pt x="622935" y="71653"/>
                </a:lnTo>
                <a:lnTo>
                  <a:pt x="553212" y="114376"/>
                </a:lnTo>
                <a:close/>
              </a:path>
              <a:path w="648208" h="117919">
                <a:moveTo>
                  <a:pt x="539369" y="2057"/>
                </a:moveTo>
                <a:lnTo>
                  <a:pt x="535813" y="8115"/>
                </a:lnTo>
                <a:lnTo>
                  <a:pt x="532257" y="14173"/>
                </a:lnTo>
                <a:lnTo>
                  <a:pt x="534288" y="21945"/>
                </a:lnTo>
                <a:lnTo>
                  <a:pt x="540385" y="25476"/>
                </a:lnTo>
                <a:lnTo>
                  <a:pt x="576003" y="46253"/>
                </a:lnTo>
                <a:lnTo>
                  <a:pt x="622935" y="46253"/>
                </a:lnTo>
                <a:lnTo>
                  <a:pt x="648208" y="58953"/>
                </a:lnTo>
                <a:lnTo>
                  <a:pt x="553212" y="3543"/>
                </a:lnTo>
                <a:lnTo>
                  <a:pt x="547115" y="0"/>
                </a:lnTo>
                <a:lnTo>
                  <a:pt x="539369" y="2057"/>
                </a:lnTo>
                <a:close/>
              </a:path>
              <a:path w="648208" h="117919">
                <a:moveTo>
                  <a:pt x="535813" y="109804"/>
                </a:moveTo>
                <a:lnTo>
                  <a:pt x="539369" y="115862"/>
                </a:lnTo>
                <a:lnTo>
                  <a:pt x="547115" y="117919"/>
                </a:lnTo>
                <a:lnTo>
                  <a:pt x="553212" y="114376"/>
                </a:lnTo>
                <a:lnTo>
                  <a:pt x="622935" y="71653"/>
                </a:lnTo>
                <a:lnTo>
                  <a:pt x="576024" y="71653"/>
                </a:lnTo>
                <a:lnTo>
                  <a:pt x="540385" y="92443"/>
                </a:lnTo>
                <a:lnTo>
                  <a:pt x="534288" y="95973"/>
                </a:lnTo>
                <a:lnTo>
                  <a:pt x="532257" y="103746"/>
                </a:lnTo>
                <a:lnTo>
                  <a:pt x="535813" y="10980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911602" y="5908268"/>
            <a:ext cx="648208" cy="117906"/>
          </a:xfrm>
          <a:custGeom>
            <a:avLst/>
            <a:gdLst/>
            <a:ahLst/>
            <a:cxnLst/>
            <a:rect l="l" t="t" r="r" b="b"/>
            <a:pathLst>
              <a:path w="648208" h="117906">
                <a:moveTo>
                  <a:pt x="535813" y="109804"/>
                </a:moveTo>
                <a:lnTo>
                  <a:pt x="539369" y="115862"/>
                </a:lnTo>
                <a:lnTo>
                  <a:pt x="547115" y="117906"/>
                </a:lnTo>
                <a:lnTo>
                  <a:pt x="553212" y="114376"/>
                </a:lnTo>
                <a:lnTo>
                  <a:pt x="648208" y="58953"/>
                </a:lnTo>
                <a:lnTo>
                  <a:pt x="553212" y="3530"/>
                </a:lnTo>
                <a:lnTo>
                  <a:pt x="547115" y="0"/>
                </a:lnTo>
                <a:lnTo>
                  <a:pt x="539369" y="2044"/>
                </a:lnTo>
                <a:lnTo>
                  <a:pt x="535813" y="8102"/>
                </a:lnTo>
                <a:lnTo>
                  <a:pt x="532257" y="14160"/>
                </a:lnTo>
                <a:lnTo>
                  <a:pt x="534288" y="21945"/>
                </a:lnTo>
                <a:lnTo>
                  <a:pt x="540385" y="25476"/>
                </a:lnTo>
                <a:lnTo>
                  <a:pt x="576003" y="46253"/>
                </a:lnTo>
                <a:lnTo>
                  <a:pt x="622935" y="46253"/>
                </a:lnTo>
                <a:lnTo>
                  <a:pt x="622935" y="71653"/>
                </a:lnTo>
                <a:lnTo>
                  <a:pt x="576003" y="71653"/>
                </a:lnTo>
                <a:lnTo>
                  <a:pt x="540385" y="92430"/>
                </a:lnTo>
                <a:lnTo>
                  <a:pt x="534288" y="95973"/>
                </a:lnTo>
                <a:lnTo>
                  <a:pt x="532257" y="103746"/>
                </a:lnTo>
                <a:lnTo>
                  <a:pt x="535813" y="109804"/>
                </a:lnTo>
                <a:close/>
              </a:path>
              <a:path w="648208" h="117906">
                <a:moveTo>
                  <a:pt x="622935" y="46253"/>
                </a:moveTo>
                <a:lnTo>
                  <a:pt x="616585" y="47980"/>
                </a:lnTo>
                <a:lnTo>
                  <a:pt x="616585" y="69926"/>
                </a:lnTo>
                <a:lnTo>
                  <a:pt x="597774" y="58953"/>
                </a:lnTo>
                <a:lnTo>
                  <a:pt x="616585" y="47980"/>
                </a:lnTo>
                <a:lnTo>
                  <a:pt x="622935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5" y="71653"/>
                </a:lnTo>
                <a:lnTo>
                  <a:pt x="622935" y="46253"/>
                </a:lnTo>
                <a:close/>
              </a:path>
              <a:path w="648208" h="117906">
                <a:moveTo>
                  <a:pt x="616585" y="47980"/>
                </a:moveTo>
                <a:lnTo>
                  <a:pt x="597774" y="58953"/>
                </a:lnTo>
                <a:lnTo>
                  <a:pt x="616585" y="69926"/>
                </a:lnTo>
                <a:lnTo>
                  <a:pt x="616585" y="4798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911602" y="5908268"/>
            <a:ext cx="648208" cy="117906"/>
          </a:xfrm>
          <a:custGeom>
            <a:avLst/>
            <a:gdLst/>
            <a:ahLst/>
            <a:cxnLst/>
            <a:rect l="l" t="t" r="r" b="b"/>
            <a:pathLst>
              <a:path w="648208" h="117906">
                <a:moveTo>
                  <a:pt x="535813" y="109804"/>
                </a:moveTo>
                <a:lnTo>
                  <a:pt x="539369" y="115862"/>
                </a:lnTo>
                <a:lnTo>
                  <a:pt x="547115" y="117906"/>
                </a:lnTo>
                <a:lnTo>
                  <a:pt x="553212" y="114376"/>
                </a:lnTo>
                <a:lnTo>
                  <a:pt x="648208" y="58953"/>
                </a:lnTo>
                <a:lnTo>
                  <a:pt x="553212" y="3530"/>
                </a:lnTo>
                <a:lnTo>
                  <a:pt x="547115" y="0"/>
                </a:lnTo>
                <a:lnTo>
                  <a:pt x="539369" y="2044"/>
                </a:lnTo>
                <a:lnTo>
                  <a:pt x="535813" y="8102"/>
                </a:lnTo>
                <a:lnTo>
                  <a:pt x="532257" y="14160"/>
                </a:lnTo>
                <a:lnTo>
                  <a:pt x="534288" y="21945"/>
                </a:lnTo>
                <a:lnTo>
                  <a:pt x="540385" y="25476"/>
                </a:lnTo>
                <a:lnTo>
                  <a:pt x="576003" y="46253"/>
                </a:lnTo>
                <a:lnTo>
                  <a:pt x="622935" y="46253"/>
                </a:lnTo>
                <a:lnTo>
                  <a:pt x="622935" y="71653"/>
                </a:lnTo>
                <a:lnTo>
                  <a:pt x="576003" y="71653"/>
                </a:lnTo>
                <a:lnTo>
                  <a:pt x="540385" y="92430"/>
                </a:lnTo>
                <a:lnTo>
                  <a:pt x="534288" y="95973"/>
                </a:lnTo>
                <a:lnTo>
                  <a:pt x="532257" y="103746"/>
                </a:lnTo>
                <a:lnTo>
                  <a:pt x="535813" y="109804"/>
                </a:lnTo>
                <a:close/>
              </a:path>
              <a:path w="648208" h="117906">
                <a:moveTo>
                  <a:pt x="622935" y="46253"/>
                </a:moveTo>
                <a:lnTo>
                  <a:pt x="616585" y="47980"/>
                </a:lnTo>
                <a:lnTo>
                  <a:pt x="616585" y="69926"/>
                </a:lnTo>
                <a:lnTo>
                  <a:pt x="597774" y="58953"/>
                </a:lnTo>
                <a:lnTo>
                  <a:pt x="616585" y="47980"/>
                </a:lnTo>
                <a:lnTo>
                  <a:pt x="622935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5" y="71653"/>
                </a:lnTo>
                <a:lnTo>
                  <a:pt x="622935" y="46253"/>
                </a:lnTo>
                <a:close/>
              </a:path>
              <a:path w="648208" h="117906">
                <a:moveTo>
                  <a:pt x="616585" y="47980"/>
                </a:moveTo>
                <a:lnTo>
                  <a:pt x="597774" y="58953"/>
                </a:lnTo>
                <a:lnTo>
                  <a:pt x="616585" y="69926"/>
                </a:lnTo>
                <a:lnTo>
                  <a:pt x="616585" y="4798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911602" y="6538391"/>
            <a:ext cx="648208" cy="117906"/>
          </a:xfrm>
          <a:custGeom>
            <a:avLst/>
            <a:gdLst/>
            <a:ahLst/>
            <a:cxnLst/>
            <a:rect l="l" t="t" r="r" b="b"/>
            <a:pathLst>
              <a:path w="648208" h="117906">
                <a:moveTo>
                  <a:pt x="616585" y="47993"/>
                </a:moveTo>
                <a:lnTo>
                  <a:pt x="597785" y="58959"/>
                </a:lnTo>
                <a:lnTo>
                  <a:pt x="616585" y="69926"/>
                </a:lnTo>
                <a:lnTo>
                  <a:pt x="616585" y="47993"/>
                </a:lnTo>
                <a:close/>
              </a:path>
              <a:path w="648208" h="117906">
                <a:moveTo>
                  <a:pt x="553212" y="114376"/>
                </a:moveTo>
                <a:lnTo>
                  <a:pt x="648208" y="58953"/>
                </a:lnTo>
                <a:lnTo>
                  <a:pt x="622935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5" y="71653"/>
                </a:lnTo>
                <a:lnTo>
                  <a:pt x="616585" y="47993"/>
                </a:lnTo>
                <a:lnTo>
                  <a:pt x="616585" y="69926"/>
                </a:lnTo>
                <a:lnTo>
                  <a:pt x="597785" y="58959"/>
                </a:lnTo>
                <a:lnTo>
                  <a:pt x="616585" y="47993"/>
                </a:lnTo>
                <a:lnTo>
                  <a:pt x="622935" y="71653"/>
                </a:lnTo>
                <a:lnTo>
                  <a:pt x="553212" y="114376"/>
                </a:lnTo>
                <a:close/>
              </a:path>
              <a:path w="648208" h="117906">
                <a:moveTo>
                  <a:pt x="539369" y="2044"/>
                </a:moveTo>
                <a:lnTo>
                  <a:pt x="535813" y="8102"/>
                </a:lnTo>
                <a:lnTo>
                  <a:pt x="532257" y="14173"/>
                </a:lnTo>
                <a:lnTo>
                  <a:pt x="534288" y="21945"/>
                </a:lnTo>
                <a:lnTo>
                  <a:pt x="540385" y="25476"/>
                </a:lnTo>
                <a:lnTo>
                  <a:pt x="576003" y="46253"/>
                </a:lnTo>
                <a:lnTo>
                  <a:pt x="622935" y="46253"/>
                </a:lnTo>
                <a:lnTo>
                  <a:pt x="648208" y="58953"/>
                </a:lnTo>
                <a:lnTo>
                  <a:pt x="553212" y="3543"/>
                </a:lnTo>
                <a:lnTo>
                  <a:pt x="547115" y="0"/>
                </a:lnTo>
                <a:lnTo>
                  <a:pt x="539369" y="2044"/>
                </a:lnTo>
                <a:close/>
              </a:path>
              <a:path w="648208" h="117906">
                <a:moveTo>
                  <a:pt x="535813" y="109804"/>
                </a:moveTo>
                <a:lnTo>
                  <a:pt x="539369" y="115862"/>
                </a:lnTo>
                <a:lnTo>
                  <a:pt x="547115" y="117906"/>
                </a:lnTo>
                <a:lnTo>
                  <a:pt x="553212" y="114376"/>
                </a:lnTo>
                <a:lnTo>
                  <a:pt x="622935" y="71653"/>
                </a:lnTo>
                <a:lnTo>
                  <a:pt x="576024" y="71653"/>
                </a:lnTo>
                <a:lnTo>
                  <a:pt x="540385" y="92443"/>
                </a:lnTo>
                <a:lnTo>
                  <a:pt x="534288" y="95973"/>
                </a:lnTo>
                <a:lnTo>
                  <a:pt x="532257" y="103746"/>
                </a:lnTo>
                <a:lnTo>
                  <a:pt x="535813" y="10980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911602" y="6538391"/>
            <a:ext cx="648208" cy="117906"/>
          </a:xfrm>
          <a:custGeom>
            <a:avLst/>
            <a:gdLst/>
            <a:ahLst/>
            <a:cxnLst/>
            <a:rect l="l" t="t" r="r" b="b"/>
            <a:pathLst>
              <a:path w="648208" h="117906">
                <a:moveTo>
                  <a:pt x="616585" y="47993"/>
                </a:moveTo>
                <a:lnTo>
                  <a:pt x="597785" y="58959"/>
                </a:lnTo>
                <a:lnTo>
                  <a:pt x="616585" y="69926"/>
                </a:lnTo>
                <a:lnTo>
                  <a:pt x="616585" y="47993"/>
                </a:lnTo>
                <a:close/>
              </a:path>
              <a:path w="648208" h="117906">
                <a:moveTo>
                  <a:pt x="553212" y="114376"/>
                </a:moveTo>
                <a:lnTo>
                  <a:pt x="648208" y="58953"/>
                </a:lnTo>
                <a:lnTo>
                  <a:pt x="622935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5" y="71653"/>
                </a:lnTo>
                <a:lnTo>
                  <a:pt x="616585" y="47993"/>
                </a:lnTo>
                <a:lnTo>
                  <a:pt x="616585" y="69926"/>
                </a:lnTo>
                <a:lnTo>
                  <a:pt x="597785" y="58959"/>
                </a:lnTo>
                <a:lnTo>
                  <a:pt x="616585" y="47993"/>
                </a:lnTo>
                <a:lnTo>
                  <a:pt x="622935" y="71653"/>
                </a:lnTo>
                <a:lnTo>
                  <a:pt x="553212" y="114376"/>
                </a:lnTo>
                <a:close/>
              </a:path>
              <a:path w="648208" h="117906">
                <a:moveTo>
                  <a:pt x="539369" y="2044"/>
                </a:moveTo>
                <a:lnTo>
                  <a:pt x="535813" y="8102"/>
                </a:lnTo>
                <a:lnTo>
                  <a:pt x="532257" y="14173"/>
                </a:lnTo>
                <a:lnTo>
                  <a:pt x="534288" y="21945"/>
                </a:lnTo>
                <a:lnTo>
                  <a:pt x="540385" y="25476"/>
                </a:lnTo>
                <a:lnTo>
                  <a:pt x="576003" y="46253"/>
                </a:lnTo>
                <a:lnTo>
                  <a:pt x="622935" y="46253"/>
                </a:lnTo>
                <a:lnTo>
                  <a:pt x="648208" y="58953"/>
                </a:lnTo>
                <a:lnTo>
                  <a:pt x="553212" y="3543"/>
                </a:lnTo>
                <a:lnTo>
                  <a:pt x="547115" y="0"/>
                </a:lnTo>
                <a:lnTo>
                  <a:pt x="539369" y="2044"/>
                </a:lnTo>
                <a:close/>
              </a:path>
              <a:path w="648208" h="117906">
                <a:moveTo>
                  <a:pt x="535813" y="109804"/>
                </a:moveTo>
                <a:lnTo>
                  <a:pt x="539369" y="115862"/>
                </a:lnTo>
                <a:lnTo>
                  <a:pt x="547115" y="117906"/>
                </a:lnTo>
                <a:lnTo>
                  <a:pt x="553212" y="114376"/>
                </a:lnTo>
                <a:lnTo>
                  <a:pt x="622935" y="71653"/>
                </a:lnTo>
                <a:lnTo>
                  <a:pt x="576024" y="71653"/>
                </a:lnTo>
                <a:lnTo>
                  <a:pt x="540385" y="92443"/>
                </a:lnTo>
                <a:lnTo>
                  <a:pt x="534288" y="95973"/>
                </a:lnTo>
                <a:lnTo>
                  <a:pt x="532257" y="103746"/>
                </a:lnTo>
                <a:lnTo>
                  <a:pt x="535813" y="10980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896610" y="5229987"/>
            <a:ext cx="25400" cy="521220"/>
          </a:xfrm>
          <a:custGeom>
            <a:avLst/>
            <a:gdLst/>
            <a:ahLst/>
            <a:cxnLst/>
            <a:rect l="l" t="t" r="r" b="b"/>
            <a:pathLst>
              <a:path w="25400" h="521220">
                <a:moveTo>
                  <a:pt x="0" y="521220"/>
                </a:moveTo>
                <a:lnTo>
                  <a:pt x="25400" y="521220"/>
                </a:lnTo>
                <a:lnTo>
                  <a:pt x="25400" y="0"/>
                </a:lnTo>
                <a:lnTo>
                  <a:pt x="0" y="0"/>
                </a:lnTo>
                <a:lnTo>
                  <a:pt x="0" y="52122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896610" y="5229987"/>
            <a:ext cx="25400" cy="521220"/>
          </a:xfrm>
          <a:custGeom>
            <a:avLst/>
            <a:gdLst/>
            <a:ahLst/>
            <a:cxnLst/>
            <a:rect l="l" t="t" r="r" b="b"/>
            <a:pathLst>
              <a:path w="25400" h="521220">
                <a:moveTo>
                  <a:pt x="0" y="521220"/>
                </a:moveTo>
                <a:lnTo>
                  <a:pt x="25400" y="521220"/>
                </a:lnTo>
                <a:lnTo>
                  <a:pt x="25400" y="0"/>
                </a:lnTo>
                <a:lnTo>
                  <a:pt x="0" y="0"/>
                </a:lnTo>
                <a:lnTo>
                  <a:pt x="0" y="52122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898902" y="5229225"/>
            <a:ext cx="25400" cy="521182"/>
          </a:xfrm>
          <a:custGeom>
            <a:avLst/>
            <a:gdLst/>
            <a:ahLst/>
            <a:cxnLst/>
            <a:rect l="l" t="t" r="r" b="b"/>
            <a:pathLst>
              <a:path w="25400" h="521182">
                <a:moveTo>
                  <a:pt x="0" y="521182"/>
                </a:moveTo>
                <a:lnTo>
                  <a:pt x="25400" y="521182"/>
                </a:lnTo>
                <a:lnTo>
                  <a:pt x="25400" y="0"/>
                </a:lnTo>
                <a:lnTo>
                  <a:pt x="0" y="0"/>
                </a:lnTo>
                <a:lnTo>
                  <a:pt x="0" y="521182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898902" y="5229225"/>
            <a:ext cx="25400" cy="521182"/>
          </a:xfrm>
          <a:custGeom>
            <a:avLst/>
            <a:gdLst/>
            <a:ahLst/>
            <a:cxnLst/>
            <a:rect l="l" t="t" r="r" b="b"/>
            <a:pathLst>
              <a:path w="25400" h="521182">
                <a:moveTo>
                  <a:pt x="0" y="521182"/>
                </a:moveTo>
                <a:lnTo>
                  <a:pt x="25400" y="521182"/>
                </a:lnTo>
                <a:lnTo>
                  <a:pt x="25400" y="0"/>
                </a:lnTo>
                <a:lnTo>
                  <a:pt x="0" y="0"/>
                </a:lnTo>
                <a:lnTo>
                  <a:pt x="0" y="521182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911983" y="5216525"/>
            <a:ext cx="3023997" cy="25400"/>
          </a:xfrm>
          <a:custGeom>
            <a:avLst/>
            <a:gdLst/>
            <a:ahLst/>
            <a:cxnLst/>
            <a:rect l="l" t="t" r="r" b="b"/>
            <a:pathLst>
              <a:path w="3023997" h="25400">
                <a:moveTo>
                  <a:pt x="0" y="25400"/>
                </a:moveTo>
                <a:lnTo>
                  <a:pt x="3023997" y="25400"/>
                </a:lnTo>
                <a:lnTo>
                  <a:pt x="302399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911983" y="5216525"/>
            <a:ext cx="3023997" cy="25400"/>
          </a:xfrm>
          <a:custGeom>
            <a:avLst/>
            <a:gdLst/>
            <a:ahLst/>
            <a:cxnLst/>
            <a:rect l="l" t="t" r="r" b="b"/>
            <a:pathLst>
              <a:path w="3023997" h="25400">
                <a:moveTo>
                  <a:pt x="0" y="25400"/>
                </a:moveTo>
                <a:lnTo>
                  <a:pt x="3023997" y="25400"/>
                </a:lnTo>
                <a:lnTo>
                  <a:pt x="302399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911602" y="6124295"/>
            <a:ext cx="648208" cy="117906"/>
          </a:xfrm>
          <a:custGeom>
            <a:avLst/>
            <a:gdLst/>
            <a:ahLst/>
            <a:cxnLst/>
            <a:rect l="l" t="t" r="r" b="b"/>
            <a:pathLst>
              <a:path w="648208" h="117906">
                <a:moveTo>
                  <a:pt x="535813" y="109804"/>
                </a:moveTo>
                <a:lnTo>
                  <a:pt x="539369" y="115862"/>
                </a:lnTo>
                <a:lnTo>
                  <a:pt x="547115" y="117906"/>
                </a:lnTo>
                <a:lnTo>
                  <a:pt x="553212" y="114376"/>
                </a:lnTo>
                <a:lnTo>
                  <a:pt x="648208" y="58953"/>
                </a:lnTo>
                <a:lnTo>
                  <a:pt x="553212" y="3530"/>
                </a:lnTo>
                <a:lnTo>
                  <a:pt x="547115" y="0"/>
                </a:lnTo>
                <a:lnTo>
                  <a:pt x="539369" y="2044"/>
                </a:lnTo>
                <a:lnTo>
                  <a:pt x="535813" y="8102"/>
                </a:lnTo>
                <a:lnTo>
                  <a:pt x="532257" y="14160"/>
                </a:lnTo>
                <a:lnTo>
                  <a:pt x="534288" y="21932"/>
                </a:lnTo>
                <a:lnTo>
                  <a:pt x="540385" y="25476"/>
                </a:lnTo>
                <a:lnTo>
                  <a:pt x="576003" y="46253"/>
                </a:lnTo>
                <a:lnTo>
                  <a:pt x="622935" y="46253"/>
                </a:lnTo>
                <a:lnTo>
                  <a:pt x="622935" y="71653"/>
                </a:lnTo>
                <a:lnTo>
                  <a:pt x="576003" y="71653"/>
                </a:lnTo>
                <a:lnTo>
                  <a:pt x="540385" y="92430"/>
                </a:lnTo>
                <a:lnTo>
                  <a:pt x="534288" y="95961"/>
                </a:lnTo>
                <a:lnTo>
                  <a:pt x="532257" y="103746"/>
                </a:lnTo>
                <a:lnTo>
                  <a:pt x="535813" y="109804"/>
                </a:lnTo>
                <a:close/>
              </a:path>
              <a:path w="648208" h="117906">
                <a:moveTo>
                  <a:pt x="622935" y="46253"/>
                </a:moveTo>
                <a:lnTo>
                  <a:pt x="616585" y="47980"/>
                </a:lnTo>
                <a:lnTo>
                  <a:pt x="616585" y="69926"/>
                </a:lnTo>
                <a:lnTo>
                  <a:pt x="597774" y="58953"/>
                </a:lnTo>
                <a:lnTo>
                  <a:pt x="616585" y="47980"/>
                </a:lnTo>
                <a:lnTo>
                  <a:pt x="622935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5" y="71653"/>
                </a:lnTo>
                <a:lnTo>
                  <a:pt x="622935" y="46253"/>
                </a:lnTo>
                <a:close/>
              </a:path>
              <a:path w="648208" h="117906">
                <a:moveTo>
                  <a:pt x="616585" y="47980"/>
                </a:moveTo>
                <a:lnTo>
                  <a:pt x="597774" y="58953"/>
                </a:lnTo>
                <a:lnTo>
                  <a:pt x="616585" y="69926"/>
                </a:lnTo>
                <a:lnTo>
                  <a:pt x="616585" y="4798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911602" y="6124295"/>
            <a:ext cx="648208" cy="117906"/>
          </a:xfrm>
          <a:custGeom>
            <a:avLst/>
            <a:gdLst/>
            <a:ahLst/>
            <a:cxnLst/>
            <a:rect l="l" t="t" r="r" b="b"/>
            <a:pathLst>
              <a:path w="648208" h="117906">
                <a:moveTo>
                  <a:pt x="535813" y="109804"/>
                </a:moveTo>
                <a:lnTo>
                  <a:pt x="539369" y="115862"/>
                </a:lnTo>
                <a:lnTo>
                  <a:pt x="547115" y="117906"/>
                </a:lnTo>
                <a:lnTo>
                  <a:pt x="553212" y="114376"/>
                </a:lnTo>
                <a:lnTo>
                  <a:pt x="648208" y="58953"/>
                </a:lnTo>
                <a:lnTo>
                  <a:pt x="553212" y="3530"/>
                </a:lnTo>
                <a:lnTo>
                  <a:pt x="547115" y="0"/>
                </a:lnTo>
                <a:lnTo>
                  <a:pt x="539369" y="2044"/>
                </a:lnTo>
                <a:lnTo>
                  <a:pt x="535813" y="8102"/>
                </a:lnTo>
                <a:lnTo>
                  <a:pt x="532257" y="14160"/>
                </a:lnTo>
                <a:lnTo>
                  <a:pt x="534288" y="21932"/>
                </a:lnTo>
                <a:lnTo>
                  <a:pt x="540385" y="25476"/>
                </a:lnTo>
                <a:lnTo>
                  <a:pt x="576003" y="46253"/>
                </a:lnTo>
                <a:lnTo>
                  <a:pt x="622935" y="46253"/>
                </a:lnTo>
                <a:lnTo>
                  <a:pt x="622935" y="71653"/>
                </a:lnTo>
                <a:lnTo>
                  <a:pt x="576003" y="71653"/>
                </a:lnTo>
                <a:lnTo>
                  <a:pt x="540385" y="92430"/>
                </a:lnTo>
                <a:lnTo>
                  <a:pt x="534288" y="95961"/>
                </a:lnTo>
                <a:lnTo>
                  <a:pt x="532257" y="103746"/>
                </a:lnTo>
                <a:lnTo>
                  <a:pt x="535813" y="109804"/>
                </a:lnTo>
                <a:close/>
              </a:path>
              <a:path w="648208" h="117906">
                <a:moveTo>
                  <a:pt x="622935" y="46253"/>
                </a:moveTo>
                <a:lnTo>
                  <a:pt x="616585" y="47980"/>
                </a:lnTo>
                <a:lnTo>
                  <a:pt x="616585" y="69926"/>
                </a:lnTo>
                <a:lnTo>
                  <a:pt x="597774" y="58953"/>
                </a:lnTo>
                <a:lnTo>
                  <a:pt x="616585" y="47980"/>
                </a:lnTo>
                <a:lnTo>
                  <a:pt x="622935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5" y="71653"/>
                </a:lnTo>
                <a:lnTo>
                  <a:pt x="622935" y="46253"/>
                </a:lnTo>
                <a:close/>
              </a:path>
              <a:path w="648208" h="117906">
                <a:moveTo>
                  <a:pt x="616585" y="47980"/>
                </a:moveTo>
                <a:lnTo>
                  <a:pt x="597774" y="58953"/>
                </a:lnTo>
                <a:lnTo>
                  <a:pt x="616585" y="69926"/>
                </a:lnTo>
                <a:lnTo>
                  <a:pt x="616585" y="4798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6079998" y="6111240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3446526" y="116556"/>
            <a:ext cx="2345888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3600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850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ASCULES</a:t>
            </a:r>
            <a:endParaRPr sz="285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86372" y="1059160"/>
            <a:ext cx="351209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Une</a:t>
            </a:r>
            <a:r>
              <a:rPr sz="2400" spc="-25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r>
              <a:rPr sz="2400" spc="-1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(fl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p</a:t>
            </a:r>
            <a:r>
              <a:rPr sz="2400" spc="-1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flo</a:t>
            </a:r>
            <a:r>
              <a:rPr sz="2400" spc="4" dirty="0" smtClean="0">
                <a:latin typeface="Century Schoolbook"/>
                <a:cs typeface="Century Schoolbook"/>
              </a:rPr>
              <a:t>p)</a:t>
            </a:r>
            <a:r>
              <a:rPr sz="2400" spc="0" dirty="0" smtClean="0">
                <a:latin typeface="Century Schoolbook"/>
                <a:cs typeface="Century Schoolbook"/>
              </a:rPr>
              <a:t>: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43572" y="1683993"/>
            <a:ext cx="758021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</a:t>
            </a: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650" spc="1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est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507490" y="1683993"/>
            <a:ext cx="44190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9" dirty="0" smtClean="0">
                <a:latin typeface="Century Schoolbook"/>
                <a:cs typeface="Century Schoolbook"/>
              </a:rPr>
              <a:t>un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053589" y="1683993"/>
            <a:ext cx="2600417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ci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1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it </a:t>
            </a:r>
            <a:r>
              <a:rPr sz="2400" spc="59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éque</a:t>
            </a:r>
            <a:r>
              <a:rPr sz="2400" spc="-14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el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759579" y="1683993"/>
            <a:ext cx="1753233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élémen</a:t>
            </a:r>
            <a:r>
              <a:rPr sz="2400" spc="-19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re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616700" y="1683993"/>
            <a:ext cx="1670642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permett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-4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392795" y="1683993"/>
            <a:ext cx="399175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917892" y="2233148"/>
            <a:ext cx="577841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mé</a:t>
            </a:r>
            <a:r>
              <a:rPr sz="2400" spc="9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oriser</a:t>
            </a:r>
            <a:r>
              <a:rPr sz="2400" spc="-34" dirty="0" smtClean="0">
                <a:latin typeface="Century Schoolbook"/>
                <a:cs typeface="Century Schoolbook"/>
              </a:rPr>
              <a:t> </a:t>
            </a:r>
            <a:r>
              <a:rPr sz="2400" spc="-4" dirty="0" smtClean="0">
                <a:latin typeface="Century Schoolbook"/>
                <a:cs typeface="Century Schoolbook"/>
              </a:rPr>
              <a:t>un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1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info</a:t>
            </a:r>
            <a:r>
              <a:rPr sz="2400" spc="-4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m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on</a:t>
            </a:r>
            <a:r>
              <a:rPr sz="2400" spc="-1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naire</a:t>
            </a:r>
            <a:r>
              <a:rPr sz="2400" spc="-1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(b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r>
              <a:rPr sz="2400" spc="9" dirty="0" smtClean="0">
                <a:latin typeface="Century Schoolbook"/>
                <a:cs typeface="Century Schoolbook"/>
              </a:rPr>
              <a:t>)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43572" y="2858115"/>
            <a:ext cx="533645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</a:t>
            </a: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650" spc="1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peut</a:t>
            </a:r>
            <a:r>
              <a:rPr sz="2400" spc="-1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être 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-9" dirty="0" smtClean="0">
                <a:latin typeface="Century Schoolbook"/>
                <a:cs typeface="Century Schoolbook"/>
              </a:rPr>
              <a:t>y</a:t>
            </a:r>
            <a:r>
              <a:rPr sz="2400" spc="0" dirty="0" smtClean="0">
                <a:latin typeface="Century Schoolbook"/>
                <a:cs typeface="Century Schoolbook"/>
              </a:rPr>
              <a:t>n</a:t>
            </a:r>
            <a:r>
              <a:rPr sz="2400" spc="-9" dirty="0" smtClean="0"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latin typeface="Century Schoolbook"/>
                <a:cs typeface="Century Schoolbook"/>
              </a:rPr>
              <a:t>h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one</a:t>
            </a:r>
            <a:r>
              <a:rPr sz="2400" spc="1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ou</a:t>
            </a:r>
            <a:r>
              <a:rPr sz="2400" spc="-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-9" dirty="0" smtClean="0">
                <a:latin typeface="Century Schoolbook"/>
                <a:cs typeface="Century Schoolbook"/>
              </a:rPr>
              <a:t>y</a:t>
            </a:r>
            <a:r>
              <a:rPr sz="2400" spc="0" dirty="0" smtClean="0">
                <a:latin typeface="Century Schoolbook"/>
                <a:cs typeface="Century Schoolbook"/>
              </a:rPr>
              <a:t>n</a:t>
            </a:r>
            <a:r>
              <a:rPr sz="2400" spc="-9" dirty="0" smtClean="0"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latin typeface="Century Schoolbook"/>
                <a:cs typeface="Century Schoolbook"/>
              </a:rPr>
              <a:t>h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one.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43572" y="3483209"/>
            <a:ext cx="1436995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</a:t>
            </a: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650" spc="1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po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ède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89150" y="3483209"/>
            <a:ext cx="4259220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deux</a:t>
            </a:r>
            <a:r>
              <a:rPr sz="2400" spc="-14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orties</a:t>
            </a:r>
            <a:r>
              <a:rPr sz="2400" spc="-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complé</a:t>
            </a:r>
            <a:r>
              <a:rPr sz="2400" spc="9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enta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res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360160" y="3483209"/>
            <a:ext cx="308203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Q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680581" y="3483209"/>
            <a:ext cx="342136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et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036181" y="3483209"/>
            <a:ext cx="392023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Q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026791" y="4189072"/>
            <a:ext cx="1169182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Q-</a:t>
            </a:r>
            <a:r>
              <a:rPr sz="2000" spc="-39" dirty="0" smtClean="0"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latin typeface="Century Schoolbook"/>
                <a:cs typeface="Century Schoolbook"/>
              </a:rPr>
              <a:t>=</a:t>
            </a:r>
            <a:r>
              <a:rPr sz="2000" spc="-9" dirty="0" smtClean="0"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latin typeface="Century Schoolbook"/>
                <a:cs typeface="Century Schoolbook"/>
              </a:rPr>
              <a:t>Q</a:t>
            </a:r>
            <a:r>
              <a:rPr sz="2000" spc="-9" dirty="0" smtClean="0">
                <a:latin typeface="Century Schoolbook"/>
                <a:cs typeface="Century Schoolbook"/>
              </a:rPr>
              <a:t> </a:t>
            </a:r>
            <a:r>
              <a:rPr sz="2000" spc="-4" dirty="0" smtClean="0">
                <a:latin typeface="Century Schoolbook"/>
                <a:cs typeface="Century Schoolbook"/>
              </a:rPr>
              <a:t>(</a:t>
            </a:r>
            <a:r>
              <a:rPr sz="2000" spc="0" dirty="0" smtClean="0">
                <a:latin typeface="Century Schoolbook"/>
                <a:cs typeface="Century Schoolbook"/>
              </a:rPr>
              <a:t>t)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026791" y="4799313"/>
            <a:ext cx="414982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Q+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445637" y="4799313"/>
            <a:ext cx="217413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=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668903" y="4799313"/>
            <a:ext cx="261069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Q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935603" y="4799313"/>
            <a:ext cx="627635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-4" dirty="0" smtClean="0">
                <a:latin typeface="Century Schoolbook"/>
                <a:cs typeface="Century Schoolbook"/>
              </a:rPr>
              <a:t>(</a:t>
            </a:r>
            <a:r>
              <a:rPr sz="2000" spc="0" dirty="0" smtClean="0">
                <a:latin typeface="Century Schoolbook"/>
                <a:cs typeface="Century Schoolbook"/>
              </a:rPr>
              <a:t>t</a:t>
            </a:r>
            <a:r>
              <a:rPr sz="2000" spc="9" dirty="0" smtClean="0">
                <a:latin typeface="Century Schoolbook"/>
                <a:cs typeface="Century Schoolbook"/>
              </a:rPr>
              <a:t>+</a:t>
            </a:r>
            <a:r>
              <a:rPr sz="2000" spc="4" dirty="0" smtClean="0">
                <a:latin typeface="Century Schoolbook"/>
                <a:cs typeface="Century Schoolbook"/>
              </a:rPr>
              <a:t>1</a:t>
            </a:r>
            <a:r>
              <a:rPr sz="2000" spc="0" dirty="0" smtClean="0">
                <a:latin typeface="Century Schoolbook"/>
                <a:cs typeface="Century Schoolbook"/>
              </a:rPr>
              <a:t>)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567555" y="4799313"/>
            <a:ext cx="217413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=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790820" y="4799313"/>
            <a:ext cx="232916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F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029580" y="4799313"/>
            <a:ext cx="48395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9" dirty="0" smtClean="0">
                <a:latin typeface="Century Schoolbook"/>
                <a:cs typeface="Century Schoolbook"/>
              </a:rPr>
              <a:t>(</a:t>
            </a:r>
            <a:r>
              <a:rPr sz="2000" spc="-4" dirty="0" smtClean="0">
                <a:latin typeface="Century Schoolbook"/>
                <a:cs typeface="Century Schoolbook"/>
              </a:rPr>
              <a:t>E</a:t>
            </a:r>
            <a:r>
              <a:rPr sz="2000" spc="9" dirty="0" smtClean="0">
                <a:latin typeface="Century Schoolbook"/>
                <a:cs typeface="Century Schoolbook"/>
              </a:rPr>
              <a:t>i</a:t>
            </a:r>
            <a:r>
              <a:rPr sz="2000" spc="0" dirty="0" smtClean="0">
                <a:latin typeface="Century Schoolbook"/>
                <a:cs typeface="Century Schoolbook"/>
              </a:rPr>
              <a:t>,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519166" y="4799313"/>
            <a:ext cx="429896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4" dirty="0" smtClean="0">
                <a:latin typeface="Century Schoolbook"/>
                <a:cs typeface="Century Schoolbook"/>
              </a:rPr>
              <a:t>Q</a:t>
            </a:r>
            <a:r>
              <a:rPr sz="2000" spc="-4" dirty="0" smtClean="0">
                <a:latin typeface="Century Schoolbook"/>
                <a:cs typeface="Century Schoolbook"/>
              </a:rPr>
              <a:t>-</a:t>
            </a:r>
            <a:r>
              <a:rPr sz="2000" spc="0" dirty="0" smtClean="0">
                <a:latin typeface="Century Schoolbook"/>
                <a:cs typeface="Century Schoolbook"/>
              </a:rPr>
              <a:t>)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088380" y="5320904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54986" y="5815823"/>
            <a:ext cx="324448" cy="8451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8575">
              <a:lnSpc>
                <a:spcPts val="2275"/>
              </a:lnSpc>
              <a:spcBef>
                <a:spcPts val="113"/>
              </a:spcBef>
            </a:pPr>
            <a:r>
              <a:rPr sz="2700" spc="0" baseline="7702" dirty="0" smtClean="0">
                <a:latin typeface="Century Schoolbook"/>
                <a:cs typeface="Century Schoolbook"/>
              </a:rPr>
              <a:t>E</a:t>
            </a:r>
            <a:r>
              <a:rPr sz="1800" spc="0" baseline="-9242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  <a:p>
            <a:pPr marL="12700" marR="10912">
              <a:lnSpc>
                <a:spcPts val="1850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....</a:t>
            </a:r>
            <a:endParaRPr sz="1800">
              <a:latin typeface="Century Schoolbook"/>
              <a:cs typeface="Century Schoolbook"/>
            </a:endParaRPr>
          </a:p>
          <a:p>
            <a:pPr marL="12700">
              <a:lnSpc>
                <a:spcPts val="2485"/>
              </a:lnSpc>
              <a:spcBef>
                <a:spcPts val="31"/>
              </a:spcBef>
            </a:pPr>
            <a:r>
              <a:rPr sz="2700" spc="0" baseline="6161" dirty="0" smtClean="0">
                <a:latin typeface="Century Schoolbook"/>
                <a:cs typeface="Century Schoolbook"/>
              </a:rPr>
              <a:t>E</a:t>
            </a:r>
            <a:r>
              <a:rPr sz="1800" spc="0" baseline="-11553" dirty="0" smtClean="0">
                <a:latin typeface="Century Schoolbook"/>
                <a:cs typeface="Century Schoolbook"/>
              </a:rPr>
              <a:t>n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373491" y="5907012"/>
            <a:ext cx="154166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0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7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088380" y="6103852"/>
            <a:ext cx="237796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17391" y="5517222"/>
            <a:ext cx="2088261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529717">
              <a:lnSpc>
                <a:spcPct val="100179"/>
              </a:lnSpc>
              <a:spcBef>
                <a:spcPts val="2341"/>
              </a:spcBef>
            </a:pPr>
            <a:r>
              <a:rPr sz="2000" b="1" spc="4" dirty="0" smtClean="0">
                <a:latin typeface="Century Schoolbook"/>
                <a:cs typeface="Century Schoolbook"/>
              </a:rPr>
              <a:t>B</a:t>
            </a:r>
            <a:r>
              <a:rPr sz="2000" b="1" spc="0" dirty="0" smtClean="0">
                <a:latin typeface="Century Schoolbook"/>
                <a:cs typeface="Century Schoolbook"/>
              </a:rPr>
              <a:t>as</a:t>
            </a:r>
            <a:r>
              <a:rPr sz="2000" b="1" spc="9" dirty="0" smtClean="0">
                <a:latin typeface="Century Schoolbook"/>
                <a:cs typeface="Century Schoolbook"/>
              </a:rPr>
              <a:t>cu</a:t>
            </a:r>
            <a:r>
              <a:rPr sz="2000" b="1" spc="0" dirty="0" smtClean="0">
                <a:latin typeface="Century Schoolbook"/>
                <a:cs typeface="Century Schoolbook"/>
              </a:rPr>
              <a:t>le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11602" y="5229225"/>
            <a:ext cx="3024378" cy="5211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7020306" y="3361309"/>
            <a:ext cx="251968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6079998" y="5971540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object 61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575935" y="1534033"/>
            <a:ext cx="648080" cy="117855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813" y="109727"/>
                </a:moveTo>
                <a:lnTo>
                  <a:pt x="539241" y="115824"/>
                </a:lnTo>
                <a:lnTo>
                  <a:pt x="547115" y="117855"/>
                </a:lnTo>
                <a:lnTo>
                  <a:pt x="553085" y="114300"/>
                </a:lnTo>
                <a:lnTo>
                  <a:pt x="648080" y="58927"/>
                </a:lnTo>
                <a:lnTo>
                  <a:pt x="553085" y="3428"/>
                </a:lnTo>
                <a:lnTo>
                  <a:pt x="547115" y="0"/>
                </a:lnTo>
                <a:lnTo>
                  <a:pt x="539241" y="2031"/>
                </a:lnTo>
                <a:lnTo>
                  <a:pt x="535813" y="8000"/>
                </a:lnTo>
                <a:lnTo>
                  <a:pt x="532256" y="14096"/>
                </a:lnTo>
                <a:lnTo>
                  <a:pt x="534288" y="21843"/>
                </a:lnTo>
                <a:lnTo>
                  <a:pt x="540385" y="25400"/>
                </a:lnTo>
                <a:lnTo>
                  <a:pt x="576090" y="46228"/>
                </a:lnTo>
                <a:lnTo>
                  <a:pt x="622935" y="46227"/>
                </a:lnTo>
                <a:lnTo>
                  <a:pt x="622935" y="71627"/>
                </a:lnTo>
                <a:lnTo>
                  <a:pt x="575872" y="71627"/>
                </a:lnTo>
                <a:lnTo>
                  <a:pt x="540385" y="92328"/>
                </a:lnTo>
                <a:lnTo>
                  <a:pt x="534288" y="95884"/>
                </a:lnTo>
                <a:lnTo>
                  <a:pt x="532256" y="103758"/>
                </a:lnTo>
                <a:lnTo>
                  <a:pt x="535813" y="109727"/>
                </a:lnTo>
                <a:close/>
              </a:path>
              <a:path w="648080" h="117855">
                <a:moveTo>
                  <a:pt x="622935" y="46227"/>
                </a:moveTo>
                <a:lnTo>
                  <a:pt x="616585" y="47878"/>
                </a:lnTo>
                <a:lnTo>
                  <a:pt x="616585" y="69850"/>
                </a:lnTo>
                <a:lnTo>
                  <a:pt x="597752" y="58864"/>
                </a:lnTo>
                <a:lnTo>
                  <a:pt x="616585" y="47878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22935" y="46227"/>
                </a:lnTo>
                <a:close/>
              </a:path>
              <a:path w="648080" h="117855">
                <a:moveTo>
                  <a:pt x="616585" y="47878"/>
                </a:moveTo>
                <a:lnTo>
                  <a:pt x="597752" y="58864"/>
                </a:lnTo>
                <a:lnTo>
                  <a:pt x="616585" y="69850"/>
                </a:lnTo>
                <a:lnTo>
                  <a:pt x="616585" y="47878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575935" y="1534033"/>
            <a:ext cx="648080" cy="117855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813" y="109727"/>
                </a:moveTo>
                <a:lnTo>
                  <a:pt x="539241" y="115824"/>
                </a:lnTo>
                <a:lnTo>
                  <a:pt x="547115" y="117855"/>
                </a:lnTo>
                <a:lnTo>
                  <a:pt x="553085" y="114300"/>
                </a:lnTo>
                <a:lnTo>
                  <a:pt x="648080" y="58927"/>
                </a:lnTo>
                <a:lnTo>
                  <a:pt x="553085" y="3428"/>
                </a:lnTo>
                <a:lnTo>
                  <a:pt x="547115" y="0"/>
                </a:lnTo>
                <a:lnTo>
                  <a:pt x="539241" y="2031"/>
                </a:lnTo>
                <a:lnTo>
                  <a:pt x="535813" y="8000"/>
                </a:lnTo>
                <a:lnTo>
                  <a:pt x="532256" y="14096"/>
                </a:lnTo>
                <a:lnTo>
                  <a:pt x="534288" y="21843"/>
                </a:lnTo>
                <a:lnTo>
                  <a:pt x="540385" y="25400"/>
                </a:lnTo>
                <a:lnTo>
                  <a:pt x="576090" y="46228"/>
                </a:lnTo>
                <a:lnTo>
                  <a:pt x="622935" y="46227"/>
                </a:lnTo>
                <a:lnTo>
                  <a:pt x="622935" y="71627"/>
                </a:lnTo>
                <a:lnTo>
                  <a:pt x="575872" y="71627"/>
                </a:lnTo>
                <a:lnTo>
                  <a:pt x="540385" y="92328"/>
                </a:lnTo>
                <a:lnTo>
                  <a:pt x="534288" y="95884"/>
                </a:lnTo>
                <a:lnTo>
                  <a:pt x="532256" y="103758"/>
                </a:lnTo>
                <a:lnTo>
                  <a:pt x="535813" y="109727"/>
                </a:lnTo>
                <a:close/>
              </a:path>
              <a:path w="648080" h="117855">
                <a:moveTo>
                  <a:pt x="622935" y="46227"/>
                </a:moveTo>
                <a:lnTo>
                  <a:pt x="616585" y="47878"/>
                </a:lnTo>
                <a:lnTo>
                  <a:pt x="616585" y="69850"/>
                </a:lnTo>
                <a:lnTo>
                  <a:pt x="597752" y="58864"/>
                </a:lnTo>
                <a:lnTo>
                  <a:pt x="616585" y="47878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22935" y="46227"/>
                </a:lnTo>
                <a:close/>
              </a:path>
              <a:path w="648080" h="117855">
                <a:moveTo>
                  <a:pt x="616585" y="47878"/>
                </a:moveTo>
                <a:lnTo>
                  <a:pt x="597752" y="58864"/>
                </a:lnTo>
                <a:lnTo>
                  <a:pt x="616585" y="69850"/>
                </a:lnTo>
                <a:lnTo>
                  <a:pt x="616585" y="47878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575935" y="2254123"/>
            <a:ext cx="648080" cy="117855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813" y="109727"/>
                </a:moveTo>
                <a:lnTo>
                  <a:pt x="539241" y="115824"/>
                </a:lnTo>
                <a:lnTo>
                  <a:pt x="547115" y="117855"/>
                </a:lnTo>
                <a:lnTo>
                  <a:pt x="553085" y="114300"/>
                </a:lnTo>
                <a:lnTo>
                  <a:pt x="648080" y="58927"/>
                </a:lnTo>
                <a:lnTo>
                  <a:pt x="553085" y="3428"/>
                </a:lnTo>
                <a:lnTo>
                  <a:pt x="547115" y="0"/>
                </a:lnTo>
                <a:lnTo>
                  <a:pt x="539241" y="2031"/>
                </a:lnTo>
                <a:lnTo>
                  <a:pt x="535813" y="8000"/>
                </a:lnTo>
                <a:lnTo>
                  <a:pt x="532256" y="14097"/>
                </a:lnTo>
                <a:lnTo>
                  <a:pt x="534288" y="21843"/>
                </a:lnTo>
                <a:lnTo>
                  <a:pt x="540385" y="25400"/>
                </a:lnTo>
                <a:lnTo>
                  <a:pt x="576090" y="46228"/>
                </a:lnTo>
                <a:lnTo>
                  <a:pt x="622935" y="46227"/>
                </a:lnTo>
                <a:lnTo>
                  <a:pt x="622935" y="71627"/>
                </a:lnTo>
                <a:lnTo>
                  <a:pt x="575872" y="71627"/>
                </a:lnTo>
                <a:lnTo>
                  <a:pt x="540385" y="92328"/>
                </a:lnTo>
                <a:lnTo>
                  <a:pt x="534288" y="95885"/>
                </a:lnTo>
                <a:lnTo>
                  <a:pt x="532256" y="103631"/>
                </a:lnTo>
                <a:lnTo>
                  <a:pt x="535813" y="109727"/>
                </a:lnTo>
                <a:close/>
              </a:path>
              <a:path w="648080" h="117855">
                <a:moveTo>
                  <a:pt x="622935" y="46227"/>
                </a:moveTo>
                <a:lnTo>
                  <a:pt x="616585" y="47878"/>
                </a:lnTo>
                <a:lnTo>
                  <a:pt x="616585" y="69850"/>
                </a:lnTo>
                <a:lnTo>
                  <a:pt x="597752" y="58864"/>
                </a:lnTo>
                <a:lnTo>
                  <a:pt x="616585" y="47878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22935" y="46227"/>
                </a:lnTo>
                <a:close/>
              </a:path>
              <a:path w="648080" h="117855">
                <a:moveTo>
                  <a:pt x="616585" y="47878"/>
                </a:moveTo>
                <a:lnTo>
                  <a:pt x="597752" y="58864"/>
                </a:lnTo>
                <a:lnTo>
                  <a:pt x="616585" y="69850"/>
                </a:lnTo>
                <a:lnTo>
                  <a:pt x="616585" y="47878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575935" y="2254123"/>
            <a:ext cx="648080" cy="117855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813" y="109727"/>
                </a:moveTo>
                <a:lnTo>
                  <a:pt x="539241" y="115824"/>
                </a:lnTo>
                <a:lnTo>
                  <a:pt x="547115" y="117855"/>
                </a:lnTo>
                <a:lnTo>
                  <a:pt x="553085" y="114300"/>
                </a:lnTo>
                <a:lnTo>
                  <a:pt x="648080" y="58927"/>
                </a:lnTo>
                <a:lnTo>
                  <a:pt x="553085" y="3428"/>
                </a:lnTo>
                <a:lnTo>
                  <a:pt x="547115" y="0"/>
                </a:lnTo>
                <a:lnTo>
                  <a:pt x="539241" y="2031"/>
                </a:lnTo>
                <a:lnTo>
                  <a:pt x="535813" y="8000"/>
                </a:lnTo>
                <a:lnTo>
                  <a:pt x="532256" y="14097"/>
                </a:lnTo>
                <a:lnTo>
                  <a:pt x="534288" y="21843"/>
                </a:lnTo>
                <a:lnTo>
                  <a:pt x="540385" y="25400"/>
                </a:lnTo>
                <a:lnTo>
                  <a:pt x="576090" y="46228"/>
                </a:lnTo>
                <a:lnTo>
                  <a:pt x="622935" y="46227"/>
                </a:lnTo>
                <a:lnTo>
                  <a:pt x="622935" y="71627"/>
                </a:lnTo>
                <a:lnTo>
                  <a:pt x="575872" y="71627"/>
                </a:lnTo>
                <a:lnTo>
                  <a:pt x="540385" y="92328"/>
                </a:lnTo>
                <a:lnTo>
                  <a:pt x="534288" y="95885"/>
                </a:lnTo>
                <a:lnTo>
                  <a:pt x="532256" y="103631"/>
                </a:lnTo>
                <a:lnTo>
                  <a:pt x="535813" y="109727"/>
                </a:lnTo>
                <a:close/>
              </a:path>
              <a:path w="648080" h="117855">
                <a:moveTo>
                  <a:pt x="622935" y="46227"/>
                </a:moveTo>
                <a:lnTo>
                  <a:pt x="616585" y="47878"/>
                </a:lnTo>
                <a:lnTo>
                  <a:pt x="616585" y="69850"/>
                </a:lnTo>
                <a:lnTo>
                  <a:pt x="597752" y="58864"/>
                </a:lnTo>
                <a:lnTo>
                  <a:pt x="616585" y="47878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22935" y="46227"/>
                </a:lnTo>
                <a:close/>
              </a:path>
              <a:path w="648080" h="117855">
                <a:moveTo>
                  <a:pt x="616585" y="47878"/>
                </a:moveTo>
                <a:lnTo>
                  <a:pt x="597752" y="58864"/>
                </a:lnTo>
                <a:lnTo>
                  <a:pt x="616585" y="69850"/>
                </a:lnTo>
                <a:lnTo>
                  <a:pt x="616585" y="47878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517391" y="1358912"/>
            <a:ext cx="2088261" cy="11521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517391" y="1358912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2088261" y="0"/>
                </a:moveTo>
                <a:lnTo>
                  <a:pt x="0" y="0"/>
                </a:lnTo>
                <a:lnTo>
                  <a:pt x="2088261" y="114"/>
                </a:lnTo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517391" y="1358912"/>
            <a:ext cx="2088261" cy="115213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517391" y="1358912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915793" y="1534033"/>
            <a:ext cx="648207" cy="117855"/>
          </a:xfrm>
          <a:custGeom>
            <a:avLst/>
            <a:gdLst/>
            <a:ahLst/>
            <a:cxnLst/>
            <a:rect l="l" t="t" r="r" b="b"/>
            <a:pathLst>
              <a:path w="648207" h="117855">
                <a:moveTo>
                  <a:pt x="535812" y="109727"/>
                </a:moveTo>
                <a:lnTo>
                  <a:pt x="539369" y="115824"/>
                </a:lnTo>
                <a:lnTo>
                  <a:pt x="547116" y="117855"/>
                </a:lnTo>
                <a:lnTo>
                  <a:pt x="553084" y="114300"/>
                </a:lnTo>
                <a:lnTo>
                  <a:pt x="648207" y="58927"/>
                </a:lnTo>
                <a:lnTo>
                  <a:pt x="553084" y="3428"/>
                </a:lnTo>
                <a:lnTo>
                  <a:pt x="547116" y="0"/>
                </a:lnTo>
                <a:lnTo>
                  <a:pt x="539369" y="2031"/>
                </a:lnTo>
                <a:lnTo>
                  <a:pt x="535812" y="8000"/>
                </a:lnTo>
                <a:lnTo>
                  <a:pt x="532257" y="14096"/>
                </a:lnTo>
                <a:lnTo>
                  <a:pt x="534289" y="21843"/>
                </a:lnTo>
                <a:lnTo>
                  <a:pt x="540384" y="25400"/>
                </a:lnTo>
                <a:lnTo>
                  <a:pt x="576090" y="46228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5872" y="71627"/>
                </a:lnTo>
                <a:lnTo>
                  <a:pt x="540384" y="92328"/>
                </a:lnTo>
                <a:lnTo>
                  <a:pt x="534289" y="95884"/>
                </a:lnTo>
                <a:lnTo>
                  <a:pt x="532257" y="103758"/>
                </a:lnTo>
                <a:lnTo>
                  <a:pt x="535812" y="109727"/>
                </a:lnTo>
                <a:close/>
              </a:path>
              <a:path w="648207" h="117855">
                <a:moveTo>
                  <a:pt x="622934" y="46227"/>
                </a:moveTo>
                <a:lnTo>
                  <a:pt x="616584" y="47878"/>
                </a:lnTo>
                <a:lnTo>
                  <a:pt x="616584" y="69850"/>
                </a:lnTo>
                <a:lnTo>
                  <a:pt x="597752" y="58864"/>
                </a:lnTo>
                <a:lnTo>
                  <a:pt x="616584" y="47878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207" h="117855">
                <a:moveTo>
                  <a:pt x="616584" y="47878"/>
                </a:moveTo>
                <a:lnTo>
                  <a:pt x="597752" y="58864"/>
                </a:lnTo>
                <a:lnTo>
                  <a:pt x="616584" y="69850"/>
                </a:lnTo>
                <a:lnTo>
                  <a:pt x="616584" y="47878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915793" y="1534033"/>
            <a:ext cx="648207" cy="117855"/>
          </a:xfrm>
          <a:custGeom>
            <a:avLst/>
            <a:gdLst/>
            <a:ahLst/>
            <a:cxnLst/>
            <a:rect l="l" t="t" r="r" b="b"/>
            <a:pathLst>
              <a:path w="648207" h="117855">
                <a:moveTo>
                  <a:pt x="535812" y="109727"/>
                </a:moveTo>
                <a:lnTo>
                  <a:pt x="539369" y="115824"/>
                </a:lnTo>
                <a:lnTo>
                  <a:pt x="547116" y="117855"/>
                </a:lnTo>
                <a:lnTo>
                  <a:pt x="553084" y="114300"/>
                </a:lnTo>
                <a:lnTo>
                  <a:pt x="648207" y="58927"/>
                </a:lnTo>
                <a:lnTo>
                  <a:pt x="553084" y="3428"/>
                </a:lnTo>
                <a:lnTo>
                  <a:pt x="547116" y="0"/>
                </a:lnTo>
                <a:lnTo>
                  <a:pt x="539369" y="2031"/>
                </a:lnTo>
                <a:lnTo>
                  <a:pt x="535812" y="8000"/>
                </a:lnTo>
                <a:lnTo>
                  <a:pt x="532257" y="14096"/>
                </a:lnTo>
                <a:lnTo>
                  <a:pt x="534289" y="21843"/>
                </a:lnTo>
                <a:lnTo>
                  <a:pt x="540384" y="25400"/>
                </a:lnTo>
                <a:lnTo>
                  <a:pt x="576090" y="46228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5872" y="71627"/>
                </a:lnTo>
                <a:lnTo>
                  <a:pt x="540384" y="92328"/>
                </a:lnTo>
                <a:lnTo>
                  <a:pt x="534289" y="95884"/>
                </a:lnTo>
                <a:lnTo>
                  <a:pt x="532257" y="103758"/>
                </a:lnTo>
                <a:lnTo>
                  <a:pt x="535812" y="109727"/>
                </a:lnTo>
                <a:close/>
              </a:path>
              <a:path w="648207" h="117855">
                <a:moveTo>
                  <a:pt x="622934" y="46227"/>
                </a:moveTo>
                <a:lnTo>
                  <a:pt x="616584" y="47878"/>
                </a:lnTo>
                <a:lnTo>
                  <a:pt x="616584" y="69850"/>
                </a:lnTo>
                <a:lnTo>
                  <a:pt x="597752" y="58864"/>
                </a:lnTo>
                <a:lnTo>
                  <a:pt x="616584" y="47878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207" h="117855">
                <a:moveTo>
                  <a:pt x="616584" y="47878"/>
                </a:moveTo>
                <a:lnTo>
                  <a:pt x="597752" y="58864"/>
                </a:lnTo>
                <a:lnTo>
                  <a:pt x="616584" y="69850"/>
                </a:lnTo>
                <a:lnTo>
                  <a:pt x="616584" y="47878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915793" y="2254123"/>
            <a:ext cx="648207" cy="117855"/>
          </a:xfrm>
          <a:custGeom>
            <a:avLst/>
            <a:gdLst/>
            <a:ahLst/>
            <a:cxnLst/>
            <a:rect l="l" t="t" r="r" b="b"/>
            <a:pathLst>
              <a:path w="648207" h="117855">
                <a:moveTo>
                  <a:pt x="535812" y="109727"/>
                </a:moveTo>
                <a:lnTo>
                  <a:pt x="539369" y="115824"/>
                </a:lnTo>
                <a:lnTo>
                  <a:pt x="547116" y="117855"/>
                </a:lnTo>
                <a:lnTo>
                  <a:pt x="553084" y="114300"/>
                </a:lnTo>
                <a:lnTo>
                  <a:pt x="648207" y="58927"/>
                </a:lnTo>
                <a:lnTo>
                  <a:pt x="553084" y="3428"/>
                </a:lnTo>
                <a:lnTo>
                  <a:pt x="547116" y="0"/>
                </a:lnTo>
                <a:lnTo>
                  <a:pt x="539369" y="2031"/>
                </a:lnTo>
                <a:lnTo>
                  <a:pt x="535812" y="8000"/>
                </a:lnTo>
                <a:lnTo>
                  <a:pt x="532257" y="14097"/>
                </a:lnTo>
                <a:lnTo>
                  <a:pt x="534289" y="21843"/>
                </a:lnTo>
                <a:lnTo>
                  <a:pt x="540384" y="25400"/>
                </a:lnTo>
                <a:lnTo>
                  <a:pt x="576090" y="46228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5872" y="71627"/>
                </a:lnTo>
                <a:lnTo>
                  <a:pt x="540384" y="92328"/>
                </a:lnTo>
                <a:lnTo>
                  <a:pt x="534289" y="95885"/>
                </a:lnTo>
                <a:lnTo>
                  <a:pt x="532257" y="103631"/>
                </a:lnTo>
                <a:lnTo>
                  <a:pt x="535812" y="109727"/>
                </a:lnTo>
                <a:close/>
              </a:path>
              <a:path w="648207" h="117855">
                <a:moveTo>
                  <a:pt x="622934" y="46227"/>
                </a:moveTo>
                <a:lnTo>
                  <a:pt x="616584" y="47878"/>
                </a:lnTo>
                <a:lnTo>
                  <a:pt x="616584" y="69850"/>
                </a:lnTo>
                <a:lnTo>
                  <a:pt x="597752" y="58864"/>
                </a:lnTo>
                <a:lnTo>
                  <a:pt x="616584" y="47878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207" h="117855">
                <a:moveTo>
                  <a:pt x="616584" y="47878"/>
                </a:moveTo>
                <a:lnTo>
                  <a:pt x="597752" y="58864"/>
                </a:lnTo>
                <a:lnTo>
                  <a:pt x="616584" y="69850"/>
                </a:lnTo>
                <a:lnTo>
                  <a:pt x="616584" y="47878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915793" y="2254123"/>
            <a:ext cx="648207" cy="117855"/>
          </a:xfrm>
          <a:custGeom>
            <a:avLst/>
            <a:gdLst/>
            <a:ahLst/>
            <a:cxnLst/>
            <a:rect l="l" t="t" r="r" b="b"/>
            <a:pathLst>
              <a:path w="648207" h="117855">
                <a:moveTo>
                  <a:pt x="535812" y="109727"/>
                </a:moveTo>
                <a:lnTo>
                  <a:pt x="539369" y="115824"/>
                </a:lnTo>
                <a:lnTo>
                  <a:pt x="547116" y="117855"/>
                </a:lnTo>
                <a:lnTo>
                  <a:pt x="553084" y="114300"/>
                </a:lnTo>
                <a:lnTo>
                  <a:pt x="648207" y="58927"/>
                </a:lnTo>
                <a:lnTo>
                  <a:pt x="553084" y="3428"/>
                </a:lnTo>
                <a:lnTo>
                  <a:pt x="547116" y="0"/>
                </a:lnTo>
                <a:lnTo>
                  <a:pt x="539369" y="2031"/>
                </a:lnTo>
                <a:lnTo>
                  <a:pt x="535812" y="8000"/>
                </a:lnTo>
                <a:lnTo>
                  <a:pt x="532257" y="14097"/>
                </a:lnTo>
                <a:lnTo>
                  <a:pt x="534289" y="21843"/>
                </a:lnTo>
                <a:lnTo>
                  <a:pt x="540384" y="25400"/>
                </a:lnTo>
                <a:lnTo>
                  <a:pt x="576090" y="46228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5872" y="71627"/>
                </a:lnTo>
                <a:lnTo>
                  <a:pt x="540384" y="92328"/>
                </a:lnTo>
                <a:lnTo>
                  <a:pt x="534289" y="95885"/>
                </a:lnTo>
                <a:lnTo>
                  <a:pt x="532257" y="103631"/>
                </a:lnTo>
                <a:lnTo>
                  <a:pt x="535812" y="109727"/>
                </a:lnTo>
                <a:close/>
              </a:path>
              <a:path w="648207" h="117855">
                <a:moveTo>
                  <a:pt x="622934" y="46227"/>
                </a:moveTo>
                <a:lnTo>
                  <a:pt x="616584" y="47878"/>
                </a:lnTo>
                <a:lnTo>
                  <a:pt x="616584" y="69850"/>
                </a:lnTo>
                <a:lnTo>
                  <a:pt x="597752" y="58864"/>
                </a:lnTo>
                <a:lnTo>
                  <a:pt x="616584" y="47878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207" h="117855">
                <a:moveTo>
                  <a:pt x="616584" y="47878"/>
                </a:moveTo>
                <a:lnTo>
                  <a:pt x="597752" y="58864"/>
                </a:lnTo>
                <a:lnTo>
                  <a:pt x="616584" y="69850"/>
                </a:lnTo>
                <a:lnTo>
                  <a:pt x="616584" y="47878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079998" y="1953005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771775" y="3314827"/>
            <a:ext cx="0" cy="3213061"/>
          </a:xfrm>
          <a:custGeom>
            <a:avLst/>
            <a:gdLst/>
            <a:ahLst/>
            <a:cxnLst/>
            <a:rect l="l" t="t" r="r" b="b"/>
            <a:pathLst>
              <a:path h="3213061">
                <a:moveTo>
                  <a:pt x="0" y="0"/>
                </a:moveTo>
                <a:lnTo>
                  <a:pt x="0" y="321306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419855" y="3314827"/>
            <a:ext cx="0" cy="3213061"/>
          </a:xfrm>
          <a:custGeom>
            <a:avLst/>
            <a:gdLst/>
            <a:ahLst/>
            <a:cxnLst/>
            <a:rect l="l" t="t" r="r" b="b"/>
            <a:pathLst>
              <a:path h="3213061">
                <a:moveTo>
                  <a:pt x="0" y="0"/>
                </a:moveTo>
                <a:lnTo>
                  <a:pt x="0" y="321306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211955" y="3314827"/>
            <a:ext cx="0" cy="3213061"/>
          </a:xfrm>
          <a:custGeom>
            <a:avLst/>
            <a:gdLst/>
            <a:ahLst/>
            <a:cxnLst/>
            <a:rect l="l" t="t" r="r" b="b"/>
            <a:pathLst>
              <a:path h="3213061">
                <a:moveTo>
                  <a:pt x="0" y="0"/>
                </a:moveTo>
                <a:lnTo>
                  <a:pt x="0" y="321306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117344" y="3961256"/>
            <a:ext cx="2094610" cy="0"/>
          </a:xfrm>
          <a:custGeom>
            <a:avLst/>
            <a:gdLst/>
            <a:ahLst/>
            <a:cxnLst/>
            <a:rect l="l" t="t" r="r" b="b"/>
            <a:pathLst>
              <a:path w="2094610">
                <a:moveTo>
                  <a:pt x="0" y="0"/>
                </a:moveTo>
                <a:lnTo>
                  <a:pt x="209461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211955" y="3961256"/>
            <a:ext cx="2958719" cy="0"/>
          </a:xfrm>
          <a:custGeom>
            <a:avLst/>
            <a:gdLst/>
            <a:ahLst/>
            <a:cxnLst/>
            <a:rect l="l" t="t" r="r" b="b"/>
            <a:pathLst>
              <a:path w="2958719">
                <a:moveTo>
                  <a:pt x="0" y="0"/>
                </a:moveTo>
                <a:lnTo>
                  <a:pt x="295871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117344" y="4601337"/>
            <a:ext cx="5053330" cy="0"/>
          </a:xfrm>
          <a:custGeom>
            <a:avLst/>
            <a:gdLst/>
            <a:ahLst/>
            <a:cxnLst/>
            <a:rect l="l" t="t" r="r" b="b"/>
            <a:pathLst>
              <a:path w="5053330">
                <a:moveTo>
                  <a:pt x="0" y="0"/>
                </a:moveTo>
                <a:lnTo>
                  <a:pt x="505333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117344" y="5241417"/>
            <a:ext cx="5053330" cy="0"/>
          </a:xfrm>
          <a:custGeom>
            <a:avLst/>
            <a:gdLst/>
            <a:ahLst/>
            <a:cxnLst/>
            <a:rect l="l" t="t" r="r" b="b"/>
            <a:pathLst>
              <a:path w="5053330">
                <a:moveTo>
                  <a:pt x="0" y="0"/>
                </a:moveTo>
                <a:lnTo>
                  <a:pt x="505333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117344" y="5881458"/>
            <a:ext cx="5053330" cy="0"/>
          </a:xfrm>
          <a:custGeom>
            <a:avLst/>
            <a:gdLst/>
            <a:ahLst/>
            <a:cxnLst/>
            <a:rect l="l" t="t" r="r" b="b"/>
            <a:pathLst>
              <a:path w="5053330">
                <a:moveTo>
                  <a:pt x="0" y="0"/>
                </a:moveTo>
                <a:lnTo>
                  <a:pt x="505333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123694" y="3314827"/>
            <a:ext cx="0" cy="3213061"/>
          </a:xfrm>
          <a:custGeom>
            <a:avLst/>
            <a:gdLst/>
            <a:ahLst/>
            <a:cxnLst/>
            <a:rect l="l" t="t" r="r" b="b"/>
            <a:pathLst>
              <a:path h="3213061">
                <a:moveTo>
                  <a:pt x="0" y="0"/>
                </a:moveTo>
                <a:lnTo>
                  <a:pt x="0" y="321306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164324" y="3954906"/>
            <a:ext cx="0" cy="2572981"/>
          </a:xfrm>
          <a:custGeom>
            <a:avLst/>
            <a:gdLst/>
            <a:ahLst/>
            <a:cxnLst/>
            <a:rect l="l" t="t" r="r" b="b"/>
            <a:pathLst>
              <a:path h="2572981">
                <a:moveTo>
                  <a:pt x="0" y="0"/>
                </a:moveTo>
                <a:lnTo>
                  <a:pt x="0" y="257298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117344" y="3321177"/>
            <a:ext cx="2100960" cy="0"/>
          </a:xfrm>
          <a:custGeom>
            <a:avLst/>
            <a:gdLst/>
            <a:ahLst/>
            <a:cxnLst/>
            <a:rect l="l" t="t" r="r" b="b"/>
            <a:pathLst>
              <a:path w="2100960">
                <a:moveTo>
                  <a:pt x="0" y="0"/>
                </a:moveTo>
                <a:lnTo>
                  <a:pt x="210096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117344" y="6521538"/>
            <a:ext cx="5053330" cy="0"/>
          </a:xfrm>
          <a:custGeom>
            <a:avLst/>
            <a:gdLst/>
            <a:ahLst/>
            <a:cxnLst/>
            <a:rect l="l" t="t" r="r" b="b"/>
            <a:pathLst>
              <a:path w="5053330">
                <a:moveTo>
                  <a:pt x="0" y="0"/>
                </a:moveTo>
                <a:lnTo>
                  <a:pt x="505333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3161665" y="116556"/>
            <a:ext cx="2102310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36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8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ASCULE</a:t>
            </a:r>
            <a:endParaRPr sz="285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300980" y="116556"/>
            <a:ext cx="773679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36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RS</a:t>
            </a:r>
            <a:endParaRPr sz="36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088380" y="1160892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407285" y="1305037"/>
            <a:ext cx="1027163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R</a:t>
            </a:r>
            <a:r>
              <a:rPr sz="1800" spc="-1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(Re</a:t>
            </a: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et)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088380" y="1943967"/>
            <a:ext cx="237796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419096" y="1953499"/>
            <a:ext cx="76633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S</a:t>
            </a:r>
            <a:r>
              <a:rPr sz="1800" spc="-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(</a:t>
            </a:r>
            <a:r>
              <a:rPr sz="1800" spc="9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et)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373491" y="5907012"/>
            <a:ext cx="154166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0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8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123694" y="3321177"/>
            <a:ext cx="648081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3"/>
              </a:spcBef>
            </a:pPr>
            <a:endParaRPr sz="1200"/>
          </a:p>
          <a:p>
            <a:pPr marL="92201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771775" y="3321177"/>
            <a:ext cx="648080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3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419855" y="3321177"/>
            <a:ext cx="792099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3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spc="-4" dirty="0" smtClean="0">
                <a:latin typeface="Century Schoolbook"/>
                <a:cs typeface="Century Schoolbook"/>
              </a:rPr>
              <a:t>Q+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211955" y="3321177"/>
            <a:ext cx="2958719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2123694" y="3961256"/>
            <a:ext cx="648081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6"/>
              </a:spcBef>
            </a:pPr>
            <a:endParaRPr sz="1200"/>
          </a:p>
          <a:p>
            <a:pPr marL="92201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771775" y="3961256"/>
            <a:ext cx="648080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6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419855" y="3961256"/>
            <a:ext cx="792099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6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spc="-4" dirty="0" smtClean="0">
                <a:latin typeface="Century Schoolbook"/>
                <a:cs typeface="Century Schoolbook"/>
              </a:rPr>
              <a:t>Q</a:t>
            </a:r>
            <a:r>
              <a:rPr sz="2400" spc="0" dirty="0" smtClean="0">
                <a:latin typeface="Century Schoolbook"/>
                <a:cs typeface="Century Schoolbook"/>
              </a:rPr>
              <a:t>-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211955" y="3961256"/>
            <a:ext cx="2952369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6"/>
              </a:spcBef>
            </a:pPr>
            <a:endParaRPr sz="1200"/>
          </a:p>
          <a:p>
            <a:pPr marL="92710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É</a:t>
            </a:r>
            <a:r>
              <a:rPr sz="2400" spc="9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at</a:t>
            </a:r>
            <a:r>
              <a:rPr sz="2400" spc="-1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mé</a:t>
            </a:r>
            <a:r>
              <a:rPr sz="2400" spc="9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oire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123694" y="4601337"/>
            <a:ext cx="648081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6"/>
              </a:spcBef>
            </a:pPr>
            <a:endParaRPr sz="1200"/>
          </a:p>
          <a:p>
            <a:pPr marL="92201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71775" y="4601337"/>
            <a:ext cx="648080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6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419855" y="4601337"/>
            <a:ext cx="792099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6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11955" y="4601337"/>
            <a:ext cx="2952369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6"/>
              </a:spcBef>
            </a:pPr>
            <a:endParaRPr sz="1200"/>
          </a:p>
          <a:p>
            <a:pPr marL="92710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Mise</a:t>
            </a:r>
            <a:r>
              <a:rPr sz="2400" spc="-3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(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et)</a:t>
            </a:r>
            <a:r>
              <a:rPr sz="2400" spc="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à</a:t>
            </a:r>
            <a:r>
              <a:rPr sz="2400" spc="-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123694" y="5241417"/>
            <a:ext cx="648081" cy="6400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9"/>
              </a:spcBef>
            </a:pPr>
            <a:endParaRPr sz="1200"/>
          </a:p>
          <a:p>
            <a:pPr marL="92201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771775" y="5241417"/>
            <a:ext cx="648080" cy="6400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9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419855" y="5241417"/>
            <a:ext cx="792099" cy="6400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9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11955" y="5241417"/>
            <a:ext cx="2952369" cy="6400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9"/>
              </a:spcBef>
            </a:pPr>
            <a:endParaRPr sz="1200"/>
          </a:p>
          <a:p>
            <a:pPr marL="92710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Re</a:t>
            </a:r>
            <a:r>
              <a:rPr sz="2400" spc="9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-4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(</a:t>
            </a:r>
            <a:r>
              <a:rPr sz="2400" spc="4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et)</a:t>
            </a:r>
            <a:r>
              <a:rPr sz="2400" spc="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à</a:t>
            </a:r>
            <a:r>
              <a:rPr sz="2400" spc="-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23694" y="5881458"/>
            <a:ext cx="648081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2"/>
              </a:spcBef>
            </a:pPr>
            <a:endParaRPr sz="1200"/>
          </a:p>
          <a:p>
            <a:pPr marL="92201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771775" y="5881458"/>
            <a:ext cx="648080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2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19855" y="5881458"/>
            <a:ext cx="792099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2"/>
              </a:spcBef>
            </a:pPr>
            <a:endParaRPr sz="1200"/>
          </a:p>
          <a:p>
            <a:pPr marL="92329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11955" y="5881458"/>
            <a:ext cx="2952369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2"/>
              </a:spcBef>
            </a:pPr>
            <a:endParaRPr sz="1200"/>
          </a:p>
          <a:p>
            <a:pPr marL="92710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É</a:t>
            </a:r>
            <a:r>
              <a:rPr sz="2400" spc="9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at</a:t>
            </a:r>
            <a:r>
              <a:rPr sz="2400" spc="-1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inte</a:t>
            </a:r>
            <a:r>
              <a:rPr sz="2400" spc="-4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dit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17391" y="1358912"/>
            <a:ext cx="2088261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305943">
              <a:lnSpc>
                <a:spcPct val="100179"/>
              </a:lnSpc>
              <a:spcBef>
                <a:spcPts val="2328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Bas</a:t>
            </a:r>
            <a:r>
              <a:rPr sz="2000" b="1" spc="9" dirty="0" smtClean="0">
                <a:latin typeface="Century Schoolbook"/>
                <a:cs typeface="Century Schoolbook"/>
              </a:rPr>
              <a:t>cu</a:t>
            </a:r>
            <a:r>
              <a:rPr sz="2000" b="1" spc="0" dirty="0" smtClean="0">
                <a:latin typeface="Century Schoolbook"/>
                <a:cs typeface="Century Schoolbook"/>
              </a:rPr>
              <a:t>le</a:t>
            </a:r>
            <a:r>
              <a:rPr sz="2000" b="1" spc="-44" dirty="0" smtClean="0">
                <a:latin typeface="Century Schoolbook"/>
                <a:cs typeface="Century Schoolbook"/>
              </a:rPr>
              <a:t> </a:t>
            </a:r>
            <a:r>
              <a:rPr sz="2000" b="1" spc="9" dirty="0" smtClean="0">
                <a:latin typeface="Century Schoolbook"/>
                <a:cs typeface="Century Schoolbook"/>
              </a:rPr>
              <a:t>R</a:t>
            </a:r>
            <a:r>
              <a:rPr sz="2000" b="1" spc="0" dirty="0" smtClean="0">
                <a:latin typeface="Century Schoolbook"/>
                <a:cs typeface="Century Schoolbook"/>
              </a:rPr>
              <a:t>S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079998" y="1813305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object 45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403604" y="2336165"/>
            <a:ext cx="3240024" cy="25400"/>
          </a:xfrm>
          <a:custGeom>
            <a:avLst/>
            <a:gdLst/>
            <a:ahLst/>
            <a:cxnLst/>
            <a:rect l="l" t="t" r="r" b="b"/>
            <a:pathLst>
              <a:path w="3240024" h="25400">
                <a:moveTo>
                  <a:pt x="0" y="25400"/>
                </a:moveTo>
                <a:lnTo>
                  <a:pt x="3240024" y="25400"/>
                </a:lnTo>
                <a:lnTo>
                  <a:pt x="3240024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403604" y="2336165"/>
            <a:ext cx="3240024" cy="25400"/>
          </a:xfrm>
          <a:custGeom>
            <a:avLst/>
            <a:gdLst/>
            <a:ahLst/>
            <a:cxnLst/>
            <a:rect l="l" t="t" r="r" b="b"/>
            <a:pathLst>
              <a:path w="3240024" h="25400">
                <a:moveTo>
                  <a:pt x="0" y="25400"/>
                </a:moveTo>
                <a:lnTo>
                  <a:pt x="3240024" y="25400"/>
                </a:lnTo>
                <a:lnTo>
                  <a:pt x="3240024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631309" y="184492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631309" y="184492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644009" y="1832102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644009" y="1832102"/>
            <a:ext cx="503936" cy="25400"/>
          </a:xfrm>
          <a:custGeom>
            <a:avLst/>
            <a:gdLst/>
            <a:ahLst/>
            <a:cxnLst/>
            <a:rect l="l" t="t" r="r" b="b"/>
            <a:pathLst>
              <a:path w="503936" h="25400">
                <a:moveTo>
                  <a:pt x="0" y="25400"/>
                </a:moveTo>
                <a:lnTo>
                  <a:pt x="503936" y="25400"/>
                </a:lnTo>
                <a:lnTo>
                  <a:pt x="50393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135372" y="1844802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135372" y="1844802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148072" y="2336165"/>
            <a:ext cx="3599942" cy="25400"/>
          </a:xfrm>
          <a:custGeom>
            <a:avLst/>
            <a:gdLst/>
            <a:ahLst/>
            <a:cxnLst/>
            <a:rect l="l" t="t" r="r" b="b"/>
            <a:pathLst>
              <a:path w="3599942" h="25400">
                <a:moveTo>
                  <a:pt x="0" y="25400"/>
                </a:moveTo>
                <a:lnTo>
                  <a:pt x="3599942" y="25400"/>
                </a:lnTo>
                <a:lnTo>
                  <a:pt x="359994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148072" y="2336165"/>
            <a:ext cx="3599942" cy="25400"/>
          </a:xfrm>
          <a:custGeom>
            <a:avLst/>
            <a:gdLst/>
            <a:ahLst/>
            <a:cxnLst/>
            <a:rect l="l" t="t" r="r" b="b"/>
            <a:pathLst>
              <a:path w="3599942" h="25400">
                <a:moveTo>
                  <a:pt x="0" y="25400"/>
                </a:moveTo>
                <a:lnTo>
                  <a:pt x="3599942" y="25400"/>
                </a:lnTo>
                <a:lnTo>
                  <a:pt x="359994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403604" y="3344291"/>
            <a:ext cx="1080008" cy="25400"/>
          </a:xfrm>
          <a:custGeom>
            <a:avLst/>
            <a:gdLst/>
            <a:ahLst/>
            <a:cxnLst/>
            <a:rect l="l" t="t" r="r" b="b"/>
            <a:pathLst>
              <a:path w="1080008" h="25400">
                <a:moveTo>
                  <a:pt x="0" y="25400"/>
                </a:moveTo>
                <a:lnTo>
                  <a:pt x="1080008" y="25400"/>
                </a:lnTo>
                <a:lnTo>
                  <a:pt x="108000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403604" y="3344291"/>
            <a:ext cx="1080008" cy="25400"/>
          </a:xfrm>
          <a:custGeom>
            <a:avLst/>
            <a:gdLst/>
            <a:ahLst/>
            <a:cxnLst/>
            <a:rect l="l" t="t" r="r" b="b"/>
            <a:pathLst>
              <a:path w="1080008" h="25400">
                <a:moveTo>
                  <a:pt x="0" y="25400"/>
                </a:moveTo>
                <a:lnTo>
                  <a:pt x="1080008" y="25400"/>
                </a:lnTo>
                <a:lnTo>
                  <a:pt x="108000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471039" y="2853054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2471039" y="2853054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2483739" y="2840228"/>
            <a:ext cx="1224026" cy="25400"/>
          </a:xfrm>
          <a:custGeom>
            <a:avLst/>
            <a:gdLst/>
            <a:ahLst/>
            <a:cxnLst/>
            <a:rect l="l" t="t" r="r" b="b"/>
            <a:pathLst>
              <a:path w="1224026" h="25400">
                <a:moveTo>
                  <a:pt x="0" y="25400"/>
                </a:moveTo>
                <a:lnTo>
                  <a:pt x="1224026" y="25400"/>
                </a:lnTo>
                <a:lnTo>
                  <a:pt x="122402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483739" y="2840228"/>
            <a:ext cx="1224026" cy="25400"/>
          </a:xfrm>
          <a:custGeom>
            <a:avLst/>
            <a:gdLst/>
            <a:ahLst/>
            <a:cxnLst/>
            <a:rect l="l" t="t" r="r" b="b"/>
            <a:pathLst>
              <a:path w="1224026" h="25400">
                <a:moveTo>
                  <a:pt x="0" y="25400"/>
                </a:moveTo>
                <a:lnTo>
                  <a:pt x="1224026" y="25400"/>
                </a:lnTo>
                <a:lnTo>
                  <a:pt x="122402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3695191" y="2852928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695191" y="2852928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3707891" y="3344291"/>
            <a:ext cx="5039995" cy="25400"/>
          </a:xfrm>
          <a:custGeom>
            <a:avLst/>
            <a:gdLst/>
            <a:ahLst/>
            <a:cxnLst/>
            <a:rect l="l" t="t" r="r" b="b"/>
            <a:pathLst>
              <a:path w="5039995" h="25400">
                <a:moveTo>
                  <a:pt x="0" y="25400"/>
                </a:moveTo>
                <a:lnTo>
                  <a:pt x="5039995" y="25400"/>
                </a:lnTo>
                <a:lnTo>
                  <a:pt x="503999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3707891" y="3344291"/>
            <a:ext cx="5039995" cy="25400"/>
          </a:xfrm>
          <a:custGeom>
            <a:avLst/>
            <a:gdLst/>
            <a:ahLst/>
            <a:cxnLst/>
            <a:rect l="l" t="t" r="r" b="b"/>
            <a:pathLst>
              <a:path w="5039995" h="25400">
                <a:moveTo>
                  <a:pt x="0" y="25400"/>
                </a:moveTo>
                <a:lnTo>
                  <a:pt x="5039995" y="25400"/>
                </a:lnTo>
                <a:lnTo>
                  <a:pt x="503999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403604" y="4424426"/>
            <a:ext cx="1080008" cy="25400"/>
          </a:xfrm>
          <a:custGeom>
            <a:avLst/>
            <a:gdLst/>
            <a:ahLst/>
            <a:cxnLst/>
            <a:rect l="l" t="t" r="r" b="b"/>
            <a:pathLst>
              <a:path w="1080008" h="25400">
                <a:moveTo>
                  <a:pt x="0" y="25400"/>
                </a:moveTo>
                <a:lnTo>
                  <a:pt x="1080008" y="25400"/>
                </a:lnTo>
                <a:lnTo>
                  <a:pt x="108000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403604" y="4424426"/>
            <a:ext cx="1080008" cy="25400"/>
          </a:xfrm>
          <a:custGeom>
            <a:avLst/>
            <a:gdLst/>
            <a:ahLst/>
            <a:cxnLst/>
            <a:rect l="l" t="t" r="r" b="b"/>
            <a:pathLst>
              <a:path w="1080008" h="25400">
                <a:moveTo>
                  <a:pt x="0" y="25400"/>
                </a:moveTo>
                <a:lnTo>
                  <a:pt x="1080008" y="25400"/>
                </a:lnTo>
                <a:lnTo>
                  <a:pt x="108000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471039" y="3933063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471039" y="3933063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707765" y="3920363"/>
            <a:ext cx="935989" cy="25400"/>
          </a:xfrm>
          <a:custGeom>
            <a:avLst/>
            <a:gdLst/>
            <a:ahLst/>
            <a:cxnLst/>
            <a:rect l="l" t="t" r="r" b="b"/>
            <a:pathLst>
              <a:path w="935989" h="25400">
                <a:moveTo>
                  <a:pt x="0" y="25400"/>
                </a:moveTo>
                <a:lnTo>
                  <a:pt x="935989" y="25400"/>
                </a:lnTo>
                <a:lnTo>
                  <a:pt x="93598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3707765" y="3920363"/>
            <a:ext cx="935989" cy="25400"/>
          </a:xfrm>
          <a:custGeom>
            <a:avLst/>
            <a:gdLst/>
            <a:ahLst/>
            <a:cxnLst/>
            <a:rect l="l" t="t" r="r" b="b"/>
            <a:pathLst>
              <a:path w="935989" h="25400">
                <a:moveTo>
                  <a:pt x="0" y="25400"/>
                </a:moveTo>
                <a:lnTo>
                  <a:pt x="935989" y="25400"/>
                </a:lnTo>
                <a:lnTo>
                  <a:pt x="93598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4631309" y="3933063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4631309" y="3933063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4644009" y="4424426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400"/>
                </a:moveTo>
                <a:lnTo>
                  <a:pt x="540003" y="25400"/>
                </a:lnTo>
                <a:lnTo>
                  <a:pt x="54000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4644009" y="4424426"/>
            <a:ext cx="540003" cy="25400"/>
          </a:xfrm>
          <a:custGeom>
            <a:avLst/>
            <a:gdLst/>
            <a:ahLst/>
            <a:cxnLst/>
            <a:rect l="l" t="t" r="r" b="b"/>
            <a:pathLst>
              <a:path w="540003" h="25400">
                <a:moveTo>
                  <a:pt x="0" y="25400"/>
                </a:moveTo>
                <a:lnTo>
                  <a:pt x="540003" y="25400"/>
                </a:lnTo>
                <a:lnTo>
                  <a:pt x="54000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483739" y="1340739"/>
            <a:ext cx="0" cy="3959987"/>
          </a:xfrm>
          <a:custGeom>
            <a:avLst/>
            <a:gdLst/>
            <a:ahLst/>
            <a:cxnLst/>
            <a:rect l="l" t="t" r="r" b="b"/>
            <a:pathLst>
              <a:path h="3959987">
                <a:moveTo>
                  <a:pt x="0" y="0"/>
                </a:moveTo>
                <a:lnTo>
                  <a:pt x="0" y="3959987"/>
                </a:lnTo>
              </a:path>
            </a:pathLst>
          </a:custGeom>
          <a:ln w="12700">
            <a:solidFill>
              <a:srgbClr val="000000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3707891" y="1412748"/>
            <a:ext cx="0" cy="3959987"/>
          </a:xfrm>
          <a:custGeom>
            <a:avLst/>
            <a:gdLst/>
            <a:ahLst/>
            <a:cxnLst/>
            <a:rect l="l" t="t" r="r" b="b"/>
            <a:pathLst>
              <a:path h="3959987">
                <a:moveTo>
                  <a:pt x="0" y="0"/>
                </a:moveTo>
                <a:lnTo>
                  <a:pt x="0" y="3959987"/>
                </a:lnTo>
              </a:path>
            </a:pathLst>
          </a:custGeom>
          <a:ln w="12700">
            <a:solidFill>
              <a:srgbClr val="000000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4644009" y="1413255"/>
            <a:ext cx="0" cy="3959987"/>
          </a:xfrm>
          <a:custGeom>
            <a:avLst/>
            <a:gdLst/>
            <a:ahLst/>
            <a:cxnLst/>
            <a:rect l="l" t="t" r="r" b="b"/>
            <a:pathLst>
              <a:path h="3959987">
                <a:moveTo>
                  <a:pt x="0" y="0"/>
                </a:moveTo>
                <a:lnTo>
                  <a:pt x="0" y="3959987"/>
                </a:lnTo>
              </a:path>
            </a:pathLst>
          </a:custGeom>
          <a:ln w="12700">
            <a:solidFill>
              <a:srgbClr val="000000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148072" y="1413255"/>
            <a:ext cx="0" cy="3959987"/>
          </a:xfrm>
          <a:custGeom>
            <a:avLst/>
            <a:gdLst/>
            <a:ahLst/>
            <a:cxnLst/>
            <a:rect l="l" t="t" r="r" b="b"/>
            <a:pathLst>
              <a:path h="3959987">
                <a:moveTo>
                  <a:pt x="0" y="0"/>
                </a:moveTo>
                <a:lnTo>
                  <a:pt x="0" y="3959987"/>
                </a:lnTo>
              </a:path>
            </a:pathLst>
          </a:custGeom>
          <a:ln w="12700">
            <a:solidFill>
              <a:srgbClr val="000000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447925" y="3920363"/>
            <a:ext cx="1259966" cy="25400"/>
          </a:xfrm>
          <a:custGeom>
            <a:avLst/>
            <a:gdLst/>
            <a:ahLst/>
            <a:cxnLst/>
            <a:rect l="l" t="t" r="r" b="b"/>
            <a:pathLst>
              <a:path w="1259966" h="25400">
                <a:moveTo>
                  <a:pt x="0" y="25400"/>
                </a:moveTo>
                <a:lnTo>
                  <a:pt x="1259966" y="25400"/>
                </a:lnTo>
                <a:lnTo>
                  <a:pt x="125996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447925" y="3920363"/>
            <a:ext cx="1259966" cy="25400"/>
          </a:xfrm>
          <a:custGeom>
            <a:avLst/>
            <a:gdLst/>
            <a:ahLst/>
            <a:cxnLst/>
            <a:rect l="l" t="t" r="r" b="b"/>
            <a:pathLst>
              <a:path w="1259966" h="25400">
                <a:moveTo>
                  <a:pt x="0" y="25400"/>
                </a:moveTo>
                <a:lnTo>
                  <a:pt x="1259966" y="25400"/>
                </a:lnTo>
                <a:lnTo>
                  <a:pt x="125996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148072" y="4424426"/>
            <a:ext cx="3599942" cy="25400"/>
          </a:xfrm>
          <a:custGeom>
            <a:avLst/>
            <a:gdLst/>
            <a:ahLst/>
            <a:cxnLst/>
            <a:rect l="l" t="t" r="r" b="b"/>
            <a:pathLst>
              <a:path w="3599942" h="25400">
                <a:moveTo>
                  <a:pt x="0" y="25400"/>
                </a:moveTo>
                <a:lnTo>
                  <a:pt x="3599942" y="25400"/>
                </a:lnTo>
                <a:lnTo>
                  <a:pt x="359994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5148072" y="4424426"/>
            <a:ext cx="3599942" cy="25400"/>
          </a:xfrm>
          <a:custGeom>
            <a:avLst/>
            <a:gdLst/>
            <a:ahLst/>
            <a:cxnLst/>
            <a:rect l="l" t="t" r="r" b="b"/>
            <a:pathLst>
              <a:path w="3599942" h="25400">
                <a:moveTo>
                  <a:pt x="0" y="25400"/>
                </a:moveTo>
                <a:lnTo>
                  <a:pt x="3599942" y="25400"/>
                </a:lnTo>
                <a:lnTo>
                  <a:pt x="359994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3203829" y="5877267"/>
            <a:ext cx="1872233" cy="914406"/>
          </a:xfrm>
          <a:custGeom>
            <a:avLst/>
            <a:gdLst/>
            <a:ahLst/>
            <a:cxnLst/>
            <a:rect l="l" t="t" r="r" b="b"/>
            <a:pathLst>
              <a:path w="1872233" h="914406">
                <a:moveTo>
                  <a:pt x="0" y="457200"/>
                </a:moveTo>
                <a:lnTo>
                  <a:pt x="3103" y="419702"/>
                </a:lnTo>
                <a:lnTo>
                  <a:pt x="12251" y="383040"/>
                </a:lnTo>
                <a:lnTo>
                  <a:pt x="27205" y="347330"/>
                </a:lnTo>
                <a:lnTo>
                  <a:pt x="47722" y="312690"/>
                </a:lnTo>
                <a:lnTo>
                  <a:pt x="73562" y="279238"/>
                </a:lnTo>
                <a:lnTo>
                  <a:pt x="104485" y="247091"/>
                </a:lnTo>
                <a:lnTo>
                  <a:pt x="140248" y="216367"/>
                </a:lnTo>
                <a:lnTo>
                  <a:pt x="180612" y="187184"/>
                </a:lnTo>
                <a:lnTo>
                  <a:pt x="225335" y="159660"/>
                </a:lnTo>
                <a:lnTo>
                  <a:pt x="274177" y="133911"/>
                </a:lnTo>
                <a:lnTo>
                  <a:pt x="326896" y="110057"/>
                </a:lnTo>
                <a:lnTo>
                  <a:pt x="383252" y="88213"/>
                </a:lnTo>
                <a:lnTo>
                  <a:pt x="443004" y="68499"/>
                </a:lnTo>
                <a:lnTo>
                  <a:pt x="505911" y="51032"/>
                </a:lnTo>
                <a:lnTo>
                  <a:pt x="571732" y="35929"/>
                </a:lnTo>
                <a:lnTo>
                  <a:pt x="640226" y="23308"/>
                </a:lnTo>
                <a:lnTo>
                  <a:pt x="711152" y="13287"/>
                </a:lnTo>
                <a:lnTo>
                  <a:pt x="784270" y="5984"/>
                </a:lnTo>
                <a:lnTo>
                  <a:pt x="859338" y="1515"/>
                </a:lnTo>
                <a:lnTo>
                  <a:pt x="936117" y="0"/>
                </a:lnTo>
                <a:lnTo>
                  <a:pt x="1012895" y="1515"/>
                </a:lnTo>
                <a:lnTo>
                  <a:pt x="1087963" y="5984"/>
                </a:lnTo>
                <a:lnTo>
                  <a:pt x="1161081" y="13287"/>
                </a:lnTo>
                <a:lnTo>
                  <a:pt x="1232007" y="23308"/>
                </a:lnTo>
                <a:lnTo>
                  <a:pt x="1300501" y="35929"/>
                </a:lnTo>
                <a:lnTo>
                  <a:pt x="1366322" y="51032"/>
                </a:lnTo>
                <a:lnTo>
                  <a:pt x="1429229" y="68499"/>
                </a:lnTo>
                <a:lnTo>
                  <a:pt x="1488981" y="88213"/>
                </a:lnTo>
                <a:lnTo>
                  <a:pt x="1545337" y="110057"/>
                </a:lnTo>
                <a:lnTo>
                  <a:pt x="1598056" y="133911"/>
                </a:lnTo>
                <a:lnTo>
                  <a:pt x="1646898" y="159660"/>
                </a:lnTo>
                <a:lnTo>
                  <a:pt x="1691621" y="187184"/>
                </a:lnTo>
                <a:lnTo>
                  <a:pt x="1731985" y="216367"/>
                </a:lnTo>
                <a:lnTo>
                  <a:pt x="1767748" y="247091"/>
                </a:lnTo>
                <a:lnTo>
                  <a:pt x="1798671" y="279238"/>
                </a:lnTo>
                <a:lnTo>
                  <a:pt x="1824511" y="312690"/>
                </a:lnTo>
                <a:lnTo>
                  <a:pt x="1845028" y="347330"/>
                </a:lnTo>
                <a:lnTo>
                  <a:pt x="1859982" y="383040"/>
                </a:lnTo>
                <a:lnTo>
                  <a:pt x="1869130" y="419702"/>
                </a:lnTo>
                <a:lnTo>
                  <a:pt x="1872233" y="457200"/>
                </a:lnTo>
                <a:lnTo>
                  <a:pt x="1869130" y="494698"/>
                </a:lnTo>
                <a:lnTo>
                  <a:pt x="1859982" y="531362"/>
                </a:lnTo>
                <a:lnTo>
                  <a:pt x="1845028" y="567073"/>
                </a:lnTo>
                <a:lnTo>
                  <a:pt x="1824511" y="601714"/>
                </a:lnTo>
                <a:lnTo>
                  <a:pt x="1798671" y="635167"/>
                </a:lnTo>
                <a:lnTo>
                  <a:pt x="1767748" y="667315"/>
                </a:lnTo>
                <a:lnTo>
                  <a:pt x="1731985" y="698039"/>
                </a:lnTo>
                <a:lnTo>
                  <a:pt x="1691621" y="727222"/>
                </a:lnTo>
                <a:lnTo>
                  <a:pt x="1646898" y="754747"/>
                </a:lnTo>
                <a:lnTo>
                  <a:pt x="1598056" y="780495"/>
                </a:lnTo>
                <a:lnTo>
                  <a:pt x="1545337" y="804350"/>
                </a:lnTo>
                <a:lnTo>
                  <a:pt x="1488981" y="826193"/>
                </a:lnTo>
                <a:lnTo>
                  <a:pt x="1429229" y="845907"/>
                </a:lnTo>
                <a:lnTo>
                  <a:pt x="1366322" y="863374"/>
                </a:lnTo>
                <a:lnTo>
                  <a:pt x="1300501" y="878477"/>
                </a:lnTo>
                <a:lnTo>
                  <a:pt x="1232007" y="891098"/>
                </a:lnTo>
                <a:lnTo>
                  <a:pt x="1161081" y="901119"/>
                </a:lnTo>
                <a:lnTo>
                  <a:pt x="1087963" y="908422"/>
                </a:lnTo>
                <a:lnTo>
                  <a:pt x="1012895" y="912890"/>
                </a:lnTo>
                <a:lnTo>
                  <a:pt x="936117" y="914406"/>
                </a:lnTo>
                <a:lnTo>
                  <a:pt x="859338" y="912890"/>
                </a:lnTo>
                <a:lnTo>
                  <a:pt x="784270" y="908422"/>
                </a:lnTo>
                <a:lnTo>
                  <a:pt x="711152" y="901119"/>
                </a:lnTo>
                <a:lnTo>
                  <a:pt x="640226" y="891098"/>
                </a:lnTo>
                <a:lnTo>
                  <a:pt x="571732" y="878477"/>
                </a:lnTo>
                <a:lnTo>
                  <a:pt x="505911" y="863375"/>
                </a:lnTo>
                <a:lnTo>
                  <a:pt x="443004" y="845908"/>
                </a:lnTo>
                <a:lnTo>
                  <a:pt x="383252" y="826194"/>
                </a:lnTo>
                <a:lnTo>
                  <a:pt x="326896" y="804351"/>
                </a:lnTo>
                <a:lnTo>
                  <a:pt x="274177" y="780497"/>
                </a:lnTo>
                <a:lnTo>
                  <a:pt x="225335" y="754749"/>
                </a:lnTo>
                <a:lnTo>
                  <a:pt x="180612" y="727225"/>
                </a:lnTo>
                <a:lnTo>
                  <a:pt x="140248" y="698042"/>
                </a:lnTo>
                <a:lnTo>
                  <a:pt x="104485" y="667319"/>
                </a:lnTo>
                <a:lnTo>
                  <a:pt x="73562" y="635173"/>
                </a:lnTo>
                <a:lnTo>
                  <a:pt x="47722" y="601721"/>
                </a:lnTo>
                <a:lnTo>
                  <a:pt x="27205" y="567081"/>
                </a:lnTo>
                <a:lnTo>
                  <a:pt x="12251" y="531371"/>
                </a:lnTo>
                <a:lnTo>
                  <a:pt x="3103" y="494709"/>
                </a:lnTo>
                <a:lnTo>
                  <a:pt x="0" y="457212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907667" y="4437126"/>
            <a:ext cx="1301369" cy="1900923"/>
          </a:xfrm>
          <a:custGeom>
            <a:avLst/>
            <a:gdLst/>
            <a:ahLst/>
            <a:cxnLst/>
            <a:rect l="l" t="t" r="r" b="b"/>
            <a:pathLst>
              <a:path w="1301369" h="1900923">
                <a:moveTo>
                  <a:pt x="84074" y="53975"/>
                </a:moveTo>
                <a:lnTo>
                  <a:pt x="87249" y="55499"/>
                </a:lnTo>
                <a:lnTo>
                  <a:pt x="91058" y="54101"/>
                </a:lnTo>
                <a:lnTo>
                  <a:pt x="92582" y="50926"/>
                </a:lnTo>
                <a:lnTo>
                  <a:pt x="94106" y="47751"/>
                </a:lnTo>
                <a:lnTo>
                  <a:pt x="92709" y="43942"/>
                </a:lnTo>
                <a:lnTo>
                  <a:pt x="89534" y="42418"/>
                </a:lnTo>
                <a:lnTo>
                  <a:pt x="0" y="0"/>
                </a:lnTo>
                <a:lnTo>
                  <a:pt x="12318" y="6731"/>
                </a:lnTo>
                <a:lnTo>
                  <a:pt x="13462" y="9906"/>
                </a:lnTo>
                <a:lnTo>
                  <a:pt x="4444" y="16129"/>
                </a:lnTo>
                <a:lnTo>
                  <a:pt x="14230" y="20780"/>
                </a:lnTo>
                <a:lnTo>
                  <a:pt x="25610" y="26188"/>
                </a:lnTo>
                <a:lnTo>
                  <a:pt x="84074" y="53975"/>
                </a:lnTo>
                <a:close/>
              </a:path>
              <a:path w="1301369" h="1900923">
                <a:moveTo>
                  <a:pt x="7112" y="98806"/>
                </a:moveTo>
                <a:lnTo>
                  <a:pt x="1905" y="13969"/>
                </a:lnTo>
                <a:lnTo>
                  <a:pt x="0" y="0"/>
                </a:lnTo>
                <a:lnTo>
                  <a:pt x="7112" y="98806"/>
                </a:lnTo>
                <a:close/>
              </a:path>
              <a:path w="1301369" h="1900923">
                <a:moveTo>
                  <a:pt x="15116" y="33309"/>
                </a:moveTo>
                <a:lnTo>
                  <a:pt x="1290955" y="1900923"/>
                </a:lnTo>
                <a:lnTo>
                  <a:pt x="1301369" y="1893760"/>
                </a:lnTo>
                <a:lnTo>
                  <a:pt x="25610" y="26188"/>
                </a:lnTo>
                <a:lnTo>
                  <a:pt x="14230" y="20780"/>
                </a:lnTo>
                <a:lnTo>
                  <a:pt x="4444" y="16129"/>
                </a:lnTo>
                <a:lnTo>
                  <a:pt x="13462" y="9906"/>
                </a:lnTo>
                <a:lnTo>
                  <a:pt x="12318" y="6731"/>
                </a:lnTo>
                <a:lnTo>
                  <a:pt x="0" y="0"/>
                </a:lnTo>
                <a:lnTo>
                  <a:pt x="1905" y="13969"/>
                </a:lnTo>
                <a:lnTo>
                  <a:pt x="7112" y="98806"/>
                </a:lnTo>
                <a:lnTo>
                  <a:pt x="7365" y="102362"/>
                </a:lnTo>
                <a:lnTo>
                  <a:pt x="10413" y="104901"/>
                </a:lnTo>
                <a:lnTo>
                  <a:pt x="13843" y="104648"/>
                </a:lnTo>
                <a:lnTo>
                  <a:pt x="17399" y="104393"/>
                </a:lnTo>
                <a:lnTo>
                  <a:pt x="19938" y="101346"/>
                </a:lnTo>
                <a:lnTo>
                  <a:pt x="19684" y="97917"/>
                </a:lnTo>
                <a:lnTo>
                  <a:pt x="15116" y="3330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4088257" y="3933063"/>
            <a:ext cx="103377" cy="1944204"/>
          </a:xfrm>
          <a:custGeom>
            <a:avLst/>
            <a:gdLst/>
            <a:ahLst/>
            <a:cxnLst/>
            <a:rect l="l" t="t" r="r" b="b"/>
            <a:pathLst>
              <a:path w="103377" h="1944204">
                <a:moveTo>
                  <a:pt x="10921" y="94995"/>
                </a:moveTo>
                <a:lnTo>
                  <a:pt x="12700" y="91948"/>
                </a:lnTo>
                <a:lnTo>
                  <a:pt x="45338" y="35995"/>
                </a:lnTo>
                <a:lnTo>
                  <a:pt x="51689" y="25109"/>
                </a:lnTo>
                <a:lnTo>
                  <a:pt x="58038" y="35995"/>
                </a:lnTo>
                <a:lnTo>
                  <a:pt x="90677" y="91948"/>
                </a:lnTo>
                <a:lnTo>
                  <a:pt x="92455" y="94995"/>
                </a:lnTo>
                <a:lnTo>
                  <a:pt x="96265" y="96012"/>
                </a:lnTo>
                <a:lnTo>
                  <a:pt x="99313" y="94234"/>
                </a:lnTo>
                <a:lnTo>
                  <a:pt x="102362" y="92456"/>
                </a:lnTo>
                <a:lnTo>
                  <a:pt x="103377" y="88645"/>
                </a:lnTo>
                <a:lnTo>
                  <a:pt x="101600" y="85598"/>
                </a:lnTo>
                <a:lnTo>
                  <a:pt x="51688" y="0"/>
                </a:lnTo>
                <a:lnTo>
                  <a:pt x="58038" y="12573"/>
                </a:lnTo>
                <a:lnTo>
                  <a:pt x="57150" y="15748"/>
                </a:lnTo>
                <a:lnTo>
                  <a:pt x="46227" y="15748"/>
                </a:lnTo>
                <a:lnTo>
                  <a:pt x="45338" y="12573"/>
                </a:lnTo>
                <a:lnTo>
                  <a:pt x="4063" y="94234"/>
                </a:lnTo>
                <a:lnTo>
                  <a:pt x="7112" y="96012"/>
                </a:lnTo>
                <a:lnTo>
                  <a:pt x="10921" y="94995"/>
                </a:lnTo>
                <a:close/>
              </a:path>
              <a:path w="103377" h="1944204">
                <a:moveTo>
                  <a:pt x="0" y="88645"/>
                </a:moveTo>
                <a:lnTo>
                  <a:pt x="1015" y="92456"/>
                </a:lnTo>
                <a:lnTo>
                  <a:pt x="4063" y="94234"/>
                </a:lnTo>
                <a:lnTo>
                  <a:pt x="45338" y="12573"/>
                </a:lnTo>
                <a:lnTo>
                  <a:pt x="46227" y="15748"/>
                </a:lnTo>
                <a:lnTo>
                  <a:pt x="57150" y="15748"/>
                </a:lnTo>
                <a:lnTo>
                  <a:pt x="58038" y="12573"/>
                </a:lnTo>
                <a:lnTo>
                  <a:pt x="51688" y="0"/>
                </a:lnTo>
                <a:lnTo>
                  <a:pt x="1777" y="85598"/>
                </a:lnTo>
                <a:lnTo>
                  <a:pt x="0" y="88645"/>
                </a:lnTo>
                <a:close/>
              </a:path>
              <a:path w="103377" h="1944204">
                <a:moveTo>
                  <a:pt x="58038" y="1944204"/>
                </a:moveTo>
                <a:lnTo>
                  <a:pt x="58038" y="35995"/>
                </a:lnTo>
                <a:lnTo>
                  <a:pt x="51689" y="25109"/>
                </a:lnTo>
                <a:lnTo>
                  <a:pt x="45338" y="35995"/>
                </a:lnTo>
                <a:lnTo>
                  <a:pt x="45338" y="1944204"/>
                </a:lnTo>
                <a:lnTo>
                  <a:pt x="58038" y="194420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070856" y="4437126"/>
            <a:ext cx="1373378" cy="20418"/>
          </a:xfrm>
          <a:custGeom>
            <a:avLst/>
            <a:gdLst/>
            <a:ahLst/>
            <a:cxnLst/>
            <a:rect l="l" t="t" r="r" b="b"/>
            <a:pathLst>
              <a:path w="1373378" h="20418">
                <a:moveTo>
                  <a:pt x="1368552" y="16001"/>
                </a:moveTo>
                <a:lnTo>
                  <a:pt x="1359662" y="9525"/>
                </a:lnTo>
                <a:lnTo>
                  <a:pt x="1358607" y="20418"/>
                </a:lnTo>
                <a:lnTo>
                  <a:pt x="1368552" y="16001"/>
                </a:lnTo>
                <a:close/>
              </a:path>
              <a:path w="1373378" h="20418">
                <a:moveTo>
                  <a:pt x="1356868" y="104267"/>
                </a:moveTo>
                <a:lnTo>
                  <a:pt x="1360297" y="104648"/>
                </a:lnTo>
                <a:lnTo>
                  <a:pt x="1363472" y="102107"/>
                </a:lnTo>
                <a:lnTo>
                  <a:pt x="1371219" y="13843"/>
                </a:lnTo>
                <a:lnTo>
                  <a:pt x="1360805" y="6476"/>
                </a:lnTo>
                <a:lnTo>
                  <a:pt x="1284732" y="53212"/>
                </a:lnTo>
                <a:lnTo>
                  <a:pt x="1287907" y="51816"/>
                </a:lnTo>
                <a:lnTo>
                  <a:pt x="1347051" y="25550"/>
                </a:lnTo>
                <a:lnTo>
                  <a:pt x="0" y="1893633"/>
                </a:lnTo>
                <a:lnTo>
                  <a:pt x="10287" y="1901063"/>
                </a:lnTo>
                <a:lnTo>
                  <a:pt x="1357386" y="33024"/>
                </a:lnTo>
                <a:lnTo>
                  <a:pt x="1368552" y="16001"/>
                </a:lnTo>
                <a:lnTo>
                  <a:pt x="1358607" y="20418"/>
                </a:lnTo>
                <a:lnTo>
                  <a:pt x="1359662" y="9525"/>
                </a:lnTo>
                <a:lnTo>
                  <a:pt x="1368552" y="16001"/>
                </a:lnTo>
                <a:lnTo>
                  <a:pt x="1357386" y="33024"/>
                </a:lnTo>
                <a:lnTo>
                  <a:pt x="1351153" y="97409"/>
                </a:lnTo>
                <a:lnTo>
                  <a:pt x="1350772" y="100837"/>
                </a:lnTo>
                <a:lnTo>
                  <a:pt x="1353312" y="104012"/>
                </a:lnTo>
                <a:lnTo>
                  <a:pt x="1356868" y="104267"/>
                </a:lnTo>
                <a:close/>
              </a:path>
              <a:path w="1373378" h="20418">
                <a:moveTo>
                  <a:pt x="1281049" y="51816"/>
                </a:moveTo>
                <a:lnTo>
                  <a:pt x="1284732" y="53212"/>
                </a:lnTo>
                <a:lnTo>
                  <a:pt x="1360805" y="6476"/>
                </a:lnTo>
                <a:lnTo>
                  <a:pt x="1371219" y="13843"/>
                </a:lnTo>
                <a:lnTo>
                  <a:pt x="1363472" y="102107"/>
                </a:lnTo>
                <a:lnTo>
                  <a:pt x="1363853" y="98551"/>
                </a:lnTo>
                <a:lnTo>
                  <a:pt x="1373378" y="0"/>
                </a:lnTo>
                <a:lnTo>
                  <a:pt x="1282827" y="40131"/>
                </a:lnTo>
                <a:lnTo>
                  <a:pt x="1279652" y="41656"/>
                </a:lnTo>
                <a:lnTo>
                  <a:pt x="1278128" y="45338"/>
                </a:lnTo>
                <a:lnTo>
                  <a:pt x="1279525" y="48513"/>
                </a:lnTo>
                <a:lnTo>
                  <a:pt x="1281049" y="518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908253" y="1988807"/>
            <a:ext cx="351383" cy="369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908253" y="1988807"/>
            <a:ext cx="351383" cy="369328"/>
          </a:xfrm>
          <a:custGeom>
            <a:avLst/>
            <a:gdLst/>
            <a:ahLst/>
            <a:cxnLst/>
            <a:rect l="l" t="t" r="r" b="b"/>
            <a:pathLst>
              <a:path w="351383" h="369328">
                <a:moveTo>
                  <a:pt x="351383" y="0"/>
                </a:moveTo>
                <a:lnTo>
                  <a:pt x="0" y="0"/>
                </a:lnTo>
                <a:lnTo>
                  <a:pt x="351383" y="12"/>
                </a:lnTo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908253" y="1988807"/>
            <a:ext cx="351383" cy="369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908253" y="1988807"/>
            <a:ext cx="351383" cy="369328"/>
          </a:xfrm>
          <a:custGeom>
            <a:avLst/>
            <a:gdLst/>
            <a:ahLst/>
            <a:cxnLst/>
            <a:rect l="l" t="t" r="r" b="b"/>
            <a:pathLst>
              <a:path w="351383" h="369328">
                <a:moveTo>
                  <a:pt x="0" y="369328"/>
                </a:moveTo>
                <a:lnTo>
                  <a:pt x="351383" y="369328"/>
                </a:lnTo>
                <a:lnTo>
                  <a:pt x="351383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99591" y="2987662"/>
            <a:ext cx="330542" cy="369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99591" y="2987662"/>
            <a:ext cx="330542" cy="369328"/>
          </a:xfrm>
          <a:custGeom>
            <a:avLst/>
            <a:gdLst/>
            <a:ahLst/>
            <a:cxnLst/>
            <a:rect l="l" t="t" r="r" b="b"/>
            <a:pathLst>
              <a:path w="330542" h="369328">
                <a:moveTo>
                  <a:pt x="330542" y="0"/>
                </a:moveTo>
                <a:lnTo>
                  <a:pt x="0" y="0"/>
                </a:lnTo>
                <a:lnTo>
                  <a:pt x="330542" y="12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99591" y="2987662"/>
            <a:ext cx="330542" cy="3693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899591" y="2987662"/>
            <a:ext cx="330542" cy="369328"/>
          </a:xfrm>
          <a:custGeom>
            <a:avLst/>
            <a:gdLst/>
            <a:ahLst/>
            <a:cxnLst/>
            <a:rect l="l" t="t" r="r" b="b"/>
            <a:pathLst>
              <a:path w="330542" h="369328">
                <a:moveTo>
                  <a:pt x="0" y="369328"/>
                </a:moveTo>
                <a:lnTo>
                  <a:pt x="330542" y="369328"/>
                </a:lnTo>
                <a:lnTo>
                  <a:pt x="330542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699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99591" y="4139806"/>
            <a:ext cx="364197" cy="36932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99591" y="4139806"/>
            <a:ext cx="364197" cy="369328"/>
          </a:xfrm>
          <a:custGeom>
            <a:avLst/>
            <a:gdLst/>
            <a:ahLst/>
            <a:cxnLst/>
            <a:rect l="l" t="t" r="r" b="b"/>
            <a:pathLst>
              <a:path w="364197" h="369328">
                <a:moveTo>
                  <a:pt x="364197" y="0"/>
                </a:moveTo>
                <a:lnTo>
                  <a:pt x="0" y="0"/>
                </a:lnTo>
                <a:lnTo>
                  <a:pt x="364197" y="12"/>
                </a:lnTo>
              </a:path>
            </a:pathLst>
          </a:custGeom>
          <a:ln w="12700">
            <a:solidFill>
              <a:srgbClr val="B90C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99591" y="4139806"/>
            <a:ext cx="364197" cy="36932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99591" y="4139806"/>
            <a:ext cx="364197" cy="369328"/>
          </a:xfrm>
          <a:custGeom>
            <a:avLst/>
            <a:gdLst/>
            <a:ahLst/>
            <a:cxnLst/>
            <a:rect l="l" t="t" r="r" b="b"/>
            <a:pathLst>
              <a:path w="364197" h="369328">
                <a:moveTo>
                  <a:pt x="0" y="369328"/>
                </a:moveTo>
                <a:lnTo>
                  <a:pt x="364197" y="369328"/>
                </a:lnTo>
                <a:lnTo>
                  <a:pt x="364197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699">
            <a:solidFill>
              <a:srgbClr val="B90C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899591" y="4139806"/>
            <a:ext cx="364197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4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99591" y="2987662"/>
            <a:ext cx="330542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4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S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908253" y="1988807"/>
            <a:ext cx="351383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71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R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403604" y="0"/>
            <a:ext cx="7359396" cy="13407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800"/>
              </a:lnSpc>
              <a:spcBef>
                <a:spcPts val="39"/>
              </a:spcBef>
            </a:pPr>
            <a:endParaRPr sz="800"/>
          </a:p>
          <a:p>
            <a:pPr marL="1839914" marR="2765846" algn="ctr">
              <a:lnSpc>
                <a:spcPct val="100179"/>
              </a:lnSpc>
            </a:pPr>
            <a:r>
              <a:rPr sz="34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7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ASC</a:t>
            </a:r>
            <a:r>
              <a:rPr sz="27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27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LE</a:t>
            </a:r>
            <a:r>
              <a:rPr sz="2700" b="1" spc="17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4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RS</a:t>
            </a:r>
            <a:endParaRPr sz="3400">
              <a:latin typeface="Century Schoolbook"/>
              <a:cs typeface="Century Schoolbook"/>
            </a:endParaRPr>
          </a:p>
          <a:p>
            <a:pPr marL="1703427" marR="2630212" algn="ctr">
              <a:lnSpc>
                <a:spcPct val="100179"/>
              </a:lnSpc>
              <a:spcBef>
                <a:spcPts val="1150"/>
              </a:spcBef>
            </a:pPr>
            <a:r>
              <a:rPr sz="30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H</a:t>
            </a:r>
            <a:r>
              <a:rPr sz="24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ON</a:t>
            </a:r>
            <a:r>
              <a:rPr sz="24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GRAMME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403604" y="1340739"/>
            <a:ext cx="1080135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2483739" y="1340739"/>
            <a:ext cx="1224152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3707891" y="1340739"/>
            <a:ext cx="936117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4644009" y="1340739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5148072" y="1340739"/>
            <a:ext cx="3614928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4644009" y="1844802"/>
            <a:ext cx="504063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1403604" y="2348865"/>
            <a:ext cx="1080135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2483739" y="2348865"/>
            <a:ext cx="122415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3707891" y="2348865"/>
            <a:ext cx="936117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5148072" y="2348865"/>
            <a:ext cx="3614928" cy="10081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2483739" y="2852928"/>
            <a:ext cx="1224152" cy="10801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1403604" y="3356991"/>
            <a:ext cx="1080135" cy="10801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3707891" y="3356991"/>
            <a:ext cx="936117" cy="5760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4644009" y="3356991"/>
            <a:ext cx="504063" cy="10801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5148072" y="3356991"/>
            <a:ext cx="3614928" cy="10801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2483739" y="3933063"/>
            <a:ext cx="1224152" cy="13676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3707891" y="3933063"/>
            <a:ext cx="936117" cy="13676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1403604" y="4437126"/>
            <a:ext cx="1080135" cy="863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4644009" y="4437126"/>
            <a:ext cx="504063" cy="936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5148072" y="4437126"/>
            <a:ext cx="3614928" cy="936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1403604" y="5300726"/>
            <a:ext cx="3240405" cy="72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21"/>
              </a:spcBef>
            </a:pPr>
            <a:endParaRPr sz="550"/>
          </a:p>
        </p:txBody>
      </p:sp>
      <p:sp>
        <p:nvSpPr>
          <p:cNvPr id="2" name="object 2"/>
          <p:cNvSpPr txBox="1"/>
          <p:nvPr/>
        </p:nvSpPr>
        <p:spPr>
          <a:xfrm>
            <a:off x="1403604" y="5373243"/>
            <a:ext cx="7359396" cy="14847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R="274712" algn="r">
              <a:lnSpc>
                <a:spcPct val="100179"/>
              </a:lnSpc>
              <a:spcBef>
                <a:spcPts val="3069"/>
              </a:spcBef>
            </a:pPr>
            <a:r>
              <a:rPr sz="1400" b="1" spc="0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9</a:t>
            </a:r>
            <a:endParaRPr sz="1400">
              <a:latin typeface="Century Schoolbook"/>
              <a:cs typeface="Century Schoolbook"/>
            </a:endParaRPr>
          </a:p>
          <a:p>
            <a:pPr marL="2269236">
              <a:lnSpc>
                <a:spcPct val="100179"/>
              </a:lnSpc>
              <a:spcBef>
                <a:spcPts val="76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Mémo</a:t>
            </a:r>
            <a:r>
              <a:rPr sz="1800" spc="-4" dirty="0" smtClean="0">
                <a:latin typeface="Century Schoolbook"/>
                <a:cs typeface="Century Schoolbook"/>
              </a:rPr>
              <a:t>i</a:t>
            </a:r>
            <a:r>
              <a:rPr sz="1800" spc="0" dirty="0" smtClean="0">
                <a:latin typeface="Century Schoolbook"/>
                <a:cs typeface="Century Schoolbook"/>
              </a:rPr>
              <a:t>re</a:t>
            </a:r>
            <a:endParaRPr sz="18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D2601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Words>1736</Words>
  <Application>Microsoft Office PowerPoint</Application>
  <PresentationFormat>Affichage à l'écran (4:3)</PresentationFormat>
  <Paragraphs>1600</Paragraphs>
  <Slides>36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36</vt:i4>
      </vt:variant>
    </vt:vector>
  </HeadingPairs>
  <TitlesOfParts>
    <vt:vector size="43" baseType="lpstr">
      <vt:lpstr>Arial</vt:lpstr>
      <vt:lpstr>Calibri</vt:lpstr>
      <vt:lpstr>Century Schoolbook</vt:lpstr>
      <vt:lpstr>Symbol</vt:lpstr>
      <vt:lpstr>Times New Roman</vt:lpstr>
      <vt:lpstr>Wingdings</vt:lpstr>
      <vt:lpstr>Office Theme</vt:lpstr>
      <vt:lpstr> Architecture des ordinateurs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La partie 2 du chapitres 3   concerne les registres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Architecture des ordinateurs</dc:title>
  <dc:creator>Pc</dc:creator>
  <cp:lastModifiedBy>Pc</cp:lastModifiedBy>
  <cp:revision>5</cp:revision>
  <dcterms:modified xsi:type="dcterms:W3CDTF">2020-04-26T16:31:57Z</dcterms:modified>
</cp:coreProperties>
</file>