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quickStyle9.xml" ContentType="application/vnd.openxmlformats-officedocument.drawingml.diagramStyle+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diagrams/drawing5.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colors10.xml" ContentType="application/vnd.openxmlformats-officedocument.drawingml.diagramColors+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6.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diagrams/drawing4.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0"/>
  </p:notesMasterIdLst>
  <p:sldIdLst>
    <p:sldId id="270" r:id="rId2"/>
    <p:sldId id="284" r:id="rId3"/>
    <p:sldId id="269" r:id="rId4"/>
    <p:sldId id="285" r:id="rId5"/>
    <p:sldId id="273" r:id="rId6"/>
    <p:sldId id="286" r:id="rId7"/>
    <p:sldId id="287" r:id="rId8"/>
    <p:sldId id="288" r:id="rId9"/>
    <p:sldId id="289" r:id="rId10"/>
    <p:sldId id="259" r:id="rId11"/>
    <p:sldId id="278" r:id="rId12"/>
    <p:sldId id="274" r:id="rId13"/>
    <p:sldId id="292" r:id="rId14"/>
    <p:sldId id="279" r:id="rId15"/>
    <p:sldId id="281" r:id="rId16"/>
    <p:sldId id="291" r:id="rId17"/>
    <p:sldId id="282" r:id="rId18"/>
    <p:sldId id="266"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603" autoAdjust="0"/>
    <p:restoredTop sz="94660"/>
  </p:normalViewPr>
  <p:slideViewPr>
    <p:cSldViewPr>
      <p:cViewPr>
        <p:scale>
          <a:sx n="66" d="100"/>
          <a:sy n="66" d="100"/>
        </p:scale>
        <p:origin x="-1788"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F2178A-A96C-43D4-8427-C26FB2D576E0}"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pPr rtl="1"/>
          <a:endParaRPr lang="ar-SA"/>
        </a:p>
      </dgm:t>
    </dgm:pt>
    <dgm:pt modelId="{90DC88FB-9E23-4F61-B528-B6A53F3E7806}">
      <dgm:prSet phldrT="[Texte]" custT="1">
        <dgm:style>
          <a:lnRef idx="0">
            <a:schemeClr val="accent2"/>
          </a:lnRef>
          <a:fillRef idx="3">
            <a:schemeClr val="accent2"/>
          </a:fillRef>
          <a:effectRef idx="3">
            <a:schemeClr val="accent2"/>
          </a:effectRef>
          <a:fontRef idx="minor">
            <a:schemeClr val="lt1"/>
          </a:fontRef>
        </dgm:style>
      </dgm:prSet>
      <dgm:spPr/>
      <dgm:t>
        <a:bodyPr/>
        <a:lstStyle/>
        <a:p>
          <a:pPr rtl="1"/>
          <a:r>
            <a:rPr lang="ar-SA" sz="4400" b="1" dirty="0" smtClean="0">
              <a:solidFill>
                <a:schemeClr val="tx1"/>
              </a:solidFill>
              <a:latin typeface="Traditional Arabic" pitchFamily="18" charset="-78"/>
              <a:cs typeface="Traditional Arabic" pitchFamily="18" charset="-78"/>
            </a:rPr>
            <a:t>المبحث الأول</a:t>
          </a:r>
          <a:endParaRPr lang="ar-SA" sz="4400" b="1" dirty="0">
            <a:solidFill>
              <a:schemeClr val="tx1"/>
            </a:solidFill>
            <a:latin typeface="Traditional Arabic" pitchFamily="18" charset="-78"/>
            <a:cs typeface="Traditional Arabic" pitchFamily="18" charset="-78"/>
          </a:endParaRPr>
        </a:p>
      </dgm:t>
    </dgm:pt>
    <dgm:pt modelId="{5514D718-AF32-4287-9D70-7C601D9FC68F}" type="parTrans" cxnId="{AE380D21-7477-4E4E-80E3-3BF4682F24BB}">
      <dgm:prSet/>
      <dgm:spPr/>
      <dgm:t>
        <a:bodyPr/>
        <a:lstStyle/>
        <a:p>
          <a:pPr rtl="1"/>
          <a:endParaRPr lang="ar-SA"/>
        </a:p>
      </dgm:t>
    </dgm:pt>
    <dgm:pt modelId="{E077FCDA-C18C-4AD0-BDF4-A8BF803AB7FB}" type="sibTrans" cxnId="{AE380D21-7477-4E4E-80E3-3BF4682F24BB}">
      <dgm:prSet>
        <dgm:style>
          <a:lnRef idx="0">
            <a:schemeClr val="accent2"/>
          </a:lnRef>
          <a:fillRef idx="3">
            <a:schemeClr val="accent2"/>
          </a:fillRef>
          <a:effectRef idx="3">
            <a:schemeClr val="accent2"/>
          </a:effectRef>
          <a:fontRef idx="minor">
            <a:schemeClr val="lt1"/>
          </a:fontRef>
        </dgm:style>
      </dgm:prSet>
      <dgm:spPr/>
      <dgm:t>
        <a:bodyPr/>
        <a:lstStyle/>
        <a:p>
          <a:pPr rtl="1"/>
          <a:endParaRPr lang="ar-SA"/>
        </a:p>
      </dgm:t>
    </dgm:pt>
    <dgm:pt modelId="{892BBDF7-0D63-4799-A4CE-A66F07E8F587}">
      <dgm:prSet phldrT="[Texte]" custT="1">
        <dgm:style>
          <a:lnRef idx="2">
            <a:schemeClr val="dk1"/>
          </a:lnRef>
          <a:fillRef idx="1">
            <a:schemeClr val="lt1"/>
          </a:fillRef>
          <a:effectRef idx="0">
            <a:schemeClr val="dk1"/>
          </a:effectRef>
          <a:fontRef idx="minor">
            <a:schemeClr val="dk1"/>
          </a:fontRef>
        </dgm:style>
      </dgm:prSet>
      <dgm:spPr/>
      <dgm:t>
        <a:bodyPr/>
        <a:lstStyle/>
        <a:p>
          <a:pPr rtl="1"/>
          <a:r>
            <a:rPr lang="ar-SA" sz="4400" b="1" dirty="0" smtClean="0">
              <a:latin typeface="Traditional Arabic" pitchFamily="18" charset="-78"/>
              <a:cs typeface="Traditional Arabic" pitchFamily="18" charset="-78"/>
            </a:rPr>
            <a:t>تعريف الإستهلاك </a:t>
          </a:r>
          <a:endParaRPr lang="ar-SA" sz="4400" b="1" dirty="0">
            <a:latin typeface="Traditional Arabic" pitchFamily="18" charset="-78"/>
            <a:cs typeface="Traditional Arabic" pitchFamily="18" charset="-78"/>
          </a:endParaRPr>
        </a:p>
      </dgm:t>
    </dgm:pt>
    <dgm:pt modelId="{EE6A76F9-C7DB-45C6-A0E5-3F63D6288127}" type="parTrans" cxnId="{5260E3A4-B4E3-49C4-B0D5-17F538213D67}">
      <dgm:prSet/>
      <dgm:spPr/>
      <dgm:t>
        <a:bodyPr/>
        <a:lstStyle/>
        <a:p>
          <a:pPr rtl="1"/>
          <a:endParaRPr lang="ar-SA"/>
        </a:p>
      </dgm:t>
    </dgm:pt>
    <dgm:pt modelId="{9EEAD54A-8DDF-46FA-BA33-236AACB59566}" type="sibTrans" cxnId="{5260E3A4-B4E3-49C4-B0D5-17F538213D67}">
      <dgm:prSet>
        <dgm:style>
          <a:lnRef idx="0">
            <a:schemeClr val="dk1"/>
          </a:lnRef>
          <a:fillRef idx="3">
            <a:schemeClr val="dk1"/>
          </a:fillRef>
          <a:effectRef idx="3">
            <a:schemeClr val="dk1"/>
          </a:effectRef>
          <a:fontRef idx="minor">
            <a:schemeClr val="lt1"/>
          </a:fontRef>
        </dgm:style>
      </dgm:prSet>
      <dgm:spPr/>
      <dgm:t>
        <a:bodyPr/>
        <a:lstStyle/>
        <a:p>
          <a:pPr rtl="1"/>
          <a:endParaRPr lang="ar-SA"/>
        </a:p>
      </dgm:t>
    </dgm:pt>
    <dgm:pt modelId="{5C447024-BC5C-4862-8CDC-43FD5D35AAB4}">
      <dgm:prSet phldrT="[Texte]" custT="1">
        <dgm:style>
          <a:lnRef idx="2">
            <a:schemeClr val="accent1"/>
          </a:lnRef>
          <a:fillRef idx="1">
            <a:schemeClr val="lt1"/>
          </a:fillRef>
          <a:effectRef idx="0">
            <a:schemeClr val="accent1"/>
          </a:effectRef>
          <a:fontRef idx="minor">
            <a:schemeClr val="dk1"/>
          </a:fontRef>
        </dgm:style>
      </dgm:prSet>
      <dgm:spPr/>
      <dgm:t>
        <a:bodyPr/>
        <a:lstStyle/>
        <a:p>
          <a:pPr rtl="1"/>
          <a:r>
            <a:rPr lang="ar-SA" sz="4000" b="1" dirty="0" smtClean="0">
              <a:latin typeface="Traditional Arabic" pitchFamily="18" charset="-78"/>
              <a:cs typeface="Traditional Arabic" pitchFamily="18" charset="-78"/>
            </a:rPr>
            <a:t>العوامل المؤثرة في الإستهلاك</a:t>
          </a:r>
          <a:endParaRPr lang="ar-SA" sz="4000" b="1" dirty="0">
            <a:latin typeface="Traditional Arabic" pitchFamily="18" charset="-78"/>
            <a:cs typeface="Traditional Arabic" pitchFamily="18" charset="-78"/>
          </a:endParaRPr>
        </a:p>
      </dgm:t>
    </dgm:pt>
    <dgm:pt modelId="{9813D20A-2706-48EC-9D7D-A3CD8591F30F}" type="parTrans" cxnId="{0906FEAC-38D5-4D0A-865B-F7290CD03AD9}">
      <dgm:prSet/>
      <dgm:spPr/>
      <dgm:t>
        <a:bodyPr/>
        <a:lstStyle/>
        <a:p>
          <a:pPr rtl="1"/>
          <a:endParaRPr lang="ar-SA"/>
        </a:p>
      </dgm:t>
    </dgm:pt>
    <dgm:pt modelId="{5220B5AC-DAB0-4083-B96F-35E3E2A7AC50}" type="sibTrans" cxnId="{0906FEAC-38D5-4D0A-865B-F7290CD03AD9}">
      <dgm:prSet>
        <dgm:style>
          <a:lnRef idx="0">
            <a:schemeClr val="accent1"/>
          </a:lnRef>
          <a:fillRef idx="3">
            <a:schemeClr val="accent1"/>
          </a:fillRef>
          <a:effectRef idx="3">
            <a:schemeClr val="accent1"/>
          </a:effectRef>
          <a:fontRef idx="minor">
            <a:schemeClr val="lt1"/>
          </a:fontRef>
        </dgm:style>
      </dgm:prSet>
      <dgm:spPr/>
      <dgm:t>
        <a:bodyPr/>
        <a:lstStyle/>
        <a:p>
          <a:pPr rtl="1"/>
          <a:endParaRPr lang="ar-SA"/>
        </a:p>
      </dgm:t>
    </dgm:pt>
    <dgm:pt modelId="{7D735C04-870A-4347-B380-5D7F5B52FBAE}">
      <dgm:prSet phldrT="[Texte]" custT="1">
        <dgm:style>
          <a:lnRef idx="2">
            <a:schemeClr val="accent2"/>
          </a:lnRef>
          <a:fillRef idx="1">
            <a:schemeClr val="lt1"/>
          </a:fillRef>
          <a:effectRef idx="0">
            <a:schemeClr val="accent2"/>
          </a:effectRef>
          <a:fontRef idx="minor">
            <a:schemeClr val="dk1"/>
          </a:fontRef>
        </dgm:style>
      </dgm:prSet>
      <dgm:spPr/>
      <dgm:t>
        <a:bodyPr/>
        <a:lstStyle/>
        <a:p>
          <a:pPr rtl="1"/>
          <a:r>
            <a:rPr lang="ar-SA" sz="4800" b="1" dirty="0" smtClean="0">
              <a:latin typeface="Traditional Arabic" pitchFamily="18" charset="-78"/>
              <a:cs typeface="Traditional Arabic" pitchFamily="18" charset="-78"/>
            </a:rPr>
            <a:t>دالة الإستهلاك </a:t>
          </a:r>
          <a:endParaRPr lang="ar-SA" sz="4800" b="1" dirty="0">
            <a:latin typeface="Traditional Arabic" pitchFamily="18" charset="-78"/>
            <a:cs typeface="Traditional Arabic" pitchFamily="18" charset="-78"/>
          </a:endParaRPr>
        </a:p>
      </dgm:t>
    </dgm:pt>
    <dgm:pt modelId="{611F0E4C-C051-4CCF-A573-C9B3CFD3B894}" type="parTrans" cxnId="{93081BD1-44DC-432E-8793-0642DFCE7CD9}">
      <dgm:prSet/>
      <dgm:spPr/>
      <dgm:t>
        <a:bodyPr/>
        <a:lstStyle/>
        <a:p>
          <a:pPr rtl="1"/>
          <a:endParaRPr lang="ar-SA"/>
        </a:p>
      </dgm:t>
    </dgm:pt>
    <dgm:pt modelId="{624B5208-E04D-49CC-8B1F-5D6A0DDBA8D5}" type="sibTrans" cxnId="{93081BD1-44DC-432E-8793-0642DFCE7CD9}">
      <dgm:prSet>
        <dgm:style>
          <a:lnRef idx="0">
            <a:schemeClr val="accent2"/>
          </a:lnRef>
          <a:fillRef idx="3">
            <a:schemeClr val="accent2"/>
          </a:fillRef>
          <a:effectRef idx="3">
            <a:schemeClr val="accent2"/>
          </a:effectRef>
          <a:fontRef idx="minor">
            <a:schemeClr val="lt1"/>
          </a:fontRef>
        </dgm:style>
      </dgm:prSet>
      <dgm:spPr/>
      <dgm:t>
        <a:bodyPr/>
        <a:lstStyle/>
        <a:p>
          <a:pPr rtl="1"/>
          <a:endParaRPr lang="ar-SA"/>
        </a:p>
      </dgm:t>
    </dgm:pt>
    <dgm:pt modelId="{66CCCF87-F527-4FC1-B33E-8160C66749CB}">
      <dgm:prSet phldrT="[Texte]" custT="1">
        <dgm:style>
          <a:lnRef idx="2">
            <a:schemeClr val="accent3"/>
          </a:lnRef>
          <a:fillRef idx="1">
            <a:schemeClr val="lt1"/>
          </a:fillRef>
          <a:effectRef idx="0">
            <a:schemeClr val="accent3"/>
          </a:effectRef>
          <a:fontRef idx="minor">
            <a:schemeClr val="dk1"/>
          </a:fontRef>
        </dgm:style>
      </dgm:prSet>
      <dgm:spPr/>
      <dgm:t>
        <a:bodyPr/>
        <a:lstStyle/>
        <a:p>
          <a:pPr rtl="1"/>
          <a:r>
            <a:rPr lang="ar-SA" sz="3200" b="1" dirty="0" smtClean="0">
              <a:latin typeface="Traditional Arabic" pitchFamily="18" charset="-78"/>
              <a:cs typeface="Traditional Arabic" pitchFamily="18" charset="-78"/>
            </a:rPr>
            <a:t>العوامل المؤثرة في دالة الإستهلاك</a:t>
          </a:r>
          <a:endParaRPr lang="ar-SA" sz="3200" b="1" dirty="0">
            <a:latin typeface="Traditional Arabic" pitchFamily="18" charset="-78"/>
            <a:cs typeface="Traditional Arabic" pitchFamily="18" charset="-78"/>
          </a:endParaRPr>
        </a:p>
      </dgm:t>
    </dgm:pt>
    <dgm:pt modelId="{7911A224-ADFE-4339-AEF0-B5C9CB37992D}" type="parTrans" cxnId="{A4F35F33-9A8C-4719-8CC0-9BADA4059847}">
      <dgm:prSet/>
      <dgm:spPr/>
      <dgm:t>
        <a:bodyPr/>
        <a:lstStyle/>
        <a:p>
          <a:pPr rtl="1"/>
          <a:endParaRPr lang="ar-SA"/>
        </a:p>
      </dgm:t>
    </dgm:pt>
    <dgm:pt modelId="{04C5E7CB-F24C-4904-91E3-9CF5FB113B52}" type="sibTrans" cxnId="{A4F35F33-9A8C-4719-8CC0-9BADA4059847}">
      <dgm:prSet>
        <dgm:style>
          <a:lnRef idx="0">
            <a:schemeClr val="accent3"/>
          </a:lnRef>
          <a:fillRef idx="3">
            <a:schemeClr val="accent3"/>
          </a:fillRef>
          <a:effectRef idx="3">
            <a:schemeClr val="accent3"/>
          </a:effectRef>
          <a:fontRef idx="minor">
            <a:schemeClr val="lt1"/>
          </a:fontRef>
        </dgm:style>
      </dgm:prSet>
      <dgm:spPr/>
      <dgm:t>
        <a:bodyPr/>
        <a:lstStyle/>
        <a:p>
          <a:pPr rtl="1"/>
          <a:endParaRPr lang="ar-SA"/>
        </a:p>
      </dgm:t>
    </dgm:pt>
    <dgm:pt modelId="{F84291CB-0239-4EDB-BB0A-BD2C44794F7C}">
      <dgm:prSet phldrT="[Texte]" custT="1">
        <dgm:style>
          <a:lnRef idx="2">
            <a:schemeClr val="accent4"/>
          </a:lnRef>
          <a:fillRef idx="1">
            <a:schemeClr val="lt1"/>
          </a:fillRef>
          <a:effectRef idx="0">
            <a:schemeClr val="accent4"/>
          </a:effectRef>
          <a:fontRef idx="minor">
            <a:schemeClr val="dk1"/>
          </a:fontRef>
        </dgm:style>
      </dgm:prSet>
      <dgm:spPr/>
      <dgm:t>
        <a:bodyPr/>
        <a:lstStyle/>
        <a:p>
          <a:pPr rtl="1"/>
          <a:r>
            <a:rPr lang="ar-SA" sz="4400" b="1" dirty="0" smtClean="0">
              <a:latin typeface="Traditional Arabic" pitchFamily="18" charset="-78"/>
              <a:cs typeface="Traditional Arabic" pitchFamily="18" charset="-78"/>
            </a:rPr>
            <a:t>نظرية الدخل المطلق</a:t>
          </a:r>
          <a:endParaRPr lang="ar-SA" sz="4400" b="1" dirty="0">
            <a:latin typeface="Traditional Arabic" pitchFamily="18" charset="-78"/>
            <a:cs typeface="Traditional Arabic" pitchFamily="18" charset="-78"/>
          </a:endParaRPr>
        </a:p>
      </dgm:t>
    </dgm:pt>
    <dgm:pt modelId="{AD903552-71A3-4FA2-BD6E-CEF521E6D17F}" type="parTrans" cxnId="{482AF7E7-F6BB-45D8-9B1A-2E34E6D5AAC6}">
      <dgm:prSet/>
      <dgm:spPr/>
      <dgm:t>
        <a:bodyPr/>
        <a:lstStyle/>
        <a:p>
          <a:pPr rtl="1"/>
          <a:endParaRPr lang="ar-SA"/>
        </a:p>
      </dgm:t>
    </dgm:pt>
    <dgm:pt modelId="{7C4B88A8-A920-48BA-B16A-696A2C3B6783}" type="sibTrans" cxnId="{482AF7E7-F6BB-45D8-9B1A-2E34E6D5AAC6}">
      <dgm:prSet>
        <dgm:style>
          <a:lnRef idx="0">
            <a:schemeClr val="accent4"/>
          </a:lnRef>
          <a:fillRef idx="3">
            <a:schemeClr val="accent4"/>
          </a:fillRef>
          <a:effectRef idx="3">
            <a:schemeClr val="accent4"/>
          </a:effectRef>
          <a:fontRef idx="minor">
            <a:schemeClr val="lt1"/>
          </a:fontRef>
        </dgm:style>
      </dgm:prSet>
      <dgm:spPr/>
      <dgm:t>
        <a:bodyPr/>
        <a:lstStyle/>
        <a:p>
          <a:pPr rtl="1"/>
          <a:endParaRPr lang="ar-SA"/>
        </a:p>
      </dgm:t>
    </dgm:pt>
    <dgm:pt modelId="{15BC77A8-0CCD-4981-8851-77CC70AF40A8}">
      <dgm:prSet phldrT="[Texte]" custT="1">
        <dgm:style>
          <a:lnRef idx="2">
            <a:schemeClr val="accent5"/>
          </a:lnRef>
          <a:fillRef idx="1">
            <a:schemeClr val="lt1"/>
          </a:fillRef>
          <a:effectRef idx="0">
            <a:schemeClr val="accent5"/>
          </a:effectRef>
          <a:fontRef idx="minor">
            <a:schemeClr val="dk1"/>
          </a:fontRef>
        </dgm:style>
      </dgm:prSet>
      <dgm:spPr/>
      <dgm:t>
        <a:bodyPr/>
        <a:lstStyle/>
        <a:p>
          <a:pPr rtl="1"/>
          <a:r>
            <a:rPr lang="ar-SA" sz="4400" b="1" dirty="0" smtClean="0">
              <a:latin typeface="Traditional Arabic" pitchFamily="18" charset="-78"/>
              <a:cs typeface="Traditional Arabic" pitchFamily="18" charset="-78"/>
            </a:rPr>
            <a:t>نظرية الدخل النسبي</a:t>
          </a:r>
          <a:endParaRPr lang="ar-SA" sz="4400" b="1" dirty="0">
            <a:latin typeface="Traditional Arabic" pitchFamily="18" charset="-78"/>
            <a:cs typeface="Traditional Arabic" pitchFamily="18" charset="-78"/>
          </a:endParaRPr>
        </a:p>
      </dgm:t>
    </dgm:pt>
    <dgm:pt modelId="{8C3E7DF4-FF56-4E5C-98CD-236EA34756C1}" type="parTrans" cxnId="{7E68EDCE-636C-4114-B784-5306FE3C1CF6}">
      <dgm:prSet/>
      <dgm:spPr/>
      <dgm:t>
        <a:bodyPr/>
        <a:lstStyle/>
        <a:p>
          <a:pPr rtl="1"/>
          <a:endParaRPr lang="ar-SA"/>
        </a:p>
      </dgm:t>
    </dgm:pt>
    <dgm:pt modelId="{108E1E39-31D6-4D66-A0B4-3E28CF8959FF}" type="sibTrans" cxnId="{7E68EDCE-636C-4114-B784-5306FE3C1CF6}">
      <dgm:prSet>
        <dgm:style>
          <a:lnRef idx="0">
            <a:schemeClr val="accent5"/>
          </a:lnRef>
          <a:fillRef idx="3">
            <a:schemeClr val="accent5"/>
          </a:fillRef>
          <a:effectRef idx="3">
            <a:schemeClr val="accent5"/>
          </a:effectRef>
          <a:fontRef idx="minor">
            <a:schemeClr val="lt1"/>
          </a:fontRef>
        </dgm:style>
      </dgm:prSet>
      <dgm:spPr/>
      <dgm:t>
        <a:bodyPr/>
        <a:lstStyle/>
        <a:p>
          <a:pPr rtl="1"/>
          <a:endParaRPr lang="ar-SA"/>
        </a:p>
      </dgm:t>
    </dgm:pt>
    <dgm:pt modelId="{A6BC204A-75F5-4276-A011-6BADA5CE663B}">
      <dgm:prSet phldrT="[Texte]" custT="1">
        <dgm:style>
          <a:lnRef idx="2">
            <a:schemeClr val="accent6"/>
          </a:lnRef>
          <a:fillRef idx="1">
            <a:schemeClr val="lt1"/>
          </a:fillRef>
          <a:effectRef idx="0">
            <a:schemeClr val="accent6"/>
          </a:effectRef>
          <a:fontRef idx="minor">
            <a:schemeClr val="dk1"/>
          </a:fontRef>
        </dgm:style>
      </dgm:prSet>
      <dgm:spPr/>
      <dgm:t>
        <a:bodyPr/>
        <a:lstStyle/>
        <a:p>
          <a:pPr rtl="1"/>
          <a:r>
            <a:rPr lang="ar-SA" sz="4400" b="1" dirty="0" smtClean="0">
              <a:latin typeface="Traditional Arabic" pitchFamily="18" charset="-78"/>
              <a:cs typeface="Traditional Arabic" pitchFamily="18" charset="-78"/>
            </a:rPr>
            <a:t>نظرية الدخل الدائم</a:t>
          </a:r>
          <a:endParaRPr lang="ar-SA" sz="4400" b="1" dirty="0">
            <a:latin typeface="Traditional Arabic" pitchFamily="18" charset="-78"/>
            <a:cs typeface="Traditional Arabic" pitchFamily="18" charset="-78"/>
          </a:endParaRPr>
        </a:p>
      </dgm:t>
    </dgm:pt>
    <dgm:pt modelId="{149648A1-81F6-4F48-BBA7-94AB858F2EF7}" type="parTrans" cxnId="{5809D082-1E32-4E6A-8B0B-6259714EF3A9}">
      <dgm:prSet/>
      <dgm:spPr/>
      <dgm:t>
        <a:bodyPr/>
        <a:lstStyle/>
        <a:p>
          <a:pPr rtl="1"/>
          <a:endParaRPr lang="ar-SA"/>
        </a:p>
      </dgm:t>
    </dgm:pt>
    <dgm:pt modelId="{E2F98DBA-BF41-456B-BA8B-40E8CFEE6915}" type="sibTrans" cxnId="{5809D082-1E32-4E6A-8B0B-6259714EF3A9}">
      <dgm:prSet>
        <dgm:style>
          <a:lnRef idx="0">
            <a:schemeClr val="accent6"/>
          </a:lnRef>
          <a:fillRef idx="3">
            <a:schemeClr val="accent6"/>
          </a:fillRef>
          <a:effectRef idx="3">
            <a:schemeClr val="accent6"/>
          </a:effectRef>
          <a:fontRef idx="minor">
            <a:schemeClr val="lt1"/>
          </a:fontRef>
        </dgm:style>
      </dgm:prSet>
      <dgm:spPr/>
      <dgm:t>
        <a:bodyPr/>
        <a:lstStyle/>
        <a:p>
          <a:pPr rtl="1"/>
          <a:endParaRPr lang="ar-SA"/>
        </a:p>
      </dgm:t>
    </dgm:pt>
    <dgm:pt modelId="{56E2F5A4-0FFC-4948-9F5E-4DC1962DEC3A}">
      <dgm:prSet phldrT="[Texte]" custT="1">
        <dgm:style>
          <a:lnRef idx="2">
            <a:schemeClr val="dk1"/>
          </a:lnRef>
          <a:fillRef idx="1">
            <a:schemeClr val="lt1"/>
          </a:fillRef>
          <a:effectRef idx="0">
            <a:schemeClr val="dk1"/>
          </a:effectRef>
          <a:fontRef idx="minor">
            <a:schemeClr val="dk1"/>
          </a:fontRef>
        </dgm:style>
      </dgm:prSet>
      <dgm:spPr/>
      <dgm:t>
        <a:bodyPr/>
        <a:lstStyle/>
        <a:p>
          <a:pPr rtl="1"/>
          <a:r>
            <a:rPr lang="ar-SA" sz="4400" b="1" dirty="0" smtClean="0">
              <a:latin typeface="Traditional Arabic" pitchFamily="18" charset="-78"/>
              <a:cs typeface="Traditional Arabic" pitchFamily="18" charset="-78"/>
            </a:rPr>
            <a:t>نظرية دورة الحياة</a:t>
          </a:r>
          <a:endParaRPr lang="ar-SA" sz="4400" b="1" dirty="0">
            <a:latin typeface="Traditional Arabic" pitchFamily="18" charset="-78"/>
            <a:cs typeface="Traditional Arabic" pitchFamily="18" charset="-78"/>
          </a:endParaRPr>
        </a:p>
      </dgm:t>
    </dgm:pt>
    <dgm:pt modelId="{AA73C02B-2632-4380-8C4C-DA706B88664F}" type="parTrans" cxnId="{FADDA845-E342-4604-B7C8-3693AECEF2E7}">
      <dgm:prSet/>
      <dgm:spPr/>
      <dgm:t>
        <a:bodyPr/>
        <a:lstStyle/>
        <a:p>
          <a:pPr rtl="1"/>
          <a:endParaRPr lang="ar-SA"/>
        </a:p>
      </dgm:t>
    </dgm:pt>
    <dgm:pt modelId="{519B82D6-E966-4CDB-A113-56348718B194}" type="sibTrans" cxnId="{FADDA845-E342-4604-B7C8-3693AECEF2E7}">
      <dgm:prSet/>
      <dgm:spPr/>
      <dgm:t>
        <a:bodyPr/>
        <a:lstStyle/>
        <a:p>
          <a:pPr rtl="1"/>
          <a:endParaRPr lang="ar-SA"/>
        </a:p>
      </dgm:t>
    </dgm:pt>
    <dgm:pt modelId="{CCA319FB-FC2E-45E4-AFB2-555BC7A926B8}">
      <dgm:prSet>
        <dgm:style>
          <a:lnRef idx="0">
            <a:schemeClr val="accent6"/>
          </a:lnRef>
          <a:fillRef idx="3">
            <a:schemeClr val="accent6"/>
          </a:fillRef>
          <a:effectRef idx="3">
            <a:schemeClr val="accent6"/>
          </a:effectRef>
          <a:fontRef idx="minor">
            <a:schemeClr val="lt1"/>
          </a:fontRef>
        </dgm:style>
      </dgm:prSet>
      <dgm:spPr/>
      <dgm:t>
        <a:bodyPr/>
        <a:lstStyle/>
        <a:p>
          <a:pPr rtl="1"/>
          <a:r>
            <a:rPr lang="ar-SA" b="1" dirty="0" smtClean="0">
              <a:solidFill>
                <a:schemeClr val="tx1"/>
              </a:solidFill>
              <a:latin typeface="Traditional Arabic" pitchFamily="18" charset="-78"/>
              <a:cs typeface="Traditional Arabic" pitchFamily="18" charset="-78"/>
            </a:rPr>
            <a:t>المبحث الثاني</a:t>
          </a:r>
          <a:endParaRPr lang="ar-SA" b="1" dirty="0">
            <a:solidFill>
              <a:schemeClr val="tx1"/>
            </a:solidFill>
            <a:latin typeface="Traditional Arabic" pitchFamily="18" charset="-78"/>
            <a:cs typeface="Traditional Arabic" pitchFamily="18" charset="-78"/>
          </a:endParaRPr>
        </a:p>
      </dgm:t>
    </dgm:pt>
    <dgm:pt modelId="{C44E08C2-DE33-4092-80AD-790ADCA56829}" type="parTrans" cxnId="{B995FA04-34B4-4D16-8BB9-DB488A4DA535}">
      <dgm:prSet/>
      <dgm:spPr/>
      <dgm:t>
        <a:bodyPr/>
        <a:lstStyle/>
        <a:p>
          <a:pPr rtl="1"/>
          <a:endParaRPr lang="ar-SA"/>
        </a:p>
      </dgm:t>
    </dgm:pt>
    <dgm:pt modelId="{DD59B7C8-F528-4AAA-9F6D-264046A1A67A}" type="sibTrans" cxnId="{B995FA04-34B4-4D16-8BB9-DB488A4DA535}">
      <dgm:prSet>
        <dgm:style>
          <a:lnRef idx="0">
            <a:schemeClr val="accent6"/>
          </a:lnRef>
          <a:fillRef idx="3">
            <a:schemeClr val="accent6"/>
          </a:fillRef>
          <a:effectRef idx="3">
            <a:schemeClr val="accent6"/>
          </a:effectRef>
          <a:fontRef idx="minor">
            <a:schemeClr val="lt1"/>
          </a:fontRef>
        </dgm:style>
      </dgm:prSet>
      <dgm:spPr/>
      <dgm:t>
        <a:bodyPr/>
        <a:lstStyle/>
        <a:p>
          <a:pPr rtl="1"/>
          <a:endParaRPr lang="ar-SA"/>
        </a:p>
      </dgm:t>
    </dgm:pt>
    <dgm:pt modelId="{1F7E7A3E-8826-48A8-8E04-72470AF5A5D0}" type="pres">
      <dgm:prSet presAssocID="{E0F2178A-A96C-43D4-8427-C26FB2D576E0}" presName="Name0" presStyleCnt="0">
        <dgm:presLayoutVars>
          <dgm:dir/>
          <dgm:resizeHandles/>
        </dgm:presLayoutVars>
      </dgm:prSet>
      <dgm:spPr/>
      <dgm:t>
        <a:bodyPr/>
        <a:lstStyle/>
        <a:p>
          <a:pPr rtl="1"/>
          <a:endParaRPr lang="ar-SA"/>
        </a:p>
      </dgm:t>
    </dgm:pt>
    <dgm:pt modelId="{E1DA1CD6-EB6C-4ACF-A7FE-65FB4CCE593D}" type="pres">
      <dgm:prSet presAssocID="{90DC88FB-9E23-4F61-B528-B6A53F3E7806}" presName="compNode" presStyleCnt="0"/>
      <dgm:spPr/>
    </dgm:pt>
    <dgm:pt modelId="{27ED2BD6-E648-465A-BEE8-BC18FA24BCC6}" type="pres">
      <dgm:prSet presAssocID="{90DC88FB-9E23-4F61-B528-B6A53F3E7806}" presName="dummyConnPt" presStyleCnt="0"/>
      <dgm:spPr/>
    </dgm:pt>
    <dgm:pt modelId="{A36B6F3A-6BD3-46B2-8020-98C3D719F569}" type="pres">
      <dgm:prSet presAssocID="{90DC88FB-9E23-4F61-B528-B6A53F3E7806}" presName="node" presStyleLbl="node1" presStyleIdx="0" presStyleCnt="10" custScaleX="109842" custLinFactNeighborX="3136" custLinFactNeighborY="-418">
        <dgm:presLayoutVars>
          <dgm:bulletEnabled val="1"/>
        </dgm:presLayoutVars>
      </dgm:prSet>
      <dgm:spPr/>
      <dgm:t>
        <a:bodyPr/>
        <a:lstStyle/>
        <a:p>
          <a:pPr rtl="1"/>
          <a:endParaRPr lang="ar-SA"/>
        </a:p>
      </dgm:t>
    </dgm:pt>
    <dgm:pt modelId="{505B948F-C66F-4141-B372-EB51F0030BAA}" type="pres">
      <dgm:prSet presAssocID="{E077FCDA-C18C-4AD0-BDF4-A8BF803AB7FB}" presName="sibTrans" presStyleLbl="bgSibTrans2D1" presStyleIdx="0" presStyleCnt="9"/>
      <dgm:spPr/>
      <dgm:t>
        <a:bodyPr/>
        <a:lstStyle/>
        <a:p>
          <a:pPr rtl="1"/>
          <a:endParaRPr lang="ar-SA"/>
        </a:p>
      </dgm:t>
    </dgm:pt>
    <dgm:pt modelId="{481DFDDD-FB5B-4625-8073-59589C074AA5}" type="pres">
      <dgm:prSet presAssocID="{892BBDF7-0D63-4799-A4CE-A66F07E8F587}" presName="compNode" presStyleCnt="0"/>
      <dgm:spPr/>
    </dgm:pt>
    <dgm:pt modelId="{7B7F14BA-EA42-4F7D-A5C0-4011E7163D06}" type="pres">
      <dgm:prSet presAssocID="{892BBDF7-0D63-4799-A4CE-A66F07E8F587}" presName="dummyConnPt" presStyleCnt="0"/>
      <dgm:spPr/>
    </dgm:pt>
    <dgm:pt modelId="{6630BF2D-E842-4D39-8ED3-FB396C514F36}" type="pres">
      <dgm:prSet presAssocID="{892BBDF7-0D63-4799-A4CE-A66F07E8F587}" presName="node" presStyleLbl="node1" presStyleIdx="1" presStyleCnt="10">
        <dgm:presLayoutVars>
          <dgm:bulletEnabled val="1"/>
        </dgm:presLayoutVars>
      </dgm:prSet>
      <dgm:spPr/>
      <dgm:t>
        <a:bodyPr/>
        <a:lstStyle/>
        <a:p>
          <a:pPr rtl="1"/>
          <a:endParaRPr lang="ar-SA"/>
        </a:p>
      </dgm:t>
    </dgm:pt>
    <dgm:pt modelId="{5ADF90A3-5996-413A-A94D-BE8920AD3C04}" type="pres">
      <dgm:prSet presAssocID="{9EEAD54A-8DDF-46FA-BA33-236AACB59566}" presName="sibTrans" presStyleLbl="bgSibTrans2D1" presStyleIdx="1" presStyleCnt="9"/>
      <dgm:spPr/>
      <dgm:t>
        <a:bodyPr/>
        <a:lstStyle/>
        <a:p>
          <a:pPr rtl="1"/>
          <a:endParaRPr lang="ar-SA"/>
        </a:p>
      </dgm:t>
    </dgm:pt>
    <dgm:pt modelId="{091D6AAF-49DA-4EDB-A1C8-F0A5E9F3E8A8}" type="pres">
      <dgm:prSet presAssocID="{5C447024-BC5C-4862-8CDC-43FD5D35AAB4}" presName="compNode" presStyleCnt="0"/>
      <dgm:spPr/>
    </dgm:pt>
    <dgm:pt modelId="{5BC38F49-BA48-4727-BD05-92C83AB9F704}" type="pres">
      <dgm:prSet presAssocID="{5C447024-BC5C-4862-8CDC-43FD5D35AAB4}" presName="dummyConnPt" presStyleCnt="0"/>
      <dgm:spPr/>
    </dgm:pt>
    <dgm:pt modelId="{95104CDC-DD16-4C0F-A42C-9C1256641F40}" type="pres">
      <dgm:prSet presAssocID="{5C447024-BC5C-4862-8CDC-43FD5D35AAB4}" presName="node" presStyleLbl="node1" presStyleIdx="2" presStyleCnt="10">
        <dgm:presLayoutVars>
          <dgm:bulletEnabled val="1"/>
        </dgm:presLayoutVars>
      </dgm:prSet>
      <dgm:spPr/>
      <dgm:t>
        <a:bodyPr/>
        <a:lstStyle/>
        <a:p>
          <a:pPr rtl="1"/>
          <a:endParaRPr lang="ar-SA"/>
        </a:p>
      </dgm:t>
    </dgm:pt>
    <dgm:pt modelId="{E440102D-CE97-4B0A-A5C2-E1DDC9EA7258}" type="pres">
      <dgm:prSet presAssocID="{5220B5AC-DAB0-4083-B96F-35E3E2A7AC50}" presName="sibTrans" presStyleLbl="bgSibTrans2D1" presStyleIdx="2" presStyleCnt="9"/>
      <dgm:spPr/>
      <dgm:t>
        <a:bodyPr/>
        <a:lstStyle/>
        <a:p>
          <a:pPr rtl="1"/>
          <a:endParaRPr lang="ar-SA"/>
        </a:p>
      </dgm:t>
    </dgm:pt>
    <dgm:pt modelId="{10ECEF23-CABC-49C3-BB8E-CFBE98EDA2B8}" type="pres">
      <dgm:prSet presAssocID="{7D735C04-870A-4347-B380-5D7F5B52FBAE}" presName="compNode" presStyleCnt="0"/>
      <dgm:spPr/>
    </dgm:pt>
    <dgm:pt modelId="{11405095-E58C-4F71-9063-D652C2FC13D8}" type="pres">
      <dgm:prSet presAssocID="{7D735C04-870A-4347-B380-5D7F5B52FBAE}" presName="dummyConnPt" presStyleCnt="0"/>
      <dgm:spPr/>
    </dgm:pt>
    <dgm:pt modelId="{23DFF61D-20C5-42CF-AB03-141D95B7B89D}" type="pres">
      <dgm:prSet presAssocID="{7D735C04-870A-4347-B380-5D7F5B52FBAE}" presName="node" presStyleLbl="node1" presStyleIdx="3" presStyleCnt="10">
        <dgm:presLayoutVars>
          <dgm:bulletEnabled val="1"/>
        </dgm:presLayoutVars>
      </dgm:prSet>
      <dgm:spPr/>
      <dgm:t>
        <a:bodyPr/>
        <a:lstStyle/>
        <a:p>
          <a:pPr rtl="1"/>
          <a:endParaRPr lang="ar-SA"/>
        </a:p>
      </dgm:t>
    </dgm:pt>
    <dgm:pt modelId="{FF147AFB-FA0C-43F0-941A-193097DDDDA9}" type="pres">
      <dgm:prSet presAssocID="{624B5208-E04D-49CC-8B1F-5D6A0DDBA8D5}" presName="sibTrans" presStyleLbl="bgSibTrans2D1" presStyleIdx="3" presStyleCnt="9"/>
      <dgm:spPr/>
      <dgm:t>
        <a:bodyPr/>
        <a:lstStyle/>
        <a:p>
          <a:pPr rtl="1"/>
          <a:endParaRPr lang="ar-SA"/>
        </a:p>
      </dgm:t>
    </dgm:pt>
    <dgm:pt modelId="{0AB14191-0338-467C-8CFA-7BB1DF68653C}" type="pres">
      <dgm:prSet presAssocID="{66CCCF87-F527-4FC1-B33E-8160C66749CB}" presName="compNode" presStyleCnt="0"/>
      <dgm:spPr/>
    </dgm:pt>
    <dgm:pt modelId="{1BA89591-ED0B-4E00-A6A5-E63672F77249}" type="pres">
      <dgm:prSet presAssocID="{66CCCF87-F527-4FC1-B33E-8160C66749CB}" presName="dummyConnPt" presStyleCnt="0"/>
      <dgm:spPr/>
    </dgm:pt>
    <dgm:pt modelId="{40E54DB1-A680-4235-BA08-1681860E0CF5}" type="pres">
      <dgm:prSet presAssocID="{66CCCF87-F527-4FC1-B33E-8160C66749CB}" presName="node" presStyleLbl="node1" presStyleIdx="4" presStyleCnt="10">
        <dgm:presLayoutVars>
          <dgm:bulletEnabled val="1"/>
        </dgm:presLayoutVars>
      </dgm:prSet>
      <dgm:spPr/>
      <dgm:t>
        <a:bodyPr/>
        <a:lstStyle/>
        <a:p>
          <a:pPr rtl="1"/>
          <a:endParaRPr lang="ar-SA"/>
        </a:p>
      </dgm:t>
    </dgm:pt>
    <dgm:pt modelId="{F3800EF9-C8C4-4E9F-9078-33E8E91FA270}" type="pres">
      <dgm:prSet presAssocID="{04C5E7CB-F24C-4904-91E3-9CF5FB113B52}" presName="sibTrans" presStyleLbl="bgSibTrans2D1" presStyleIdx="4" presStyleCnt="9"/>
      <dgm:spPr/>
      <dgm:t>
        <a:bodyPr/>
        <a:lstStyle/>
        <a:p>
          <a:pPr rtl="1"/>
          <a:endParaRPr lang="ar-SA"/>
        </a:p>
      </dgm:t>
    </dgm:pt>
    <dgm:pt modelId="{6570C3D2-136E-4157-B350-F2CC0BB5CC1B}" type="pres">
      <dgm:prSet presAssocID="{CCA319FB-FC2E-45E4-AFB2-555BC7A926B8}" presName="compNode" presStyleCnt="0"/>
      <dgm:spPr/>
    </dgm:pt>
    <dgm:pt modelId="{98A9A7AC-3F55-4CB0-A8B1-9936BE562E5E}" type="pres">
      <dgm:prSet presAssocID="{CCA319FB-FC2E-45E4-AFB2-555BC7A926B8}" presName="dummyConnPt" presStyleCnt="0"/>
      <dgm:spPr/>
    </dgm:pt>
    <dgm:pt modelId="{190D6543-81D8-46EC-A6AA-31871146170A}" type="pres">
      <dgm:prSet presAssocID="{CCA319FB-FC2E-45E4-AFB2-555BC7A926B8}" presName="node" presStyleLbl="node1" presStyleIdx="5" presStyleCnt="10">
        <dgm:presLayoutVars>
          <dgm:bulletEnabled val="1"/>
        </dgm:presLayoutVars>
      </dgm:prSet>
      <dgm:spPr/>
      <dgm:t>
        <a:bodyPr/>
        <a:lstStyle/>
        <a:p>
          <a:pPr rtl="1"/>
          <a:endParaRPr lang="ar-SA"/>
        </a:p>
      </dgm:t>
    </dgm:pt>
    <dgm:pt modelId="{3DF7746E-16EE-4108-A9D9-A7F7037FF5D7}" type="pres">
      <dgm:prSet presAssocID="{DD59B7C8-F528-4AAA-9F6D-264046A1A67A}" presName="sibTrans" presStyleLbl="bgSibTrans2D1" presStyleIdx="5" presStyleCnt="9"/>
      <dgm:spPr/>
      <dgm:t>
        <a:bodyPr/>
        <a:lstStyle/>
        <a:p>
          <a:pPr rtl="1"/>
          <a:endParaRPr lang="ar-SA"/>
        </a:p>
      </dgm:t>
    </dgm:pt>
    <dgm:pt modelId="{0101AB22-C2AE-42E4-AF60-32FF227A621A}" type="pres">
      <dgm:prSet presAssocID="{F84291CB-0239-4EDB-BB0A-BD2C44794F7C}" presName="compNode" presStyleCnt="0"/>
      <dgm:spPr/>
    </dgm:pt>
    <dgm:pt modelId="{7D1D7FD2-1A54-4B64-9850-135CCF9FEFA8}" type="pres">
      <dgm:prSet presAssocID="{F84291CB-0239-4EDB-BB0A-BD2C44794F7C}" presName="dummyConnPt" presStyleCnt="0"/>
      <dgm:spPr/>
    </dgm:pt>
    <dgm:pt modelId="{7C9ED765-EBAF-443B-A12F-6982BA3CF512}" type="pres">
      <dgm:prSet presAssocID="{F84291CB-0239-4EDB-BB0A-BD2C44794F7C}" presName="node" presStyleLbl="node1" presStyleIdx="6" presStyleCnt="10">
        <dgm:presLayoutVars>
          <dgm:bulletEnabled val="1"/>
        </dgm:presLayoutVars>
      </dgm:prSet>
      <dgm:spPr/>
      <dgm:t>
        <a:bodyPr/>
        <a:lstStyle/>
        <a:p>
          <a:pPr rtl="1"/>
          <a:endParaRPr lang="ar-SA"/>
        </a:p>
      </dgm:t>
    </dgm:pt>
    <dgm:pt modelId="{DEC684D8-FDAC-4F1C-93D5-660D48262010}" type="pres">
      <dgm:prSet presAssocID="{7C4B88A8-A920-48BA-B16A-696A2C3B6783}" presName="sibTrans" presStyleLbl="bgSibTrans2D1" presStyleIdx="6" presStyleCnt="9"/>
      <dgm:spPr/>
      <dgm:t>
        <a:bodyPr/>
        <a:lstStyle/>
        <a:p>
          <a:pPr rtl="1"/>
          <a:endParaRPr lang="ar-SA"/>
        </a:p>
      </dgm:t>
    </dgm:pt>
    <dgm:pt modelId="{4B7096DA-7D91-436A-9F0D-019CE4367C1B}" type="pres">
      <dgm:prSet presAssocID="{15BC77A8-0CCD-4981-8851-77CC70AF40A8}" presName="compNode" presStyleCnt="0"/>
      <dgm:spPr/>
    </dgm:pt>
    <dgm:pt modelId="{16D47211-EB73-4293-9E7B-C4768138B333}" type="pres">
      <dgm:prSet presAssocID="{15BC77A8-0CCD-4981-8851-77CC70AF40A8}" presName="dummyConnPt" presStyleCnt="0"/>
      <dgm:spPr/>
    </dgm:pt>
    <dgm:pt modelId="{9D30CDCD-25D6-49EF-B3EB-51F2A7CDBB65}" type="pres">
      <dgm:prSet presAssocID="{15BC77A8-0CCD-4981-8851-77CC70AF40A8}" presName="node" presStyleLbl="node1" presStyleIdx="7" presStyleCnt="10" custLinFactNeighborX="2397" custLinFactNeighborY="-351">
        <dgm:presLayoutVars>
          <dgm:bulletEnabled val="1"/>
        </dgm:presLayoutVars>
      </dgm:prSet>
      <dgm:spPr/>
      <dgm:t>
        <a:bodyPr/>
        <a:lstStyle/>
        <a:p>
          <a:pPr rtl="1"/>
          <a:endParaRPr lang="ar-SA"/>
        </a:p>
      </dgm:t>
    </dgm:pt>
    <dgm:pt modelId="{C4376420-0B48-4240-9F39-A6E4DBB63D29}" type="pres">
      <dgm:prSet presAssocID="{108E1E39-31D6-4D66-A0B4-3E28CF8959FF}" presName="sibTrans" presStyleLbl="bgSibTrans2D1" presStyleIdx="7" presStyleCnt="9"/>
      <dgm:spPr/>
      <dgm:t>
        <a:bodyPr/>
        <a:lstStyle/>
        <a:p>
          <a:pPr rtl="1"/>
          <a:endParaRPr lang="ar-SA"/>
        </a:p>
      </dgm:t>
    </dgm:pt>
    <dgm:pt modelId="{BEE09645-9BAF-4480-BC66-40898D18607F}" type="pres">
      <dgm:prSet presAssocID="{A6BC204A-75F5-4276-A011-6BADA5CE663B}" presName="compNode" presStyleCnt="0"/>
      <dgm:spPr/>
    </dgm:pt>
    <dgm:pt modelId="{7828EC3D-6925-4A5A-9383-DC449FEE7997}" type="pres">
      <dgm:prSet presAssocID="{A6BC204A-75F5-4276-A011-6BADA5CE663B}" presName="dummyConnPt" presStyleCnt="0"/>
      <dgm:spPr/>
    </dgm:pt>
    <dgm:pt modelId="{B4F01B30-4121-4A91-9F7D-FB8A48103489}" type="pres">
      <dgm:prSet presAssocID="{A6BC204A-75F5-4276-A011-6BADA5CE663B}" presName="node" presStyleLbl="node1" presStyleIdx="8" presStyleCnt="10">
        <dgm:presLayoutVars>
          <dgm:bulletEnabled val="1"/>
        </dgm:presLayoutVars>
      </dgm:prSet>
      <dgm:spPr/>
      <dgm:t>
        <a:bodyPr/>
        <a:lstStyle/>
        <a:p>
          <a:pPr rtl="1"/>
          <a:endParaRPr lang="ar-SA"/>
        </a:p>
      </dgm:t>
    </dgm:pt>
    <dgm:pt modelId="{459C50FF-8C53-42F2-B8D5-D1C64B981C6A}" type="pres">
      <dgm:prSet presAssocID="{E2F98DBA-BF41-456B-BA8B-40E8CFEE6915}" presName="sibTrans" presStyleLbl="bgSibTrans2D1" presStyleIdx="8" presStyleCnt="9"/>
      <dgm:spPr/>
      <dgm:t>
        <a:bodyPr/>
        <a:lstStyle/>
        <a:p>
          <a:pPr rtl="1"/>
          <a:endParaRPr lang="ar-SA"/>
        </a:p>
      </dgm:t>
    </dgm:pt>
    <dgm:pt modelId="{DD44E880-C641-4F98-ACAC-13E10F50A12B}" type="pres">
      <dgm:prSet presAssocID="{56E2F5A4-0FFC-4948-9F5E-4DC1962DEC3A}" presName="compNode" presStyleCnt="0"/>
      <dgm:spPr/>
    </dgm:pt>
    <dgm:pt modelId="{92DEBADC-F239-47FE-85CF-01FA1BE376B5}" type="pres">
      <dgm:prSet presAssocID="{56E2F5A4-0FFC-4948-9F5E-4DC1962DEC3A}" presName="dummyConnPt" presStyleCnt="0"/>
      <dgm:spPr/>
    </dgm:pt>
    <dgm:pt modelId="{E8C258F3-1D7C-4B05-8A91-78AD03ED8336}" type="pres">
      <dgm:prSet presAssocID="{56E2F5A4-0FFC-4948-9F5E-4DC1962DEC3A}" presName="node" presStyleLbl="node1" presStyleIdx="9" presStyleCnt="10">
        <dgm:presLayoutVars>
          <dgm:bulletEnabled val="1"/>
        </dgm:presLayoutVars>
      </dgm:prSet>
      <dgm:spPr/>
      <dgm:t>
        <a:bodyPr/>
        <a:lstStyle/>
        <a:p>
          <a:pPr rtl="1"/>
          <a:endParaRPr lang="ar-SA"/>
        </a:p>
      </dgm:t>
    </dgm:pt>
  </dgm:ptLst>
  <dgm:cxnLst>
    <dgm:cxn modelId="{49D6E4B1-740B-46E7-8C6C-AB200897D1B8}" type="presOf" srcId="{66CCCF87-F527-4FC1-B33E-8160C66749CB}" destId="{40E54DB1-A680-4235-BA08-1681860E0CF5}" srcOrd="0" destOrd="0" presId="urn:microsoft.com/office/officeart/2005/8/layout/bProcess4"/>
    <dgm:cxn modelId="{316334E1-990D-418A-B561-9BD82E0DD722}" type="presOf" srcId="{A6BC204A-75F5-4276-A011-6BADA5CE663B}" destId="{B4F01B30-4121-4A91-9F7D-FB8A48103489}" srcOrd="0" destOrd="0" presId="urn:microsoft.com/office/officeart/2005/8/layout/bProcess4"/>
    <dgm:cxn modelId="{5D50BF53-6962-4526-B5B8-C158506434CA}" type="presOf" srcId="{7D735C04-870A-4347-B380-5D7F5B52FBAE}" destId="{23DFF61D-20C5-42CF-AB03-141D95B7B89D}" srcOrd="0" destOrd="0" presId="urn:microsoft.com/office/officeart/2005/8/layout/bProcess4"/>
    <dgm:cxn modelId="{0906FEAC-38D5-4D0A-865B-F7290CD03AD9}" srcId="{E0F2178A-A96C-43D4-8427-C26FB2D576E0}" destId="{5C447024-BC5C-4862-8CDC-43FD5D35AAB4}" srcOrd="2" destOrd="0" parTransId="{9813D20A-2706-48EC-9D7D-A3CD8591F30F}" sibTransId="{5220B5AC-DAB0-4083-B96F-35E3E2A7AC50}"/>
    <dgm:cxn modelId="{B3E869C7-75F2-46A8-B34E-E4E6301D89E7}" type="presOf" srcId="{5C447024-BC5C-4862-8CDC-43FD5D35AAB4}" destId="{95104CDC-DD16-4C0F-A42C-9C1256641F40}" srcOrd="0" destOrd="0" presId="urn:microsoft.com/office/officeart/2005/8/layout/bProcess4"/>
    <dgm:cxn modelId="{5809D082-1E32-4E6A-8B0B-6259714EF3A9}" srcId="{E0F2178A-A96C-43D4-8427-C26FB2D576E0}" destId="{A6BC204A-75F5-4276-A011-6BADA5CE663B}" srcOrd="8" destOrd="0" parTransId="{149648A1-81F6-4F48-BBA7-94AB858F2EF7}" sibTransId="{E2F98DBA-BF41-456B-BA8B-40E8CFEE6915}"/>
    <dgm:cxn modelId="{69563BD0-9EA5-4DEE-9B6F-A5A71212C805}" type="presOf" srcId="{624B5208-E04D-49CC-8B1F-5D6A0DDBA8D5}" destId="{FF147AFB-FA0C-43F0-941A-193097DDDDA9}" srcOrd="0" destOrd="0" presId="urn:microsoft.com/office/officeart/2005/8/layout/bProcess4"/>
    <dgm:cxn modelId="{B995FA04-34B4-4D16-8BB9-DB488A4DA535}" srcId="{E0F2178A-A96C-43D4-8427-C26FB2D576E0}" destId="{CCA319FB-FC2E-45E4-AFB2-555BC7A926B8}" srcOrd="5" destOrd="0" parTransId="{C44E08C2-DE33-4092-80AD-790ADCA56829}" sibTransId="{DD59B7C8-F528-4AAA-9F6D-264046A1A67A}"/>
    <dgm:cxn modelId="{AB688A13-C52A-4624-950D-4BE9F27B7928}" type="presOf" srcId="{108E1E39-31D6-4D66-A0B4-3E28CF8959FF}" destId="{C4376420-0B48-4240-9F39-A6E4DBB63D29}" srcOrd="0" destOrd="0" presId="urn:microsoft.com/office/officeart/2005/8/layout/bProcess4"/>
    <dgm:cxn modelId="{37893340-BAF1-46FA-A01F-C0DC7EDA452F}" type="presOf" srcId="{DD59B7C8-F528-4AAA-9F6D-264046A1A67A}" destId="{3DF7746E-16EE-4108-A9D9-A7F7037FF5D7}" srcOrd="0" destOrd="0" presId="urn:microsoft.com/office/officeart/2005/8/layout/bProcess4"/>
    <dgm:cxn modelId="{9795AFFC-AE39-44F7-B265-10A509D7B390}" type="presOf" srcId="{E0F2178A-A96C-43D4-8427-C26FB2D576E0}" destId="{1F7E7A3E-8826-48A8-8E04-72470AF5A5D0}" srcOrd="0" destOrd="0" presId="urn:microsoft.com/office/officeart/2005/8/layout/bProcess4"/>
    <dgm:cxn modelId="{482AF7E7-F6BB-45D8-9B1A-2E34E6D5AAC6}" srcId="{E0F2178A-A96C-43D4-8427-C26FB2D576E0}" destId="{F84291CB-0239-4EDB-BB0A-BD2C44794F7C}" srcOrd="6" destOrd="0" parTransId="{AD903552-71A3-4FA2-BD6E-CEF521E6D17F}" sibTransId="{7C4B88A8-A920-48BA-B16A-696A2C3B6783}"/>
    <dgm:cxn modelId="{1CF82202-8772-42D1-9640-80B062398862}" type="presOf" srcId="{15BC77A8-0CCD-4981-8851-77CC70AF40A8}" destId="{9D30CDCD-25D6-49EF-B3EB-51F2A7CDBB65}" srcOrd="0" destOrd="0" presId="urn:microsoft.com/office/officeart/2005/8/layout/bProcess4"/>
    <dgm:cxn modelId="{7E68EDCE-636C-4114-B784-5306FE3C1CF6}" srcId="{E0F2178A-A96C-43D4-8427-C26FB2D576E0}" destId="{15BC77A8-0CCD-4981-8851-77CC70AF40A8}" srcOrd="7" destOrd="0" parTransId="{8C3E7DF4-FF56-4E5C-98CD-236EA34756C1}" sibTransId="{108E1E39-31D6-4D66-A0B4-3E28CF8959FF}"/>
    <dgm:cxn modelId="{6F2273FE-25F0-49C5-BC70-C93F6BD2CA2A}" type="presOf" srcId="{E2F98DBA-BF41-456B-BA8B-40E8CFEE6915}" destId="{459C50FF-8C53-42F2-B8D5-D1C64B981C6A}" srcOrd="0" destOrd="0" presId="urn:microsoft.com/office/officeart/2005/8/layout/bProcess4"/>
    <dgm:cxn modelId="{AE380D21-7477-4E4E-80E3-3BF4682F24BB}" srcId="{E0F2178A-A96C-43D4-8427-C26FB2D576E0}" destId="{90DC88FB-9E23-4F61-B528-B6A53F3E7806}" srcOrd="0" destOrd="0" parTransId="{5514D718-AF32-4287-9D70-7C601D9FC68F}" sibTransId="{E077FCDA-C18C-4AD0-BDF4-A8BF803AB7FB}"/>
    <dgm:cxn modelId="{D55A987A-B977-4955-8AA8-E45F8E61E350}" type="presOf" srcId="{90DC88FB-9E23-4F61-B528-B6A53F3E7806}" destId="{A36B6F3A-6BD3-46B2-8020-98C3D719F569}" srcOrd="0" destOrd="0" presId="urn:microsoft.com/office/officeart/2005/8/layout/bProcess4"/>
    <dgm:cxn modelId="{93081BD1-44DC-432E-8793-0642DFCE7CD9}" srcId="{E0F2178A-A96C-43D4-8427-C26FB2D576E0}" destId="{7D735C04-870A-4347-B380-5D7F5B52FBAE}" srcOrd="3" destOrd="0" parTransId="{611F0E4C-C051-4CCF-A573-C9B3CFD3B894}" sibTransId="{624B5208-E04D-49CC-8B1F-5D6A0DDBA8D5}"/>
    <dgm:cxn modelId="{E9C345B4-3A47-4763-9400-2CEC661168F3}" type="presOf" srcId="{5220B5AC-DAB0-4083-B96F-35E3E2A7AC50}" destId="{E440102D-CE97-4B0A-A5C2-E1DDC9EA7258}" srcOrd="0" destOrd="0" presId="urn:microsoft.com/office/officeart/2005/8/layout/bProcess4"/>
    <dgm:cxn modelId="{97104136-1B6F-4030-89B3-95469488524E}" type="presOf" srcId="{9EEAD54A-8DDF-46FA-BA33-236AACB59566}" destId="{5ADF90A3-5996-413A-A94D-BE8920AD3C04}" srcOrd="0" destOrd="0" presId="urn:microsoft.com/office/officeart/2005/8/layout/bProcess4"/>
    <dgm:cxn modelId="{DAB15958-838D-40B7-BFE1-D2F2967BBCA9}" type="presOf" srcId="{892BBDF7-0D63-4799-A4CE-A66F07E8F587}" destId="{6630BF2D-E842-4D39-8ED3-FB396C514F36}" srcOrd="0" destOrd="0" presId="urn:microsoft.com/office/officeart/2005/8/layout/bProcess4"/>
    <dgm:cxn modelId="{252E9478-D2D8-4FB2-BF0A-FD928E871597}" type="presOf" srcId="{F84291CB-0239-4EDB-BB0A-BD2C44794F7C}" destId="{7C9ED765-EBAF-443B-A12F-6982BA3CF512}" srcOrd="0" destOrd="0" presId="urn:microsoft.com/office/officeart/2005/8/layout/bProcess4"/>
    <dgm:cxn modelId="{044BDB06-992C-4D04-8DC9-8244AAF96AF7}" type="presOf" srcId="{56E2F5A4-0FFC-4948-9F5E-4DC1962DEC3A}" destId="{E8C258F3-1D7C-4B05-8A91-78AD03ED8336}" srcOrd="0" destOrd="0" presId="urn:microsoft.com/office/officeart/2005/8/layout/bProcess4"/>
    <dgm:cxn modelId="{FC8AEF1D-F22C-4748-B62D-7BDE12A923ED}" type="presOf" srcId="{E077FCDA-C18C-4AD0-BDF4-A8BF803AB7FB}" destId="{505B948F-C66F-4141-B372-EB51F0030BAA}" srcOrd="0" destOrd="0" presId="urn:microsoft.com/office/officeart/2005/8/layout/bProcess4"/>
    <dgm:cxn modelId="{0EC24E52-B1C3-4E6A-B983-ED75C8A2BFD3}" type="presOf" srcId="{04C5E7CB-F24C-4904-91E3-9CF5FB113B52}" destId="{F3800EF9-C8C4-4E9F-9078-33E8E91FA270}" srcOrd="0" destOrd="0" presId="urn:microsoft.com/office/officeart/2005/8/layout/bProcess4"/>
    <dgm:cxn modelId="{5260E3A4-B4E3-49C4-B0D5-17F538213D67}" srcId="{E0F2178A-A96C-43D4-8427-C26FB2D576E0}" destId="{892BBDF7-0D63-4799-A4CE-A66F07E8F587}" srcOrd="1" destOrd="0" parTransId="{EE6A76F9-C7DB-45C6-A0E5-3F63D6288127}" sibTransId="{9EEAD54A-8DDF-46FA-BA33-236AACB59566}"/>
    <dgm:cxn modelId="{A4F35F33-9A8C-4719-8CC0-9BADA4059847}" srcId="{E0F2178A-A96C-43D4-8427-C26FB2D576E0}" destId="{66CCCF87-F527-4FC1-B33E-8160C66749CB}" srcOrd="4" destOrd="0" parTransId="{7911A224-ADFE-4339-AEF0-B5C9CB37992D}" sibTransId="{04C5E7CB-F24C-4904-91E3-9CF5FB113B52}"/>
    <dgm:cxn modelId="{FADDA845-E342-4604-B7C8-3693AECEF2E7}" srcId="{E0F2178A-A96C-43D4-8427-C26FB2D576E0}" destId="{56E2F5A4-0FFC-4948-9F5E-4DC1962DEC3A}" srcOrd="9" destOrd="0" parTransId="{AA73C02B-2632-4380-8C4C-DA706B88664F}" sibTransId="{519B82D6-E966-4CDB-A113-56348718B194}"/>
    <dgm:cxn modelId="{664A7A25-6851-4B76-9711-3BE60360727A}" type="presOf" srcId="{CCA319FB-FC2E-45E4-AFB2-555BC7A926B8}" destId="{190D6543-81D8-46EC-A6AA-31871146170A}" srcOrd="0" destOrd="0" presId="urn:microsoft.com/office/officeart/2005/8/layout/bProcess4"/>
    <dgm:cxn modelId="{6285405A-D124-49D4-9036-7DA6D29130B3}" type="presOf" srcId="{7C4B88A8-A920-48BA-B16A-696A2C3B6783}" destId="{DEC684D8-FDAC-4F1C-93D5-660D48262010}" srcOrd="0" destOrd="0" presId="urn:microsoft.com/office/officeart/2005/8/layout/bProcess4"/>
    <dgm:cxn modelId="{9AC96F84-FDED-4425-9347-D5A049E35E8E}" type="presParOf" srcId="{1F7E7A3E-8826-48A8-8E04-72470AF5A5D0}" destId="{E1DA1CD6-EB6C-4ACF-A7FE-65FB4CCE593D}" srcOrd="0" destOrd="0" presId="urn:microsoft.com/office/officeart/2005/8/layout/bProcess4"/>
    <dgm:cxn modelId="{145CFAD8-DA0C-4BFD-971D-7D519F32209F}" type="presParOf" srcId="{E1DA1CD6-EB6C-4ACF-A7FE-65FB4CCE593D}" destId="{27ED2BD6-E648-465A-BEE8-BC18FA24BCC6}" srcOrd="0" destOrd="0" presId="urn:microsoft.com/office/officeart/2005/8/layout/bProcess4"/>
    <dgm:cxn modelId="{87F97ED2-9038-4FC8-868C-1C97B13D08F2}" type="presParOf" srcId="{E1DA1CD6-EB6C-4ACF-A7FE-65FB4CCE593D}" destId="{A36B6F3A-6BD3-46B2-8020-98C3D719F569}" srcOrd="1" destOrd="0" presId="urn:microsoft.com/office/officeart/2005/8/layout/bProcess4"/>
    <dgm:cxn modelId="{FFB11969-78F8-44FA-A582-20D57D6AF24E}" type="presParOf" srcId="{1F7E7A3E-8826-48A8-8E04-72470AF5A5D0}" destId="{505B948F-C66F-4141-B372-EB51F0030BAA}" srcOrd="1" destOrd="0" presId="urn:microsoft.com/office/officeart/2005/8/layout/bProcess4"/>
    <dgm:cxn modelId="{1D9C3545-F3A9-46CC-9ADE-30F8A2780516}" type="presParOf" srcId="{1F7E7A3E-8826-48A8-8E04-72470AF5A5D0}" destId="{481DFDDD-FB5B-4625-8073-59589C074AA5}" srcOrd="2" destOrd="0" presId="urn:microsoft.com/office/officeart/2005/8/layout/bProcess4"/>
    <dgm:cxn modelId="{F8DE1873-06A7-4748-B11B-08C5C4F60E85}" type="presParOf" srcId="{481DFDDD-FB5B-4625-8073-59589C074AA5}" destId="{7B7F14BA-EA42-4F7D-A5C0-4011E7163D06}" srcOrd="0" destOrd="0" presId="urn:microsoft.com/office/officeart/2005/8/layout/bProcess4"/>
    <dgm:cxn modelId="{29077851-3991-4EB9-BF93-95A80358E4D2}" type="presParOf" srcId="{481DFDDD-FB5B-4625-8073-59589C074AA5}" destId="{6630BF2D-E842-4D39-8ED3-FB396C514F36}" srcOrd="1" destOrd="0" presId="urn:microsoft.com/office/officeart/2005/8/layout/bProcess4"/>
    <dgm:cxn modelId="{6C105A6D-99A0-4F65-9115-292D8ADFE294}" type="presParOf" srcId="{1F7E7A3E-8826-48A8-8E04-72470AF5A5D0}" destId="{5ADF90A3-5996-413A-A94D-BE8920AD3C04}" srcOrd="3" destOrd="0" presId="urn:microsoft.com/office/officeart/2005/8/layout/bProcess4"/>
    <dgm:cxn modelId="{8DDAB70E-73F8-484F-83E5-52DA0251F788}" type="presParOf" srcId="{1F7E7A3E-8826-48A8-8E04-72470AF5A5D0}" destId="{091D6AAF-49DA-4EDB-A1C8-F0A5E9F3E8A8}" srcOrd="4" destOrd="0" presId="urn:microsoft.com/office/officeart/2005/8/layout/bProcess4"/>
    <dgm:cxn modelId="{DF37A8BE-B93B-49D3-BA36-A61A3A3D7AD1}" type="presParOf" srcId="{091D6AAF-49DA-4EDB-A1C8-F0A5E9F3E8A8}" destId="{5BC38F49-BA48-4727-BD05-92C83AB9F704}" srcOrd="0" destOrd="0" presId="urn:microsoft.com/office/officeart/2005/8/layout/bProcess4"/>
    <dgm:cxn modelId="{7F28C5CC-4959-4FC9-B254-0B9AF343C896}" type="presParOf" srcId="{091D6AAF-49DA-4EDB-A1C8-F0A5E9F3E8A8}" destId="{95104CDC-DD16-4C0F-A42C-9C1256641F40}" srcOrd="1" destOrd="0" presId="urn:microsoft.com/office/officeart/2005/8/layout/bProcess4"/>
    <dgm:cxn modelId="{C2D6A68C-810D-418B-940C-8E4F02E6455D}" type="presParOf" srcId="{1F7E7A3E-8826-48A8-8E04-72470AF5A5D0}" destId="{E440102D-CE97-4B0A-A5C2-E1DDC9EA7258}" srcOrd="5" destOrd="0" presId="urn:microsoft.com/office/officeart/2005/8/layout/bProcess4"/>
    <dgm:cxn modelId="{187F4BD2-BAE2-4C3C-909E-02AF1C065A27}" type="presParOf" srcId="{1F7E7A3E-8826-48A8-8E04-72470AF5A5D0}" destId="{10ECEF23-CABC-49C3-BB8E-CFBE98EDA2B8}" srcOrd="6" destOrd="0" presId="urn:microsoft.com/office/officeart/2005/8/layout/bProcess4"/>
    <dgm:cxn modelId="{44697247-0C9D-43FA-91E3-5D0E5253BAA6}" type="presParOf" srcId="{10ECEF23-CABC-49C3-BB8E-CFBE98EDA2B8}" destId="{11405095-E58C-4F71-9063-D652C2FC13D8}" srcOrd="0" destOrd="0" presId="urn:microsoft.com/office/officeart/2005/8/layout/bProcess4"/>
    <dgm:cxn modelId="{418D1F01-D4C1-462E-8209-D716F037F7F1}" type="presParOf" srcId="{10ECEF23-CABC-49C3-BB8E-CFBE98EDA2B8}" destId="{23DFF61D-20C5-42CF-AB03-141D95B7B89D}" srcOrd="1" destOrd="0" presId="urn:microsoft.com/office/officeart/2005/8/layout/bProcess4"/>
    <dgm:cxn modelId="{55C4D064-D297-4FAD-AE86-E62AFC1E3A5B}" type="presParOf" srcId="{1F7E7A3E-8826-48A8-8E04-72470AF5A5D0}" destId="{FF147AFB-FA0C-43F0-941A-193097DDDDA9}" srcOrd="7" destOrd="0" presId="urn:microsoft.com/office/officeart/2005/8/layout/bProcess4"/>
    <dgm:cxn modelId="{D5341A42-E082-4A52-A93A-EF8E1C5911CA}" type="presParOf" srcId="{1F7E7A3E-8826-48A8-8E04-72470AF5A5D0}" destId="{0AB14191-0338-467C-8CFA-7BB1DF68653C}" srcOrd="8" destOrd="0" presId="urn:microsoft.com/office/officeart/2005/8/layout/bProcess4"/>
    <dgm:cxn modelId="{F3640A21-17F6-4C82-B486-541A1B22898A}" type="presParOf" srcId="{0AB14191-0338-467C-8CFA-7BB1DF68653C}" destId="{1BA89591-ED0B-4E00-A6A5-E63672F77249}" srcOrd="0" destOrd="0" presId="urn:microsoft.com/office/officeart/2005/8/layout/bProcess4"/>
    <dgm:cxn modelId="{74A6E9EA-E5A4-4D84-8BAF-007B9C4AB25B}" type="presParOf" srcId="{0AB14191-0338-467C-8CFA-7BB1DF68653C}" destId="{40E54DB1-A680-4235-BA08-1681860E0CF5}" srcOrd="1" destOrd="0" presId="urn:microsoft.com/office/officeart/2005/8/layout/bProcess4"/>
    <dgm:cxn modelId="{00A3BA6A-F8FA-4E46-B3ED-DA3E2BB7F26C}" type="presParOf" srcId="{1F7E7A3E-8826-48A8-8E04-72470AF5A5D0}" destId="{F3800EF9-C8C4-4E9F-9078-33E8E91FA270}" srcOrd="9" destOrd="0" presId="urn:microsoft.com/office/officeart/2005/8/layout/bProcess4"/>
    <dgm:cxn modelId="{5BFE8837-1F39-454D-AD4A-7BF96467A86D}" type="presParOf" srcId="{1F7E7A3E-8826-48A8-8E04-72470AF5A5D0}" destId="{6570C3D2-136E-4157-B350-F2CC0BB5CC1B}" srcOrd="10" destOrd="0" presId="urn:microsoft.com/office/officeart/2005/8/layout/bProcess4"/>
    <dgm:cxn modelId="{0702564C-BF51-4ED1-81BB-0D102FD079E3}" type="presParOf" srcId="{6570C3D2-136E-4157-B350-F2CC0BB5CC1B}" destId="{98A9A7AC-3F55-4CB0-A8B1-9936BE562E5E}" srcOrd="0" destOrd="0" presId="urn:microsoft.com/office/officeart/2005/8/layout/bProcess4"/>
    <dgm:cxn modelId="{11EBEFC6-71BE-40A2-B365-7D4F5251356C}" type="presParOf" srcId="{6570C3D2-136E-4157-B350-F2CC0BB5CC1B}" destId="{190D6543-81D8-46EC-A6AA-31871146170A}" srcOrd="1" destOrd="0" presId="urn:microsoft.com/office/officeart/2005/8/layout/bProcess4"/>
    <dgm:cxn modelId="{61BABE27-759F-44E6-8B58-FA3B822075A8}" type="presParOf" srcId="{1F7E7A3E-8826-48A8-8E04-72470AF5A5D0}" destId="{3DF7746E-16EE-4108-A9D9-A7F7037FF5D7}" srcOrd="11" destOrd="0" presId="urn:microsoft.com/office/officeart/2005/8/layout/bProcess4"/>
    <dgm:cxn modelId="{01EE59D1-96AB-4392-9958-3FE5B77AB2F0}" type="presParOf" srcId="{1F7E7A3E-8826-48A8-8E04-72470AF5A5D0}" destId="{0101AB22-C2AE-42E4-AF60-32FF227A621A}" srcOrd="12" destOrd="0" presId="urn:microsoft.com/office/officeart/2005/8/layout/bProcess4"/>
    <dgm:cxn modelId="{D2902ABB-502B-4465-94A2-2D141BFF408E}" type="presParOf" srcId="{0101AB22-C2AE-42E4-AF60-32FF227A621A}" destId="{7D1D7FD2-1A54-4B64-9850-135CCF9FEFA8}" srcOrd="0" destOrd="0" presId="urn:microsoft.com/office/officeart/2005/8/layout/bProcess4"/>
    <dgm:cxn modelId="{2B754BCD-6AF7-48CA-8A8C-0480CF361D6C}" type="presParOf" srcId="{0101AB22-C2AE-42E4-AF60-32FF227A621A}" destId="{7C9ED765-EBAF-443B-A12F-6982BA3CF512}" srcOrd="1" destOrd="0" presId="urn:microsoft.com/office/officeart/2005/8/layout/bProcess4"/>
    <dgm:cxn modelId="{5898EA4C-F2E6-42BF-ABE9-BFF3DC6622B5}" type="presParOf" srcId="{1F7E7A3E-8826-48A8-8E04-72470AF5A5D0}" destId="{DEC684D8-FDAC-4F1C-93D5-660D48262010}" srcOrd="13" destOrd="0" presId="urn:microsoft.com/office/officeart/2005/8/layout/bProcess4"/>
    <dgm:cxn modelId="{79F54694-4942-4106-9133-3D48AEAA1B99}" type="presParOf" srcId="{1F7E7A3E-8826-48A8-8E04-72470AF5A5D0}" destId="{4B7096DA-7D91-436A-9F0D-019CE4367C1B}" srcOrd="14" destOrd="0" presId="urn:microsoft.com/office/officeart/2005/8/layout/bProcess4"/>
    <dgm:cxn modelId="{8E9019A3-FBF4-4A40-9C3B-1ABDB3817B17}" type="presParOf" srcId="{4B7096DA-7D91-436A-9F0D-019CE4367C1B}" destId="{16D47211-EB73-4293-9E7B-C4768138B333}" srcOrd="0" destOrd="0" presId="urn:microsoft.com/office/officeart/2005/8/layout/bProcess4"/>
    <dgm:cxn modelId="{16EFBC6C-E480-47E4-B7CB-F4C84797CFF7}" type="presParOf" srcId="{4B7096DA-7D91-436A-9F0D-019CE4367C1B}" destId="{9D30CDCD-25D6-49EF-B3EB-51F2A7CDBB65}" srcOrd="1" destOrd="0" presId="urn:microsoft.com/office/officeart/2005/8/layout/bProcess4"/>
    <dgm:cxn modelId="{5B554573-55F7-4198-AB7E-C28FEF47FC38}" type="presParOf" srcId="{1F7E7A3E-8826-48A8-8E04-72470AF5A5D0}" destId="{C4376420-0B48-4240-9F39-A6E4DBB63D29}" srcOrd="15" destOrd="0" presId="urn:microsoft.com/office/officeart/2005/8/layout/bProcess4"/>
    <dgm:cxn modelId="{ED17F2A9-E486-4350-B7FB-8E0CD74037AE}" type="presParOf" srcId="{1F7E7A3E-8826-48A8-8E04-72470AF5A5D0}" destId="{BEE09645-9BAF-4480-BC66-40898D18607F}" srcOrd="16" destOrd="0" presId="urn:microsoft.com/office/officeart/2005/8/layout/bProcess4"/>
    <dgm:cxn modelId="{8FC9E434-85C8-45A9-B727-E330DAA891E7}" type="presParOf" srcId="{BEE09645-9BAF-4480-BC66-40898D18607F}" destId="{7828EC3D-6925-4A5A-9383-DC449FEE7997}" srcOrd="0" destOrd="0" presId="urn:microsoft.com/office/officeart/2005/8/layout/bProcess4"/>
    <dgm:cxn modelId="{59CA1C61-698C-44DB-A5BC-8C9EC4FA59E0}" type="presParOf" srcId="{BEE09645-9BAF-4480-BC66-40898D18607F}" destId="{B4F01B30-4121-4A91-9F7D-FB8A48103489}" srcOrd="1" destOrd="0" presId="urn:microsoft.com/office/officeart/2005/8/layout/bProcess4"/>
    <dgm:cxn modelId="{4C937015-EC2D-4315-8A56-57A036721229}" type="presParOf" srcId="{1F7E7A3E-8826-48A8-8E04-72470AF5A5D0}" destId="{459C50FF-8C53-42F2-B8D5-D1C64B981C6A}" srcOrd="17" destOrd="0" presId="urn:microsoft.com/office/officeart/2005/8/layout/bProcess4"/>
    <dgm:cxn modelId="{173CE320-3E07-4246-8689-01FC0947A552}" type="presParOf" srcId="{1F7E7A3E-8826-48A8-8E04-72470AF5A5D0}" destId="{DD44E880-C641-4F98-ACAC-13E10F50A12B}" srcOrd="18" destOrd="0" presId="urn:microsoft.com/office/officeart/2005/8/layout/bProcess4"/>
    <dgm:cxn modelId="{2E68439B-CDC9-4D1E-8DAC-BD9DDF52CE00}" type="presParOf" srcId="{DD44E880-C641-4F98-ACAC-13E10F50A12B}" destId="{92DEBADC-F239-47FE-85CF-01FA1BE376B5}" srcOrd="0" destOrd="0" presId="urn:microsoft.com/office/officeart/2005/8/layout/bProcess4"/>
    <dgm:cxn modelId="{A03273D6-5C6E-4B4B-896C-0225F501A9F7}" type="presParOf" srcId="{DD44E880-C641-4F98-ACAC-13E10F50A12B}" destId="{E8C258F3-1D7C-4B05-8A91-78AD03ED8336}" srcOrd="1" destOrd="0" presId="urn:microsoft.com/office/officeart/2005/8/layout/bProcess4"/>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78D8406-061D-4191-847B-4023C32AEBCB}" type="doc">
      <dgm:prSet loTypeId="urn:microsoft.com/office/officeart/2005/8/layout/cycle1" loCatId="cycle" qsTypeId="urn:microsoft.com/office/officeart/2005/8/quickstyle/simple1" qsCatId="simple" csTypeId="urn:microsoft.com/office/officeart/2005/8/colors/accent1_2" csCatId="accent1" phldr="1"/>
      <dgm:spPr/>
      <dgm:t>
        <a:bodyPr/>
        <a:lstStyle/>
        <a:p>
          <a:pPr rtl="1"/>
          <a:endParaRPr lang="ar-SA"/>
        </a:p>
      </dgm:t>
    </dgm:pt>
    <dgm:pt modelId="{12000199-BC89-43F9-820B-0BA8E424A4C4}">
      <dgm:prSet custT="1"/>
      <dgm:spPr/>
      <dgm:t>
        <a:bodyPr/>
        <a:lstStyle/>
        <a:p>
          <a:pPr algn="ctr" rtl="1"/>
          <a:r>
            <a:rPr lang="ar-SA" sz="3200" b="1" dirty="0" smtClean="0">
              <a:effectLst/>
              <a:ea typeface="Calibri"/>
              <a:cs typeface="Traditional Arabic"/>
            </a:rPr>
            <a:t>يعتبر قطاع العائلات من أكبر القطاعات المساهمة في زيادة الإستهلاك</a:t>
          </a:r>
          <a:endParaRPr lang="ar-SA" sz="3200" b="1" dirty="0">
            <a:effectLst/>
            <a:ea typeface="Calibri"/>
            <a:cs typeface="Traditional Arabic"/>
          </a:endParaRPr>
        </a:p>
      </dgm:t>
    </dgm:pt>
    <dgm:pt modelId="{0193FAD4-0E0B-4FD5-A169-10CB5776EC41}" type="parTrans" cxnId="{5A8C6DA5-D8A8-4AC1-9F54-BB4F1A33BECF}">
      <dgm:prSet/>
      <dgm:spPr/>
      <dgm:t>
        <a:bodyPr/>
        <a:lstStyle/>
        <a:p>
          <a:pPr rtl="1"/>
          <a:endParaRPr lang="ar-SA"/>
        </a:p>
      </dgm:t>
    </dgm:pt>
    <dgm:pt modelId="{83A76E24-31B0-49A7-8594-80A3928AF646}" type="sibTrans" cxnId="{5A8C6DA5-D8A8-4AC1-9F54-BB4F1A33BECF}">
      <dgm:prSet>
        <dgm:style>
          <a:lnRef idx="0">
            <a:schemeClr val="accent6"/>
          </a:lnRef>
          <a:fillRef idx="3">
            <a:schemeClr val="accent6"/>
          </a:fillRef>
          <a:effectRef idx="3">
            <a:schemeClr val="accent6"/>
          </a:effectRef>
          <a:fontRef idx="minor">
            <a:schemeClr val="lt1"/>
          </a:fontRef>
        </dgm:style>
      </dgm:prSet>
      <dgm:spPr/>
      <dgm:t>
        <a:bodyPr/>
        <a:lstStyle/>
        <a:p>
          <a:pPr rtl="1"/>
          <a:endParaRPr lang="ar-SA"/>
        </a:p>
      </dgm:t>
    </dgm:pt>
    <dgm:pt modelId="{03611258-EC9E-456E-9DF6-5DDF81E3B9CC}">
      <dgm:prSet custT="1"/>
      <dgm:spPr/>
      <dgm:t>
        <a:bodyPr/>
        <a:lstStyle/>
        <a:p>
          <a:pPr algn="ctr" rtl="1"/>
          <a:r>
            <a:rPr lang="ar-SA" sz="3200" b="1" dirty="0" smtClean="0">
              <a:effectLst/>
              <a:ea typeface="Calibri"/>
              <a:cs typeface="Traditional Arabic"/>
            </a:rPr>
            <a:t>وجود علاقة وطيدة بين الدخل المتاح ونمط الإستهلاك</a:t>
          </a:r>
          <a:endParaRPr lang="ar-SA" sz="3200" b="1" dirty="0">
            <a:latin typeface="Traditional Arabic" pitchFamily="18" charset="-78"/>
            <a:cs typeface="Traditional Arabic" pitchFamily="18" charset="-78"/>
          </a:endParaRPr>
        </a:p>
      </dgm:t>
    </dgm:pt>
    <dgm:pt modelId="{A68B1B61-627F-464A-B34C-C59CE2122228}" type="sibTrans" cxnId="{2BA35FA6-4899-4103-8E7D-C32B6B29C283}">
      <dgm:prSet>
        <dgm:style>
          <a:lnRef idx="0">
            <a:schemeClr val="accent2"/>
          </a:lnRef>
          <a:fillRef idx="3">
            <a:schemeClr val="accent2"/>
          </a:fillRef>
          <a:effectRef idx="3">
            <a:schemeClr val="accent2"/>
          </a:effectRef>
          <a:fontRef idx="minor">
            <a:schemeClr val="lt1"/>
          </a:fontRef>
        </dgm:style>
      </dgm:prSet>
      <dgm:spPr/>
      <dgm:t>
        <a:bodyPr/>
        <a:lstStyle/>
        <a:p>
          <a:pPr rtl="1"/>
          <a:endParaRPr lang="ar-SA"/>
        </a:p>
      </dgm:t>
    </dgm:pt>
    <dgm:pt modelId="{526BE829-E248-46F9-9C2B-9AEDBFEBC960}" type="parTrans" cxnId="{2BA35FA6-4899-4103-8E7D-C32B6B29C283}">
      <dgm:prSet/>
      <dgm:spPr/>
      <dgm:t>
        <a:bodyPr/>
        <a:lstStyle/>
        <a:p>
          <a:pPr rtl="1"/>
          <a:endParaRPr lang="ar-SA"/>
        </a:p>
      </dgm:t>
    </dgm:pt>
    <dgm:pt modelId="{65F184FA-506B-4C63-B63A-7A9A4C717724}">
      <dgm:prSet custT="1"/>
      <dgm:spPr/>
      <dgm:t>
        <a:bodyPr/>
        <a:lstStyle/>
        <a:p>
          <a:pPr algn="ctr" rtl="1"/>
          <a:r>
            <a:rPr lang="ar-SA" sz="3200" b="1" dirty="0" smtClean="0">
              <a:effectLst/>
              <a:ea typeface="Calibri"/>
              <a:cs typeface="Traditional Arabic"/>
            </a:rPr>
            <a:t>تأثر الإستهلاك بزيادة السكانية</a:t>
          </a:r>
          <a:endParaRPr lang="ar-SA" sz="3200" b="1" dirty="0">
            <a:effectLst/>
            <a:ea typeface="Calibri"/>
            <a:cs typeface="Traditional Arabic"/>
          </a:endParaRPr>
        </a:p>
      </dgm:t>
    </dgm:pt>
    <dgm:pt modelId="{7C542670-94FD-4ECB-B93D-C06346D37F57}" type="parTrans" cxnId="{F7285788-251B-4CC5-B8A7-0777FC8E939A}">
      <dgm:prSet/>
      <dgm:spPr/>
      <dgm:t>
        <a:bodyPr/>
        <a:lstStyle/>
        <a:p>
          <a:pPr rtl="1"/>
          <a:endParaRPr lang="ar-SA"/>
        </a:p>
      </dgm:t>
    </dgm:pt>
    <dgm:pt modelId="{129CFECA-E0ED-4740-808A-F93738E9EA69}" type="sibTrans" cxnId="{F7285788-251B-4CC5-B8A7-0777FC8E939A}">
      <dgm:prSet>
        <dgm:style>
          <a:lnRef idx="0">
            <a:schemeClr val="accent4"/>
          </a:lnRef>
          <a:fillRef idx="3">
            <a:schemeClr val="accent4"/>
          </a:fillRef>
          <a:effectRef idx="3">
            <a:schemeClr val="accent4"/>
          </a:effectRef>
          <a:fontRef idx="minor">
            <a:schemeClr val="lt1"/>
          </a:fontRef>
        </dgm:style>
      </dgm:prSet>
      <dgm:spPr/>
      <dgm:t>
        <a:bodyPr/>
        <a:lstStyle/>
        <a:p>
          <a:pPr rtl="1"/>
          <a:endParaRPr lang="ar-SA"/>
        </a:p>
      </dgm:t>
    </dgm:pt>
    <dgm:pt modelId="{77DBB4E8-0FE8-4283-9FB3-FCFE323D8D99}">
      <dgm:prSet custT="1"/>
      <dgm:spPr/>
      <dgm:t>
        <a:bodyPr/>
        <a:lstStyle/>
        <a:p>
          <a:pPr algn="ctr" rtl="1"/>
          <a:r>
            <a:rPr lang="ar-SA" sz="3200" b="1" dirty="0" smtClean="0">
              <a:effectLst/>
              <a:ea typeface="Calibri"/>
              <a:cs typeface="Traditional Arabic"/>
            </a:rPr>
            <a:t>يعتبر الدخل المتاح من أهم محددات الإستهلاك</a:t>
          </a:r>
          <a:endParaRPr lang="ar-SA" sz="3200" b="1" dirty="0">
            <a:effectLst/>
            <a:ea typeface="Calibri"/>
            <a:cs typeface="Traditional Arabic"/>
          </a:endParaRPr>
        </a:p>
      </dgm:t>
    </dgm:pt>
    <dgm:pt modelId="{609015EB-6C57-4AF1-9555-4F8014B4E47E}" type="parTrans" cxnId="{1C14B0F6-5F25-4A2F-816C-7EB9DB2D522B}">
      <dgm:prSet/>
      <dgm:spPr/>
      <dgm:t>
        <a:bodyPr/>
        <a:lstStyle/>
        <a:p>
          <a:pPr rtl="1"/>
          <a:endParaRPr lang="ar-SA"/>
        </a:p>
      </dgm:t>
    </dgm:pt>
    <dgm:pt modelId="{9CB03B21-FEE2-4F5C-A5C1-605AB73CFA14}" type="sibTrans" cxnId="{1C14B0F6-5F25-4A2F-816C-7EB9DB2D522B}">
      <dgm:prSet>
        <dgm:style>
          <a:lnRef idx="0">
            <a:schemeClr val="dk1"/>
          </a:lnRef>
          <a:fillRef idx="3">
            <a:schemeClr val="dk1"/>
          </a:fillRef>
          <a:effectRef idx="3">
            <a:schemeClr val="dk1"/>
          </a:effectRef>
          <a:fontRef idx="minor">
            <a:schemeClr val="lt1"/>
          </a:fontRef>
        </dgm:style>
      </dgm:prSet>
      <dgm:spPr/>
      <dgm:t>
        <a:bodyPr/>
        <a:lstStyle/>
        <a:p>
          <a:pPr rtl="1"/>
          <a:endParaRPr lang="ar-SA"/>
        </a:p>
      </dgm:t>
    </dgm:pt>
    <dgm:pt modelId="{91257ECB-6612-4EEC-ABC8-E510694874D3}" type="pres">
      <dgm:prSet presAssocID="{C78D8406-061D-4191-847B-4023C32AEBCB}" presName="cycle" presStyleCnt="0">
        <dgm:presLayoutVars>
          <dgm:dir/>
          <dgm:resizeHandles val="exact"/>
        </dgm:presLayoutVars>
      </dgm:prSet>
      <dgm:spPr/>
      <dgm:t>
        <a:bodyPr/>
        <a:lstStyle/>
        <a:p>
          <a:pPr rtl="1"/>
          <a:endParaRPr lang="ar-SA"/>
        </a:p>
      </dgm:t>
    </dgm:pt>
    <dgm:pt modelId="{3888A653-F4F3-4EBB-B150-062B3E4BDDFE}" type="pres">
      <dgm:prSet presAssocID="{03611258-EC9E-456E-9DF6-5DDF81E3B9CC}" presName="dummy" presStyleCnt="0"/>
      <dgm:spPr/>
    </dgm:pt>
    <dgm:pt modelId="{B33CE864-D024-4E25-B660-E5E1A1333CE2}" type="pres">
      <dgm:prSet presAssocID="{03611258-EC9E-456E-9DF6-5DDF81E3B9CC}" presName="node" presStyleLbl="revTx" presStyleIdx="0" presStyleCnt="4">
        <dgm:presLayoutVars>
          <dgm:bulletEnabled val="1"/>
        </dgm:presLayoutVars>
      </dgm:prSet>
      <dgm:spPr/>
      <dgm:t>
        <a:bodyPr/>
        <a:lstStyle/>
        <a:p>
          <a:pPr rtl="1"/>
          <a:endParaRPr lang="ar-SA"/>
        </a:p>
      </dgm:t>
    </dgm:pt>
    <dgm:pt modelId="{913DA3A6-8DA1-46C7-9D14-82869C84DE56}" type="pres">
      <dgm:prSet presAssocID="{A68B1B61-627F-464A-B34C-C59CE2122228}" presName="sibTrans" presStyleLbl="node1" presStyleIdx="0" presStyleCnt="4"/>
      <dgm:spPr/>
      <dgm:t>
        <a:bodyPr/>
        <a:lstStyle/>
        <a:p>
          <a:pPr rtl="1"/>
          <a:endParaRPr lang="ar-SA"/>
        </a:p>
      </dgm:t>
    </dgm:pt>
    <dgm:pt modelId="{7E18B13E-29B0-4ECF-8F2C-9A97D6FD56BD}" type="pres">
      <dgm:prSet presAssocID="{12000199-BC89-43F9-820B-0BA8E424A4C4}" presName="dummy" presStyleCnt="0"/>
      <dgm:spPr/>
    </dgm:pt>
    <dgm:pt modelId="{57AF5FC3-224B-4A6E-90E4-94E45C4F7F90}" type="pres">
      <dgm:prSet presAssocID="{12000199-BC89-43F9-820B-0BA8E424A4C4}" presName="node" presStyleLbl="revTx" presStyleIdx="1" presStyleCnt="4">
        <dgm:presLayoutVars>
          <dgm:bulletEnabled val="1"/>
        </dgm:presLayoutVars>
      </dgm:prSet>
      <dgm:spPr/>
      <dgm:t>
        <a:bodyPr/>
        <a:lstStyle/>
        <a:p>
          <a:pPr rtl="1"/>
          <a:endParaRPr lang="ar-SA"/>
        </a:p>
      </dgm:t>
    </dgm:pt>
    <dgm:pt modelId="{F433C7AF-6CB3-4C7B-8B24-7507363CF6BF}" type="pres">
      <dgm:prSet presAssocID="{83A76E24-31B0-49A7-8594-80A3928AF646}" presName="sibTrans" presStyleLbl="node1" presStyleIdx="1" presStyleCnt="4"/>
      <dgm:spPr/>
      <dgm:t>
        <a:bodyPr/>
        <a:lstStyle/>
        <a:p>
          <a:pPr rtl="1"/>
          <a:endParaRPr lang="ar-SA"/>
        </a:p>
      </dgm:t>
    </dgm:pt>
    <dgm:pt modelId="{DE8963D0-8853-4BD0-B3EF-F0B67BF08FFD}" type="pres">
      <dgm:prSet presAssocID="{65F184FA-506B-4C63-B63A-7A9A4C717724}" presName="dummy" presStyleCnt="0"/>
      <dgm:spPr/>
    </dgm:pt>
    <dgm:pt modelId="{90F4FE4E-05B6-4FD5-AC7C-3499E84EB847}" type="pres">
      <dgm:prSet presAssocID="{65F184FA-506B-4C63-B63A-7A9A4C717724}" presName="node" presStyleLbl="revTx" presStyleIdx="2" presStyleCnt="4">
        <dgm:presLayoutVars>
          <dgm:bulletEnabled val="1"/>
        </dgm:presLayoutVars>
      </dgm:prSet>
      <dgm:spPr/>
      <dgm:t>
        <a:bodyPr/>
        <a:lstStyle/>
        <a:p>
          <a:endParaRPr lang="fr-FR"/>
        </a:p>
      </dgm:t>
    </dgm:pt>
    <dgm:pt modelId="{680AFBCA-73D2-4683-A410-E2D991D77599}" type="pres">
      <dgm:prSet presAssocID="{129CFECA-E0ED-4740-808A-F93738E9EA69}" presName="sibTrans" presStyleLbl="node1" presStyleIdx="2" presStyleCnt="4" custScaleX="104934" custLinFactNeighborX="2099" custLinFactNeighborY="31"/>
      <dgm:spPr/>
      <dgm:t>
        <a:bodyPr/>
        <a:lstStyle/>
        <a:p>
          <a:pPr rtl="1"/>
          <a:endParaRPr lang="ar-SA"/>
        </a:p>
      </dgm:t>
    </dgm:pt>
    <dgm:pt modelId="{7D8C4442-A9B3-4733-AFE5-E900B8C5B059}" type="pres">
      <dgm:prSet presAssocID="{77DBB4E8-0FE8-4283-9FB3-FCFE323D8D99}" presName="dummy" presStyleCnt="0"/>
      <dgm:spPr/>
    </dgm:pt>
    <dgm:pt modelId="{E9FC9853-F09B-46E7-8D90-9592DE5C36AA}" type="pres">
      <dgm:prSet presAssocID="{77DBB4E8-0FE8-4283-9FB3-FCFE323D8D99}" presName="node" presStyleLbl="revTx" presStyleIdx="3" presStyleCnt="4">
        <dgm:presLayoutVars>
          <dgm:bulletEnabled val="1"/>
        </dgm:presLayoutVars>
      </dgm:prSet>
      <dgm:spPr/>
      <dgm:t>
        <a:bodyPr/>
        <a:lstStyle/>
        <a:p>
          <a:endParaRPr lang="fr-FR"/>
        </a:p>
      </dgm:t>
    </dgm:pt>
    <dgm:pt modelId="{F36BA33F-16F5-4C31-BCBF-1F27A0611B9D}" type="pres">
      <dgm:prSet presAssocID="{9CB03B21-FEE2-4F5C-A5C1-605AB73CFA14}" presName="sibTrans" presStyleLbl="node1" presStyleIdx="3" presStyleCnt="4"/>
      <dgm:spPr/>
      <dgm:t>
        <a:bodyPr/>
        <a:lstStyle/>
        <a:p>
          <a:pPr rtl="1"/>
          <a:endParaRPr lang="ar-SA"/>
        </a:p>
      </dgm:t>
    </dgm:pt>
  </dgm:ptLst>
  <dgm:cxnLst>
    <dgm:cxn modelId="{DDDAF9B8-232C-4B6F-B5BF-0C16C3864E63}" type="presOf" srcId="{12000199-BC89-43F9-820B-0BA8E424A4C4}" destId="{57AF5FC3-224B-4A6E-90E4-94E45C4F7F90}" srcOrd="0" destOrd="0" presId="urn:microsoft.com/office/officeart/2005/8/layout/cycle1"/>
    <dgm:cxn modelId="{662224C3-8DF8-457C-A8E6-C158D5E37D09}" type="presOf" srcId="{83A76E24-31B0-49A7-8594-80A3928AF646}" destId="{F433C7AF-6CB3-4C7B-8B24-7507363CF6BF}" srcOrd="0" destOrd="0" presId="urn:microsoft.com/office/officeart/2005/8/layout/cycle1"/>
    <dgm:cxn modelId="{CE699993-D1F1-4103-A975-48C661C9A694}" type="presOf" srcId="{C78D8406-061D-4191-847B-4023C32AEBCB}" destId="{91257ECB-6612-4EEC-ABC8-E510694874D3}" srcOrd="0" destOrd="0" presId="urn:microsoft.com/office/officeart/2005/8/layout/cycle1"/>
    <dgm:cxn modelId="{1C14B0F6-5F25-4A2F-816C-7EB9DB2D522B}" srcId="{C78D8406-061D-4191-847B-4023C32AEBCB}" destId="{77DBB4E8-0FE8-4283-9FB3-FCFE323D8D99}" srcOrd="3" destOrd="0" parTransId="{609015EB-6C57-4AF1-9555-4F8014B4E47E}" sibTransId="{9CB03B21-FEE2-4F5C-A5C1-605AB73CFA14}"/>
    <dgm:cxn modelId="{FBFE0557-AD36-4A7F-89E6-EB967E5C60C6}" type="presOf" srcId="{77DBB4E8-0FE8-4283-9FB3-FCFE323D8D99}" destId="{E9FC9853-F09B-46E7-8D90-9592DE5C36AA}" srcOrd="0" destOrd="0" presId="urn:microsoft.com/office/officeart/2005/8/layout/cycle1"/>
    <dgm:cxn modelId="{D13440F3-97F8-4742-8C4E-F4A7853EB782}" type="presOf" srcId="{03611258-EC9E-456E-9DF6-5DDF81E3B9CC}" destId="{B33CE864-D024-4E25-B660-E5E1A1333CE2}" srcOrd="0" destOrd="0" presId="urn:microsoft.com/office/officeart/2005/8/layout/cycle1"/>
    <dgm:cxn modelId="{56A7CBCB-CA84-4F5E-83EB-BA6CFB2B19DD}" type="presOf" srcId="{A68B1B61-627F-464A-B34C-C59CE2122228}" destId="{913DA3A6-8DA1-46C7-9D14-82869C84DE56}" srcOrd="0" destOrd="0" presId="urn:microsoft.com/office/officeart/2005/8/layout/cycle1"/>
    <dgm:cxn modelId="{60D87D31-6189-4180-8581-150F087C1ECC}" type="presOf" srcId="{65F184FA-506B-4C63-B63A-7A9A4C717724}" destId="{90F4FE4E-05B6-4FD5-AC7C-3499E84EB847}" srcOrd="0" destOrd="0" presId="urn:microsoft.com/office/officeart/2005/8/layout/cycle1"/>
    <dgm:cxn modelId="{38E029E7-53CD-440A-9419-1EEB82890030}" type="presOf" srcId="{9CB03B21-FEE2-4F5C-A5C1-605AB73CFA14}" destId="{F36BA33F-16F5-4C31-BCBF-1F27A0611B9D}" srcOrd="0" destOrd="0" presId="urn:microsoft.com/office/officeart/2005/8/layout/cycle1"/>
    <dgm:cxn modelId="{5A8C6DA5-D8A8-4AC1-9F54-BB4F1A33BECF}" srcId="{C78D8406-061D-4191-847B-4023C32AEBCB}" destId="{12000199-BC89-43F9-820B-0BA8E424A4C4}" srcOrd="1" destOrd="0" parTransId="{0193FAD4-0E0B-4FD5-A169-10CB5776EC41}" sibTransId="{83A76E24-31B0-49A7-8594-80A3928AF646}"/>
    <dgm:cxn modelId="{278A4DB9-8A11-42CB-8CF0-99AB9C2CDFDC}" type="presOf" srcId="{129CFECA-E0ED-4740-808A-F93738E9EA69}" destId="{680AFBCA-73D2-4683-A410-E2D991D77599}" srcOrd="0" destOrd="0" presId="urn:microsoft.com/office/officeart/2005/8/layout/cycle1"/>
    <dgm:cxn modelId="{2BA35FA6-4899-4103-8E7D-C32B6B29C283}" srcId="{C78D8406-061D-4191-847B-4023C32AEBCB}" destId="{03611258-EC9E-456E-9DF6-5DDF81E3B9CC}" srcOrd="0" destOrd="0" parTransId="{526BE829-E248-46F9-9C2B-9AEDBFEBC960}" sibTransId="{A68B1B61-627F-464A-B34C-C59CE2122228}"/>
    <dgm:cxn modelId="{F7285788-251B-4CC5-B8A7-0777FC8E939A}" srcId="{C78D8406-061D-4191-847B-4023C32AEBCB}" destId="{65F184FA-506B-4C63-B63A-7A9A4C717724}" srcOrd="2" destOrd="0" parTransId="{7C542670-94FD-4ECB-B93D-C06346D37F57}" sibTransId="{129CFECA-E0ED-4740-808A-F93738E9EA69}"/>
    <dgm:cxn modelId="{E7FEA0CD-D4D6-4AAF-839F-61D14522C584}" type="presParOf" srcId="{91257ECB-6612-4EEC-ABC8-E510694874D3}" destId="{3888A653-F4F3-4EBB-B150-062B3E4BDDFE}" srcOrd="0" destOrd="0" presId="urn:microsoft.com/office/officeart/2005/8/layout/cycle1"/>
    <dgm:cxn modelId="{4261F960-C44C-432A-ABD7-A4689114A111}" type="presParOf" srcId="{91257ECB-6612-4EEC-ABC8-E510694874D3}" destId="{B33CE864-D024-4E25-B660-E5E1A1333CE2}" srcOrd="1" destOrd="0" presId="urn:microsoft.com/office/officeart/2005/8/layout/cycle1"/>
    <dgm:cxn modelId="{836E6527-BCE4-4AF0-AFA7-FC4F23D2835B}" type="presParOf" srcId="{91257ECB-6612-4EEC-ABC8-E510694874D3}" destId="{913DA3A6-8DA1-46C7-9D14-82869C84DE56}" srcOrd="2" destOrd="0" presId="urn:microsoft.com/office/officeart/2005/8/layout/cycle1"/>
    <dgm:cxn modelId="{D0547438-02DB-4C7F-A57F-DC05AD6231B5}" type="presParOf" srcId="{91257ECB-6612-4EEC-ABC8-E510694874D3}" destId="{7E18B13E-29B0-4ECF-8F2C-9A97D6FD56BD}" srcOrd="3" destOrd="0" presId="urn:microsoft.com/office/officeart/2005/8/layout/cycle1"/>
    <dgm:cxn modelId="{D4C8A344-EE79-4304-9FA1-4CDC51131935}" type="presParOf" srcId="{91257ECB-6612-4EEC-ABC8-E510694874D3}" destId="{57AF5FC3-224B-4A6E-90E4-94E45C4F7F90}" srcOrd="4" destOrd="0" presId="urn:microsoft.com/office/officeart/2005/8/layout/cycle1"/>
    <dgm:cxn modelId="{52BFAA09-E24A-4741-91A5-1C4FE39D4BB0}" type="presParOf" srcId="{91257ECB-6612-4EEC-ABC8-E510694874D3}" destId="{F433C7AF-6CB3-4C7B-8B24-7507363CF6BF}" srcOrd="5" destOrd="0" presId="urn:microsoft.com/office/officeart/2005/8/layout/cycle1"/>
    <dgm:cxn modelId="{44F6BB0E-B081-4998-974C-9861281C06FE}" type="presParOf" srcId="{91257ECB-6612-4EEC-ABC8-E510694874D3}" destId="{DE8963D0-8853-4BD0-B3EF-F0B67BF08FFD}" srcOrd="6" destOrd="0" presId="urn:microsoft.com/office/officeart/2005/8/layout/cycle1"/>
    <dgm:cxn modelId="{EC4FBC68-3902-4BF9-9DAE-BA19346B1D1A}" type="presParOf" srcId="{91257ECB-6612-4EEC-ABC8-E510694874D3}" destId="{90F4FE4E-05B6-4FD5-AC7C-3499E84EB847}" srcOrd="7" destOrd="0" presId="urn:microsoft.com/office/officeart/2005/8/layout/cycle1"/>
    <dgm:cxn modelId="{B8F1C401-FB58-4A0F-9245-212B416434AA}" type="presParOf" srcId="{91257ECB-6612-4EEC-ABC8-E510694874D3}" destId="{680AFBCA-73D2-4683-A410-E2D991D77599}" srcOrd="8" destOrd="0" presId="urn:microsoft.com/office/officeart/2005/8/layout/cycle1"/>
    <dgm:cxn modelId="{C2179196-2CA6-43BA-A715-8EAE334F149E}" type="presParOf" srcId="{91257ECB-6612-4EEC-ABC8-E510694874D3}" destId="{7D8C4442-A9B3-4733-AFE5-E900B8C5B059}" srcOrd="9" destOrd="0" presId="urn:microsoft.com/office/officeart/2005/8/layout/cycle1"/>
    <dgm:cxn modelId="{63F72920-587F-480E-AD1D-0A5D3B966F7D}" type="presParOf" srcId="{91257ECB-6612-4EEC-ABC8-E510694874D3}" destId="{E9FC9853-F09B-46E7-8D90-9592DE5C36AA}" srcOrd="10" destOrd="0" presId="urn:microsoft.com/office/officeart/2005/8/layout/cycle1"/>
    <dgm:cxn modelId="{68CA05F9-4ED5-4D19-8913-22F53980F322}" type="presParOf" srcId="{91257ECB-6612-4EEC-ABC8-E510694874D3}" destId="{F36BA33F-16F5-4C31-BCBF-1F27A0611B9D}" srcOrd="11" destOrd="0" presId="urn:microsoft.com/office/officeart/2005/8/layout/cycle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DA53E2-1CC7-478F-A615-777046652B1A}"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pPr rtl="1"/>
          <a:endParaRPr lang="ar-SA"/>
        </a:p>
      </dgm:t>
    </dgm:pt>
    <dgm:pt modelId="{18E1CD97-0BB8-4780-B370-2B2095FC3D55}">
      <dgm:prSet phldrT="[Texte]" custT="1">
        <dgm:style>
          <a:lnRef idx="1">
            <a:schemeClr val="accent3"/>
          </a:lnRef>
          <a:fillRef idx="2">
            <a:schemeClr val="accent3"/>
          </a:fillRef>
          <a:effectRef idx="1">
            <a:schemeClr val="accent3"/>
          </a:effectRef>
          <a:fontRef idx="minor">
            <a:schemeClr val="dk1"/>
          </a:fontRef>
        </dgm:style>
      </dgm:prSet>
      <dgm:spPr/>
      <dgm:t>
        <a:bodyPr/>
        <a:lstStyle/>
        <a:p>
          <a:pPr rtl="1"/>
          <a:r>
            <a:rPr lang="ar-SA" sz="3600" b="1" dirty="0" smtClean="0">
              <a:latin typeface="Traditional Arabic" pitchFamily="18" charset="-78"/>
              <a:cs typeface="Traditional Arabic" pitchFamily="18" charset="-78"/>
            </a:rPr>
            <a:t>أثر العوامل البيئية والمواقع الجغرافية</a:t>
          </a:r>
          <a:endParaRPr lang="ar-SA" sz="3600" b="1" dirty="0">
            <a:latin typeface="Traditional Arabic" pitchFamily="18" charset="-78"/>
            <a:cs typeface="Traditional Arabic" pitchFamily="18" charset="-78"/>
          </a:endParaRPr>
        </a:p>
      </dgm:t>
    </dgm:pt>
    <dgm:pt modelId="{2204F952-AD84-4490-B81D-35CA31CA0094}" type="parTrans" cxnId="{63D64FBA-14A6-4752-BC78-52BA3B67894F}">
      <dgm:prSet/>
      <dgm:spPr/>
      <dgm:t>
        <a:bodyPr/>
        <a:lstStyle/>
        <a:p>
          <a:pPr rtl="1"/>
          <a:endParaRPr lang="ar-SA"/>
        </a:p>
      </dgm:t>
    </dgm:pt>
    <dgm:pt modelId="{CC74A093-F8E0-4E02-8B67-EE37AB1CA95A}" type="sibTrans" cxnId="{63D64FBA-14A6-4752-BC78-52BA3B67894F}">
      <dgm:prSet/>
      <dgm:spPr/>
      <dgm:t>
        <a:bodyPr/>
        <a:lstStyle/>
        <a:p>
          <a:pPr rtl="1"/>
          <a:endParaRPr lang="ar-SA"/>
        </a:p>
      </dgm:t>
    </dgm:pt>
    <dgm:pt modelId="{07C0ED2F-42BB-4FC4-8450-D119FD440EA3}">
      <dgm:prSet phldrT="[Texte]" custT="1">
        <dgm:style>
          <a:lnRef idx="1">
            <a:schemeClr val="accent4"/>
          </a:lnRef>
          <a:fillRef idx="2">
            <a:schemeClr val="accent4"/>
          </a:fillRef>
          <a:effectRef idx="1">
            <a:schemeClr val="accent4"/>
          </a:effectRef>
          <a:fontRef idx="minor">
            <a:schemeClr val="dk1"/>
          </a:fontRef>
        </dgm:style>
      </dgm:prSet>
      <dgm:spPr/>
      <dgm:t>
        <a:bodyPr/>
        <a:lstStyle/>
        <a:p>
          <a:pPr rtl="1"/>
          <a:r>
            <a:rPr lang="ar-SA" sz="4800" b="1" dirty="0" smtClean="0">
              <a:latin typeface="Traditional Arabic" pitchFamily="18" charset="-78"/>
              <a:cs typeface="Traditional Arabic" pitchFamily="18" charset="-78"/>
            </a:rPr>
            <a:t>أثر أسعار السلع البديلة</a:t>
          </a:r>
          <a:endParaRPr lang="ar-SA" sz="4800" b="1" dirty="0">
            <a:latin typeface="Traditional Arabic" pitchFamily="18" charset="-78"/>
            <a:cs typeface="Traditional Arabic" pitchFamily="18" charset="-78"/>
          </a:endParaRPr>
        </a:p>
      </dgm:t>
    </dgm:pt>
    <dgm:pt modelId="{8EF3E03D-BFAD-4050-A23E-99E18F6669B5}" type="parTrans" cxnId="{B7C50DE8-2CD4-4F00-8911-7092B24BC8AE}">
      <dgm:prSet/>
      <dgm:spPr/>
      <dgm:t>
        <a:bodyPr/>
        <a:lstStyle/>
        <a:p>
          <a:pPr rtl="1"/>
          <a:endParaRPr lang="ar-SA"/>
        </a:p>
      </dgm:t>
    </dgm:pt>
    <dgm:pt modelId="{B5CEAC2D-039B-43E1-B13F-458E22BDE292}" type="sibTrans" cxnId="{B7C50DE8-2CD4-4F00-8911-7092B24BC8AE}">
      <dgm:prSet/>
      <dgm:spPr/>
      <dgm:t>
        <a:bodyPr/>
        <a:lstStyle/>
        <a:p>
          <a:pPr rtl="1"/>
          <a:endParaRPr lang="ar-SA"/>
        </a:p>
      </dgm:t>
    </dgm:pt>
    <dgm:pt modelId="{BCB2A493-7E7E-4B93-9625-1E0AE6167990}">
      <dgm:prSet phldrT="[Texte]" custT="1">
        <dgm:style>
          <a:lnRef idx="1">
            <a:schemeClr val="accent5"/>
          </a:lnRef>
          <a:fillRef idx="2">
            <a:schemeClr val="accent5"/>
          </a:fillRef>
          <a:effectRef idx="1">
            <a:schemeClr val="accent5"/>
          </a:effectRef>
          <a:fontRef idx="minor">
            <a:schemeClr val="dk1"/>
          </a:fontRef>
        </dgm:style>
      </dgm:prSet>
      <dgm:spPr/>
      <dgm:t>
        <a:bodyPr/>
        <a:lstStyle/>
        <a:p>
          <a:pPr rtl="1"/>
          <a:r>
            <a:rPr lang="ar-SA" sz="5400" b="1" dirty="0" smtClean="0">
              <a:latin typeface="Traditional Arabic" pitchFamily="18" charset="-78"/>
              <a:cs typeface="Traditional Arabic" pitchFamily="18" charset="-78"/>
            </a:rPr>
            <a:t>أثر سعر السلعة</a:t>
          </a:r>
          <a:endParaRPr lang="ar-SA" sz="5400" b="1" dirty="0">
            <a:latin typeface="Traditional Arabic" pitchFamily="18" charset="-78"/>
            <a:cs typeface="Traditional Arabic" pitchFamily="18" charset="-78"/>
          </a:endParaRPr>
        </a:p>
      </dgm:t>
    </dgm:pt>
    <dgm:pt modelId="{AFF242FB-950A-4615-BE8A-9ED4E9464094}" type="parTrans" cxnId="{0D57DC68-F012-41CE-8F38-298EF08A7A1F}">
      <dgm:prSet/>
      <dgm:spPr/>
      <dgm:t>
        <a:bodyPr/>
        <a:lstStyle/>
        <a:p>
          <a:pPr rtl="1"/>
          <a:endParaRPr lang="ar-SA"/>
        </a:p>
      </dgm:t>
    </dgm:pt>
    <dgm:pt modelId="{10EF889B-41C2-4969-8C6A-6D5831AD26C3}" type="sibTrans" cxnId="{0D57DC68-F012-41CE-8F38-298EF08A7A1F}">
      <dgm:prSet/>
      <dgm:spPr/>
      <dgm:t>
        <a:bodyPr/>
        <a:lstStyle/>
        <a:p>
          <a:pPr rtl="1"/>
          <a:endParaRPr lang="ar-SA"/>
        </a:p>
      </dgm:t>
    </dgm:pt>
    <dgm:pt modelId="{F503BFAA-CCA0-43A9-A4DC-3E6FF2422741}">
      <dgm:prSet phldrT="[Texte]" custT="1">
        <dgm:style>
          <a:lnRef idx="1">
            <a:schemeClr val="accent6"/>
          </a:lnRef>
          <a:fillRef idx="2">
            <a:schemeClr val="accent6"/>
          </a:fillRef>
          <a:effectRef idx="1">
            <a:schemeClr val="accent6"/>
          </a:effectRef>
          <a:fontRef idx="minor">
            <a:schemeClr val="dk1"/>
          </a:fontRef>
        </dgm:style>
      </dgm:prSet>
      <dgm:spPr/>
      <dgm:t>
        <a:bodyPr/>
        <a:lstStyle/>
        <a:p>
          <a:pPr rtl="1"/>
          <a:r>
            <a:rPr lang="ar-SA" sz="6600" b="1" dirty="0" smtClean="0">
              <a:latin typeface="Traditional Arabic" pitchFamily="18" charset="-78"/>
              <a:cs typeface="Traditional Arabic" pitchFamily="18" charset="-78"/>
            </a:rPr>
            <a:t>أثر الدخل</a:t>
          </a:r>
          <a:endParaRPr lang="ar-SA" sz="6600" b="1" dirty="0">
            <a:latin typeface="Traditional Arabic" pitchFamily="18" charset="-78"/>
            <a:cs typeface="Traditional Arabic" pitchFamily="18" charset="-78"/>
          </a:endParaRPr>
        </a:p>
      </dgm:t>
    </dgm:pt>
    <dgm:pt modelId="{D4060047-BE3E-4C99-BE84-E766D54D0BD1}" type="parTrans" cxnId="{89AA715B-B311-4D57-B214-2439E190E645}">
      <dgm:prSet/>
      <dgm:spPr/>
      <dgm:t>
        <a:bodyPr/>
        <a:lstStyle/>
        <a:p>
          <a:pPr rtl="1"/>
          <a:endParaRPr lang="ar-SA"/>
        </a:p>
      </dgm:t>
    </dgm:pt>
    <dgm:pt modelId="{1F6239C2-C925-40D9-B3D0-E4F4F4068337}" type="sibTrans" cxnId="{89AA715B-B311-4D57-B214-2439E190E645}">
      <dgm:prSet/>
      <dgm:spPr/>
      <dgm:t>
        <a:bodyPr/>
        <a:lstStyle/>
        <a:p>
          <a:pPr rtl="1"/>
          <a:endParaRPr lang="ar-SA"/>
        </a:p>
      </dgm:t>
    </dgm:pt>
    <dgm:pt modelId="{EE8C6648-B531-4488-9463-126219600315}" type="pres">
      <dgm:prSet presAssocID="{33DA53E2-1CC7-478F-A615-777046652B1A}" presName="Name0" presStyleCnt="0">
        <dgm:presLayoutVars>
          <dgm:dir/>
          <dgm:resizeHandles val="exact"/>
        </dgm:presLayoutVars>
      </dgm:prSet>
      <dgm:spPr/>
      <dgm:t>
        <a:bodyPr/>
        <a:lstStyle/>
        <a:p>
          <a:pPr rtl="1"/>
          <a:endParaRPr lang="ar-SA"/>
        </a:p>
      </dgm:t>
    </dgm:pt>
    <dgm:pt modelId="{88A5AD88-527F-4719-8AA3-A2D281B777BE}" type="pres">
      <dgm:prSet presAssocID="{18E1CD97-0BB8-4780-B370-2B2095FC3D55}" presName="Name5" presStyleLbl="vennNode1" presStyleIdx="0" presStyleCnt="4">
        <dgm:presLayoutVars>
          <dgm:bulletEnabled val="1"/>
        </dgm:presLayoutVars>
      </dgm:prSet>
      <dgm:spPr/>
      <dgm:t>
        <a:bodyPr/>
        <a:lstStyle/>
        <a:p>
          <a:pPr rtl="1"/>
          <a:endParaRPr lang="ar-SA"/>
        </a:p>
      </dgm:t>
    </dgm:pt>
    <dgm:pt modelId="{A2D1E07B-1533-41CD-9245-28128AB570C6}" type="pres">
      <dgm:prSet presAssocID="{CC74A093-F8E0-4E02-8B67-EE37AB1CA95A}" presName="space" presStyleCnt="0"/>
      <dgm:spPr/>
    </dgm:pt>
    <dgm:pt modelId="{0B399C37-4C2F-4703-AFBB-E0D8CDE813CB}" type="pres">
      <dgm:prSet presAssocID="{07C0ED2F-42BB-4FC4-8450-D119FD440EA3}" presName="Name5" presStyleLbl="vennNode1" presStyleIdx="1" presStyleCnt="4">
        <dgm:presLayoutVars>
          <dgm:bulletEnabled val="1"/>
        </dgm:presLayoutVars>
      </dgm:prSet>
      <dgm:spPr/>
      <dgm:t>
        <a:bodyPr/>
        <a:lstStyle/>
        <a:p>
          <a:pPr rtl="1"/>
          <a:endParaRPr lang="ar-SA"/>
        </a:p>
      </dgm:t>
    </dgm:pt>
    <dgm:pt modelId="{10A997E3-6DAE-4084-8731-7122869CAD98}" type="pres">
      <dgm:prSet presAssocID="{B5CEAC2D-039B-43E1-B13F-458E22BDE292}" presName="space" presStyleCnt="0"/>
      <dgm:spPr/>
    </dgm:pt>
    <dgm:pt modelId="{784CA42E-E5BC-44CB-88FB-9E949D274407}" type="pres">
      <dgm:prSet presAssocID="{BCB2A493-7E7E-4B93-9625-1E0AE6167990}" presName="Name5" presStyleLbl="vennNode1" presStyleIdx="2" presStyleCnt="4">
        <dgm:presLayoutVars>
          <dgm:bulletEnabled val="1"/>
        </dgm:presLayoutVars>
      </dgm:prSet>
      <dgm:spPr/>
      <dgm:t>
        <a:bodyPr/>
        <a:lstStyle/>
        <a:p>
          <a:pPr rtl="1"/>
          <a:endParaRPr lang="ar-SA"/>
        </a:p>
      </dgm:t>
    </dgm:pt>
    <dgm:pt modelId="{BF6AA086-9C6B-4AF9-BF86-87E88BB44148}" type="pres">
      <dgm:prSet presAssocID="{10EF889B-41C2-4969-8C6A-6D5831AD26C3}" presName="space" presStyleCnt="0"/>
      <dgm:spPr/>
    </dgm:pt>
    <dgm:pt modelId="{08440CBC-4DCD-4122-A7C7-23BD3EF20776}" type="pres">
      <dgm:prSet presAssocID="{F503BFAA-CCA0-43A9-A4DC-3E6FF2422741}" presName="Name5" presStyleLbl="vennNode1" presStyleIdx="3" presStyleCnt="4">
        <dgm:presLayoutVars>
          <dgm:bulletEnabled val="1"/>
        </dgm:presLayoutVars>
      </dgm:prSet>
      <dgm:spPr/>
      <dgm:t>
        <a:bodyPr/>
        <a:lstStyle/>
        <a:p>
          <a:pPr rtl="1"/>
          <a:endParaRPr lang="ar-SA"/>
        </a:p>
      </dgm:t>
    </dgm:pt>
  </dgm:ptLst>
  <dgm:cxnLst>
    <dgm:cxn modelId="{89AA715B-B311-4D57-B214-2439E190E645}" srcId="{33DA53E2-1CC7-478F-A615-777046652B1A}" destId="{F503BFAA-CCA0-43A9-A4DC-3E6FF2422741}" srcOrd="3" destOrd="0" parTransId="{D4060047-BE3E-4C99-BE84-E766D54D0BD1}" sibTransId="{1F6239C2-C925-40D9-B3D0-E4F4F4068337}"/>
    <dgm:cxn modelId="{9BFC010C-29B6-462E-9A9F-FBA49D73B0F2}" type="presOf" srcId="{F503BFAA-CCA0-43A9-A4DC-3E6FF2422741}" destId="{08440CBC-4DCD-4122-A7C7-23BD3EF20776}" srcOrd="0" destOrd="0" presId="urn:microsoft.com/office/officeart/2005/8/layout/venn3"/>
    <dgm:cxn modelId="{B0D0B91B-48B9-49D1-A512-D243001B447F}" type="presOf" srcId="{18E1CD97-0BB8-4780-B370-2B2095FC3D55}" destId="{88A5AD88-527F-4719-8AA3-A2D281B777BE}" srcOrd="0" destOrd="0" presId="urn:microsoft.com/office/officeart/2005/8/layout/venn3"/>
    <dgm:cxn modelId="{63D64FBA-14A6-4752-BC78-52BA3B67894F}" srcId="{33DA53E2-1CC7-478F-A615-777046652B1A}" destId="{18E1CD97-0BB8-4780-B370-2B2095FC3D55}" srcOrd="0" destOrd="0" parTransId="{2204F952-AD84-4490-B81D-35CA31CA0094}" sibTransId="{CC74A093-F8E0-4E02-8B67-EE37AB1CA95A}"/>
    <dgm:cxn modelId="{339F0878-4452-4230-BDE9-F6E3DF25E862}" type="presOf" srcId="{07C0ED2F-42BB-4FC4-8450-D119FD440EA3}" destId="{0B399C37-4C2F-4703-AFBB-E0D8CDE813CB}" srcOrd="0" destOrd="0" presId="urn:microsoft.com/office/officeart/2005/8/layout/venn3"/>
    <dgm:cxn modelId="{0D57DC68-F012-41CE-8F38-298EF08A7A1F}" srcId="{33DA53E2-1CC7-478F-A615-777046652B1A}" destId="{BCB2A493-7E7E-4B93-9625-1E0AE6167990}" srcOrd="2" destOrd="0" parTransId="{AFF242FB-950A-4615-BE8A-9ED4E9464094}" sibTransId="{10EF889B-41C2-4969-8C6A-6D5831AD26C3}"/>
    <dgm:cxn modelId="{B7C50DE8-2CD4-4F00-8911-7092B24BC8AE}" srcId="{33DA53E2-1CC7-478F-A615-777046652B1A}" destId="{07C0ED2F-42BB-4FC4-8450-D119FD440EA3}" srcOrd="1" destOrd="0" parTransId="{8EF3E03D-BFAD-4050-A23E-99E18F6669B5}" sibTransId="{B5CEAC2D-039B-43E1-B13F-458E22BDE292}"/>
    <dgm:cxn modelId="{7DD43954-8FDE-4527-96BA-5C0FB227153B}" type="presOf" srcId="{BCB2A493-7E7E-4B93-9625-1E0AE6167990}" destId="{784CA42E-E5BC-44CB-88FB-9E949D274407}" srcOrd="0" destOrd="0" presId="urn:microsoft.com/office/officeart/2005/8/layout/venn3"/>
    <dgm:cxn modelId="{9168272A-CD00-4774-B1C4-6D5A25F0FF94}" type="presOf" srcId="{33DA53E2-1CC7-478F-A615-777046652B1A}" destId="{EE8C6648-B531-4488-9463-126219600315}" srcOrd="0" destOrd="0" presId="urn:microsoft.com/office/officeart/2005/8/layout/venn3"/>
    <dgm:cxn modelId="{7E3C8028-0F74-472B-A14F-322C4214E128}" type="presParOf" srcId="{EE8C6648-B531-4488-9463-126219600315}" destId="{88A5AD88-527F-4719-8AA3-A2D281B777BE}" srcOrd="0" destOrd="0" presId="urn:microsoft.com/office/officeart/2005/8/layout/venn3"/>
    <dgm:cxn modelId="{19177D2D-9850-40EE-A1B6-363DA3E5B3F4}" type="presParOf" srcId="{EE8C6648-B531-4488-9463-126219600315}" destId="{A2D1E07B-1533-41CD-9245-28128AB570C6}" srcOrd="1" destOrd="0" presId="urn:microsoft.com/office/officeart/2005/8/layout/venn3"/>
    <dgm:cxn modelId="{C42DE640-F73A-4ED5-8D65-D9C5C34D1C7A}" type="presParOf" srcId="{EE8C6648-B531-4488-9463-126219600315}" destId="{0B399C37-4C2F-4703-AFBB-E0D8CDE813CB}" srcOrd="2" destOrd="0" presId="urn:microsoft.com/office/officeart/2005/8/layout/venn3"/>
    <dgm:cxn modelId="{84476A4B-953E-422F-B166-C5B63360965B}" type="presParOf" srcId="{EE8C6648-B531-4488-9463-126219600315}" destId="{10A997E3-6DAE-4084-8731-7122869CAD98}" srcOrd="3" destOrd="0" presId="urn:microsoft.com/office/officeart/2005/8/layout/venn3"/>
    <dgm:cxn modelId="{A9532FAF-0D7F-4EE7-A5C6-BFB4955FB71C}" type="presParOf" srcId="{EE8C6648-B531-4488-9463-126219600315}" destId="{784CA42E-E5BC-44CB-88FB-9E949D274407}" srcOrd="4" destOrd="0" presId="urn:microsoft.com/office/officeart/2005/8/layout/venn3"/>
    <dgm:cxn modelId="{560B9AF9-A9CA-4B41-9EE0-26F6899941BB}" type="presParOf" srcId="{EE8C6648-B531-4488-9463-126219600315}" destId="{BF6AA086-9C6B-4AF9-BF86-87E88BB44148}" srcOrd="5" destOrd="0" presId="urn:microsoft.com/office/officeart/2005/8/layout/venn3"/>
    <dgm:cxn modelId="{9AA5B5D4-42C5-4D39-951F-47C699B0535E}" type="presParOf" srcId="{EE8C6648-B531-4488-9463-126219600315}" destId="{08440CBC-4DCD-4122-A7C7-23BD3EF20776}" srcOrd="6" destOrd="0" presId="urn:microsoft.com/office/officeart/2005/8/layout/venn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429DD3-43A3-4F76-B953-9AFE5F3A3F34}"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SA"/>
        </a:p>
      </dgm:t>
    </dgm:pt>
    <dgm:pt modelId="{DE1AD937-EFCB-4460-A0E0-FDF316275E85}">
      <dgm:prSet phldrT="[Texte]">
        <dgm:style>
          <a:lnRef idx="1">
            <a:schemeClr val="accent2"/>
          </a:lnRef>
          <a:fillRef idx="2">
            <a:schemeClr val="accent2"/>
          </a:fillRef>
          <a:effectRef idx="1">
            <a:schemeClr val="accent2"/>
          </a:effectRef>
          <a:fontRef idx="minor">
            <a:schemeClr val="dk1"/>
          </a:fontRef>
        </dgm:style>
      </dgm:prSet>
      <dgm:spPr/>
      <dgm:t>
        <a:bodyPr/>
        <a:lstStyle/>
        <a:p>
          <a:pPr algn="ctr" rtl="1"/>
          <a:r>
            <a:rPr lang="ar-SA" b="1" dirty="0" smtClean="0">
              <a:latin typeface="Traditional Arabic" pitchFamily="18" charset="-78"/>
              <a:cs typeface="Traditional Arabic" pitchFamily="18" charset="-78"/>
            </a:rPr>
            <a:t>العوامل الموضوعية</a:t>
          </a:r>
          <a:endParaRPr lang="ar-SA" b="1" dirty="0">
            <a:latin typeface="Traditional Arabic" pitchFamily="18" charset="-78"/>
            <a:cs typeface="Traditional Arabic" pitchFamily="18" charset="-78"/>
          </a:endParaRPr>
        </a:p>
      </dgm:t>
    </dgm:pt>
    <dgm:pt modelId="{BF89B4E4-CBC9-4591-9912-7EF0C5264C38}" type="parTrans" cxnId="{D3293772-5EEA-4277-9150-4479985BB5DA}">
      <dgm:prSet/>
      <dgm:spPr/>
      <dgm:t>
        <a:bodyPr/>
        <a:lstStyle/>
        <a:p>
          <a:pPr rtl="1"/>
          <a:endParaRPr lang="ar-SA"/>
        </a:p>
      </dgm:t>
    </dgm:pt>
    <dgm:pt modelId="{F7F8031E-7DE5-412C-BD78-6464C93A8870}" type="sibTrans" cxnId="{D3293772-5EEA-4277-9150-4479985BB5DA}">
      <dgm:prSet/>
      <dgm:spPr/>
      <dgm:t>
        <a:bodyPr/>
        <a:lstStyle/>
        <a:p>
          <a:pPr rtl="1"/>
          <a:endParaRPr lang="ar-SA"/>
        </a:p>
      </dgm:t>
    </dgm:pt>
    <dgm:pt modelId="{C192DCE9-CC2A-4F25-AEDD-CD8685AE93DC}">
      <dgm:prSet phldrT="[Texte]" custT="1">
        <dgm:style>
          <a:lnRef idx="1">
            <a:schemeClr val="accent1"/>
          </a:lnRef>
          <a:fillRef idx="2">
            <a:schemeClr val="accent1"/>
          </a:fillRef>
          <a:effectRef idx="1">
            <a:schemeClr val="accent1"/>
          </a:effectRef>
          <a:fontRef idx="minor">
            <a:schemeClr val="dk1"/>
          </a:fontRef>
        </dgm:style>
      </dgm:prSet>
      <dgm:spPr/>
      <dgm:t>
        <a:bodyPr/>
        <a:lstStyle/>
        <a:p>
          <a:pPr algn="ctr" rtl="1"/>
          <a:r>
            <a:rPr lang="ar-SA" sz="4000" b="1" dirty="0" smtClean="0">
              <a:latin typeface="Traditional Arabic" pitchFamily="18" charset="-78"/>
              <a:cs typeface="Traditional Arabic" pitchFamily="18" charset="-78"/>
            </a:rPr>
            <a:t>العوامل الشخصية</a:t>
          </a:r>
          <a:endParaRPr lang="ar-SA" sz="4000" b="1" dirty="0">
            <a:latin typeface="Traditional Arabic" pitchFamily="18" charset="-78"/>
            <a:cs typeface="Traditional Arabic" pitchFamily="18" charset="-78"/>
          </a:endParaRPr>
        </a:p>
      </dgm:t>
    </dgm:pt>
    <dgm:pt modelId="{B88DD906-C502-4F03-813D-6E0A708F4247}" type="parTrans" cxnId="{32F53B37-CE30-43B3-9F77-C2A857FBE026}">
      <dgm:prSet/>
      <dgm:spPr/>
      <dgm:t>
        <a:bodyPr/>
        <a:lstStyle/>
        <a:p>
          <a:pPr rtl="1"/>
          <a:endParaRPr lang="ar-SA"/>
        </a:p>
      </dgm:t>
    </dgm:pt>
    <dgm:pt modelId="{7DDC511A-F498-409F-B593-0E27A0B29A15}" type="sibTrans" cxnId="{32F53B37-CE30-43B3-9F77-C2A857FBE026}">
      <dgm:prSet/>
      <dgm:spPr/>
      <dgm:t>
        <a:bodyPr/>
        <a:lstStyle/>
        <a:p>
          <a:pPr rtl="1"/>
          <a:endParaRPr lang="ar-SA"/>
        </a:p>
      </dgm:t>
    </dgm:pt>
    <dgm:pt modelId="{A9000D38-760C-4962-A8A8-BBE3B21E1C33}">
      <dgm:prSet phldrT="[Texte]">
        <dgm:style>
          <a:lnRef idx="1">
            <a:schemeClr val="dk1"/>
          </a:lnRef>
          <a:fillRef idx="2">
            <a:schemeClr val="dk1"/>
          </a:fillRef>
          <a:effectRef idx="1">
            <a:schemeClr val="dk1"/>
          </a:effectRef>
          <a:fontRef idx="minor">
            <a:schemeClr val="dk1"/>
          </a:fontRef>
        </dgm:style>
      </dgm:prSet>
      <dgm:spPr/>
      <dgm:t>
        <a:bodyPr/>
        <a:lstStyle/>
        <a:p>
          <a:pPr algn="ctr" rtl="1"/>
          <a:r>
            <a:rPr lang="ar-SA" b="1" dirty="0" smtClean="0">
              <a:latin typeface="Traditional Arabic" pitchFamily="18" charset="-78"/>
              <a:cs typeface="Traditional Arabic" pitchFamily="18" charset="-78"/>
            </a:rPr>
            <a:t>عوامل أخرى</a:t>
          </a:r>
          <a:endParaRPr lang="ar-SA" b="1" dirty="0">
            <a:latin typeface="Traditional Arabic" pitchFamily="18" charset="-78"/>
            <a:cs typeface="Traditional Arabic" pitchFamily="18" charset="-78"/>
          </a:endParaRPr>
        </a:p>
      </dgm:t>
    </dgm:pt>
    <dgm:pt modelId="{43C6B3D6-3016-45EC-9EBF-7C546C0D8FC4}" type="parTrans" cxnId="{167BD60D-9C7F-4695-BE79-8940F1DFA6B0}">
      <dgm:prSet/>
      <dgm:spPr/>
      <dgm:t>
        <a:bodyPr/>
        <a:lstStyle/>
        <a:p>
          <a:pPr rtl="1"/>
          <a:endParaRPr lang="ar-SA"/>
        </a:p>
      </dgm:t>
    </dgm:pt>
    <dgm:pt modelId="{AA79A4E5-1768-417F-BD65-61C06FFBA166}" type="sibTrans" cxnId="{167BD60D-9C7F-4695-BE79-8940F1DFA6B0}">
      <dgm:prSet/>
      <dgm:spPr/>
      <dgm:t>
        <a:bodyPr/>
        <a:lstStyle/>
        <a:p>
          <a:pPr rtl="1"/>
          <a:endParaRPr lang="ar-SA"/>
        </a:p>
      </dgm:t>
    </dgm:pt>
    <dgm:pt modelId="{475158DF-1EDB-4504-816B-E8585F3523DD}" type="pres">
      <dgm:prSet presAssocID="{67429DD3-43A3-4F76-B953-9AFE5F3A3F34}" presName="linear" presStyleCnt="0">
        <dgm:presLayoutVars>
          <dgm:animLvl val="lvl"/>
          <dgm:resizeHandles val="exact"/>
        </dgm:presLayoutVars>
      </dgm:prSet>
      <dgm:spPr/>
      <dgm:t>
        <a:bodyPr/>
        <a:lstStyle/>
        <a:p>
          <a:pPr rtl="1"/>
          <a:endParaRPr lang="ar-SA"/>
        </a:p>
      </dgm:t>
    </dgm:pt>
    <dgm:pt modelId="{BB0FA40A-9152-4053-87C8-57E3F47872C5}" type="pres">
      <dgm:prSet presAssocID="{DE1AD937-EFCB-4460-A0E0-FDF316275E85}" presName="parentText" presStyleLbl="node1" presStyleIdx="0" presStyleCnt="3">
        <dgm:presLayoutVars>
          <dgm:chMax val="0"/>
          <dgm:bulletEnabled val="1"/>
        </dgm:presLayoutVars>
      </dgm:prSet>
      <dgm:spPr/>
      <dgm:t>
        <a:bodyPr/>
        <a:lstStyle/>
        <a:p>
          <a:pPr rtl="1"/>
          <a:endParaRPr lang="ar-SA"/>
        </a:p>
      </dgm:t>
    </dgm:pt>
    <dgm:pt modelId="{252D625B-7BF6-4467-A151-165C7DAF52A0}" type="pres">
      <dgm:prSet presAssocID="{F7F8031E-7DE5-412C-BD78-6464C93A8870}" presName="spacer" presStyleCnt="0"/>
      <dgm:spPr/>
    </dgm:pt>
    <dgm:pt modelId="{8AE2AEB8-76C2-40B3-AD0B-4268092C0B02}" type="pres">
      <dgm:prSet presAssocID="{C192DCE9-CC2A-4F25-AEDD-CD8685AE93DC}" presName="parentText" presStyleLbl="node1" presStyleIdx="1" presStyleCnt="3">
        <dgm:presLayoutVars>
          <dgm:chMax val="0"/>
          <dgm:bulletEnabled val="1"/>
        </dgm:presLayoutVars>
      </dgm:prSet>
      <dgm:spPr/>
      <dgm:t>
        <a:bodyPr/>
        <a:lstStyle/>
        <a:p>
          <a:pPr rtl="1"/>
          <a:endParaRPr lang="ar-SA"/>
        </a:p>
      </dgm:t>
    </dgm:pt>
    <dgm:pt modelId="{B6CE69DD-8D21-479D-A167-6D03B2C6C61F}" type="pres">
      <dgm:prSet presAssocID="{7DDC511A-F498-409F-B593-0E27A0B29A15}" presName="spacer" presStyleCnt="0"/>
      <dgm:spPr/>
    </dgm:pt>
    <dgm:pt modelId="{80D9D557-1496-4FB3-836C-2BA5A26EF129}" type="pres">
      <dgm:prSet presAssocID="{A9000D38-760C-4962-A8A8-BBE3B21E1C33}" presName="parentText" presStyleLbl="node1" presStyleIdx="2" presStyleCnt="3">
        <dgm:presLayoutVars>
          <dgm:chMax val="0"/>
          <dgm:bulletEnabled val="1"/>
        </dgm:presLayoutVars>
      </dgm:prSet>
      <dgm:spPr/>
      <dgm:t>
        <a:bodyPr/>
        <a:lstStyle/>
        <a:p>
          <a:pPr rtl="1"/>
          <a:endParaRPr lang="ar-SA"/>
        </a:p>
      </dgm:t>
    </dgm:pt>
  </dgm:ptLst>
  <dgm:cxnLst>
    <dgm:cxn modelId="{1A4DD2D2-C245-4973-855E-0264A74B21D7}" type="presOf" srcId="{C192DCE9-CC2A-4F25-AEDD-CD8685AE93DC}" destId="{8AE2AEB8-76C2-40B3-AD0B-4268092C0B02}" srcOrd="0" destOrd="0" presId="urn:microsoft.com/office/officeart/2005/8/layout/vList2"/>
    <dgm:cxn modelId="{ACD5BF2F-286D-4ED4-B495-ABCC69CF67DC}" type="presOf" srcId="{DE1AD937-EFCB-4460-A0E0-FDF316275E85}" destId="{BB0FA40A-9152-4053-87C8-57E3F47872C5}" srcOrd="0" destOrd="0" presId="urn:microsoft.com/office/officeart/2005/8/layout/vList2"/>
    <dgm:cxn modelId="{167BD60D-9C7F-4695-BE79-8940F1DFA6B0}" srcId="{67429DD3-43A3-4F76-B953-9AFE5F3A3F34}" destId="{A9000D38-760C-4962-A8A8-BBE3B21E1C33}" srcOrd="2" destOrd="0" parTransId="{43C6B3D6-3016-45EC-9EBF-7C546C0D8FC4}" sibTransId="{AA79A4E5-1768-417F-BD65-61C06FFBA166}"/>
    <dgm:cxn modelId="{A6FB6000-65AC-4EA4-A925-21C15E003409}" type="presOf" srcId="{67429DD3-43A3-4F76-B953-9AFE5F3A3F34}" destId="{475158DF-1EDB-4504-816B-E8585F3523DD}" srcOrd="0" destOrd="0" presId="urn:microsoft.com/office/officeart/2005/8/layout/vList2"/>
    <dgm:cxn modelId="{4FC1D0A7-A50E-4C13-8F39-B16D47E321A3}" type="presOf" srcId="{A9000D38-760C-4962-A8A8-BBE3B21E1C33}" destId="{80D9D557-1496-4FB3-836C-2BA5A26EF129}" srcOrd="0" destOrd="0" presId="urn:microsoft.com/office/officeart/2005/8/layout/vList2"/>
    <dgm:cxn modelId="{32F53B37-CE30-43B3-9F77-C2A857FBE026}" srcId="{67429DD3-43A3-4F76-B953-9AFE5F3A3F34}" destId="{C192DCE9-CC2A-4F25-AEDD-CD8685AE93DC}" srcOrd="1" destOrd="0" parTransId="{B88DD906-C502-4F03-813D-6E0A708F4247}" sibTransId="{7DDC511A-F498-409F-B593-0E27A0B29A15}"/>
    <dgm:cxn modelId="{D3293772-5EEA-4277-9150-4479985BB5DA}" srcId="{67429DD3-43A3-4F76-B953-9AFE5F3A3F34}" destId="{DE1AD937-EFCB-4460-A0E0-FDF316275E85}" srcOrd="0" destOrd="0" parTransId="{BF89B4E4-CBC9-4591-9912-7EF0C5264C38}" sibTransId="{F7F8031E-7DE5-412C-BD78-6464C93A8870}"/>
    <dgm:cxn modelId="{4A4795A8-0FA3-4BB3-808F-A183D676E5F7}" type="presParOf" srcId="{475158DF-1EDB-4504-816B-E8585F3523DD}" destId="{BB0FA40A-9152-4053-87C8-57E3F47872C5}" srcOrd="0" destOrd="0" presId="urn:microsoft.com/office/officeart/2005/8/layout/vList2"/>
    <dgm:cxn modelId="{BDF1DA52-C16D-4900-B397-C7C1259162E0}" type="presParOf" srcId="{475158DF-1EDB-4504-816B-E8585F3523DD}" destId="{252D625B-7BF6-4467-A151-165C7DAF52A0}" srcOrd="1" destOrd="0" presId="urn:microsoft.com/office/officeart/2005/8/layout/vList2"/>
    <dgm:cxn modelId="{98AFF6E1-C83A-4A8B-B9B6-37A8446F3A59}" type="presParOf" srcId="{475158DF-1EDB-4504-816B-E8585F3523DD}" destId="{8AE2AEB8-76C2-40B3-AD0B-4268092C0B02}" srcOrd="2" destOrd="0" presId="urn:microsoft.com/office/officeart/2005/8/layout/vList2"/>
    <dgm:cxn modelId="{DDBD9121-477D-4594-BF71-260F1FAF6F34}" type="presParOf" srcId="{475158DF-1EDB-4504-816B-E8585F3523DD}" destId="{B6CE69DD-8D21-479D-A167-6D03B2C6C61F}" srcOrd="3" destOrd="0" presId="urn:microsoft.com/office/officeart/2005/8/layout/vList2"/>
    <dgm:cxn modelId="{43623546-A03D-4F55-A7A6-886A9EF9CAA2}" type="presParOf" srcId="{475158DF-1EDB-4504-816B-E8585F3523DD}" destId="{80D9D557-1496-4FB3-836C-2BA5A26EF129}" srcOrd="4" destOrd="0" presId="urn:microsoft.com/office/officeart/2005/8/layout/vList2"/>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D090C6-94B7-464F-BA08-4C4458132771}" type="doc">
      <dgm:prSet loTypeId="urn:microsoft.com/office/officeart/2005/8/layout/default#1" loCatId="list" qsTypeId="urn:microsoft.com/office/officeart/2005/8/quickstyle/simple1" qsCatId="simple" csTypeId="urn:microsoft.com/office/officeart/2005/8/colors/accent1_2" csCatId="accent1" phldr="1"/>
      <dgm:spPr/>
      <dgm:t>
        <a:bodyPr/>
        <a:lstStyle/>
        <a:p>
          <a:pPr rtl="1"/>
          <a:endParaRPr lang="ar-SA"/>
        </a:p>
      </dgm:t>
    </dgm:pt>
    <dgm:pt modelId="{D6C89909-8649-4022-B595-4E9D52F1CD28}">
      <dgm:prSet custT="1">
        <dgm:style>
          <a:lnRef idx="2">
            <a:schemeClr val="accent2"/>
          </a:lnRef>
          <a:fillRef idx="1">
            <a:schemeClr val="lt1"/>
          </a:fillRef>
          <a:effectRef idx="0">
            <a:schemeClr val="accent2"/>
          </a:effectRef>
          <a:fontRef idx="minor">
            <a:schemeClr val="dk1"/>
          </a:fontRef>
        </dgm:style>
      </dgm:prSet>
      <dgm:spPr/>
      <dgm:t>
        <a:bodyPr/>
        <a:lstStyle/>
        <a:p>
          <a:pPr rtl="1"/>
          <a:r>
            <a:rPr lang="ar-SA" sz="4800" b="1" dirty="0" smtClean="0">
              <a:solidFill>
                <a:schemeClr val="tx1"/>
              </a:solidFill>
              <a:latin typeface="Traditional Arabic" pitchFamily="18" charset="-78"/>
              <a:cs typeface="Traditional Arabic" pitchFamily="18" charset="-78"/>
            </a:rPr>
            <a:t>نمط توزيع الدخل القومي</a:t>
          </a:r>
          <a:endParaRPr lang="ar-SA" sz="4800" dirty="0">
            <a:solidFill>
              <a:schemeClr val="tx1"/>
            </a:solidFill>
            <a:latin typeface="Traditional Arabic" pitchFamily="18" charset="-78"/>
            <a:cs typeface="Traditional Arabic" pitchFamily="18" charset="-78"/>
          </a:endParaRPr>
        </a:p>
      </dgm:t>
    </dgm:pt>
    <dgm:pt modelId="{F05021BB-187D-4C8A-B0C0-996DFC4787F6}" type="parTrans" cxnId="{B583E9D7-4A20-4BD6-B061-7177D4599CCD}">
      <dgm:prSet/>
      <dgm:spPr/>
      <dgm:t>
        <a:bodyPr/>
        <a:lstStyle/>
        <a:p>
          <a:pPr rtl="1"/>
          <a:endParaRPr lang="ar-SA"/>
        </a:p>
      </dgm:t>
    </dgm:pt>
    <dgm:pt modelId="{8A785D74-64FF-49AB-ABEC-FA4DC58AFEAC}" type="sibTrans" cxnId="{B583E9D7-4A20-4BD6-B061-7177D4599CCD}">
      <dgm:prSet/>
      <dgm:spPr/>
      <dgm:t>
        <a:bodyPr/>
        <a:lstStyle/>
        <a:p>
          <a:pPr rtl="1"/>
          <a:endParaRPr lang="ar-SA"/>
        </a:p>
      </dgm:t>
    </dgm:pt>
    <dgm:pt modelId="{E5DB26B3-AB51-463E-BBF2-1CC312434C02}">
      <dgm:prSet custT="1">
        <dgm:style>
          <a:lnRef idx="2">
            <a:schemeClr val="accent1"/>
          </a:lnRef>
          <a:fillRef idx="1">
            <a:schemeClr val="lt1"/>
          </a:fillRef>
          <a:effectRef idx="0">
            <a:schemeClr val="accent1"/>
          </a:effectRef>
          <a:fontRef idx="minor">
            <a:schemeClr val="dk1"/>
          </a:fontRef>
        </dgm:style>
      </dgm:prSet>
      <dgm:spPr/>
      <dgm:t>
        <a:bodyPr/>
        <a:lstStyle/>
        <a:p>
          <a:pPr rtl="1"/>
          <a:r>
            <a:rPr lang="ar-SA" sz="3600" b="1" dirty="0" smtClean="0">
              <a:solidFill>
                <a:schemeClr val="tx1"/>
              </a:solidFill>
              <a:latin typeface="Traditional Arabic" pitchFamily="18" charset="-78"/>
              <a:cs typeface="Traditional Arabic" pitchFamily="18" charset="-78"/>
            </a:rPr>
            <a:t>حجم الأصول السائلة لدى الأفراد</a:t>
          </a:r>
          <a:endParaRPr lang="ar-SA" sz="3600" dirty="0">
            <a:solidFill>
              <a:schemeClr val="tx1"/>
            </a:solidFill>
            <a:latin typeface="Traditional Arabic" pitchFamily="18" charset="-78"/>
            <a:cs typeface="Traditional Arabic" pitchFamily="18" charset="-78"/>
          </a:endParaRPr>
        </a:p>
      </dgm:t>
    </dgm:pt>
    <dgm:pt modelId="{BFAB0A22-F095-43C6-9179-064F38AFF47C}" type="parTrans" cxnId="{A86DA031-CDA4-4B82-92FD-501F1885EA25}">
      <dgm:prSet/>
      <dgm:spPr/>
      <dgm:t>
        <a:bodyPr/>
        <a:lstStyle/>
        <a:p>
          <a:pPr rtl="1"/>
          <a:endParaRPr lang="ar-SA"/>
        </a:p>
      </dgm:t>
    </dgm:pt>
    <dgm:pt modelId="{49E8A6EB-0847-485F-9D15-476A76155812}" type="sibTrans" cxnId="{A86DA031-CDA4-4B82-92FD-501F1885EA25}">
      <dgm:prSet/>
      <dgm:spPr/>
      <dgm:t>
        <a:bodyPr/>
        <a:lstStyle/>
        <a:p>
          <a:pPr rtl="1"/>
          <a:endParaRPr lang="ar-SA"/>
        </a:p>
      </dgm:t>
    </dgm:pt>
    <dgm:pt modelId="{8E29852B-BAFC-443A-B2F4-B42D670BFFBB}">
      <dgm:prSet custT="1">
        <dgm:style>
          <a:lnRef idx="2">
            <a:schemeClr val="dk1"/>
          </a:lnRef>
          <a:fillRef idx="1">
            <a:schemeClr val="lt1"/>
          </a:fillRef>
          <a:effectRef idx="0">
            <a:schemeClr val="dk1"/>
          </a:effectRef>
          <a:fontRef idx="minor">
            <a:schemeClr val="dk1"/>
          </a:fontRef>
        </dgm:style>
      </dgm:prSet>
      <dgm:spPr/>
      <dgm:t>
        <a:bodyPr/>
        <a:lstStyle/>
        <a:p>
          <a:pPr rtl="1"/>
          <a:r>
            <a:rPr lang="ar-SA" sz="4800" b="1" dirty="0" smtClean="0">
              <a:solidFill>
                <a:schemeClr val="tx1"/>
              </a:solidFill>
              <a:latin typeface="Traditional Arabic" pitchFamily="18" charset="-78"/>
              <a:cs typeface="Traditional Arabic" pitchFamily="18" charset="-78"/>
            </a:rPr>
            <a:t>رصيد السلع المعمرة</a:t>
          </a:r>
          <a:endParaRPr lang="ar-SA" sz="4800" dirty="0">
            <a:solidFill>
              <a:schemeClr val="tx1"/>
            </a:solidFill>
            <a:latin typeface="Traditional Arabic" pitchFamily="18" charset="-78"/>
            <a:cs typeface="Traditional Arabic" pitchFamily="18" charset="-78"/>
          </a:endParaRPr>
        </a:p>
      </dgm:t>
    </dgm:pt>
    <dgm:pt modelId="{7E28E4F2-566B-4441-9687-F6DA3132FE87}" type="parTrans" cxnId="{639DA16B-AB24-4920-937F-7DDE83A0AB62}">
      <dgm:prSet/>
      <dgm:spPr/>
      <dgm:t>
        <a:bodyPr/>
        <a:lstStyle/>
        <a:p>
          <a:pPr rtl="1"/>
          <a:endParaRPr lang="ar-SA"/>
        </a:p>
      </dgm:t>
    </dgm:pt>
    <dgm:pt modelId="{61A7FCC2-4B10-434E-9C66-7C4E9DB2BB8F}" type="sibTrans" cxnId="{639DA16B-AB24-4920-937F-7DDE83A0AB62}">
      <dgm:prSet/>
      <dgm:spPr/>
      <dgm:t>
        <a:bodyPr/>
        <a:lstStyle/>
        <a:p>
          <a:pPr rtl="1"/>
          <a:endParaRPr lang="ar-SA"/>
        </a:p>
      </dgm:t>
    </dgm:pt>
    <dgm:pt modelId="{364F33ED-9E80-4D92-96E0-3A6041113E29}">
      <dgm:prSet custT="1">
        <dgm:style>
          <a:lnRef idx="2">
            <a:schemeClr val="accent4"/>
          </a:lnRef>
          <a:fillRef idx="1">
            <a:schemeClr val="lt1"/>
          </a:fillRef>
          <a:effectRef idx="0">
            <a:schemeClr val="accent4"/>
          </a:effectRef>
          <a:fontRef idx="minor">
            <a:schemeClr val="dk1"/>
          </a:fontRef>
        </dgm:style>
      </dgm:prSet>
      <dgm:spPr/>
      <dgm:t>
        <a:bodyPr/>
        <a:lstStyle/>
        <a:p>
          <a:pPr rtl="1"/>
          <a:r>
            <a:rPr lang="ar-SA" sz="7200" b="1" dirty="0" smtClean="0">
              <a:solidFill>
                <a:schemeClr val="tx1"/>
              </a:solidFill>
              <a:latin typeface="Traditional Arabic" pitchFamily="18" charset="-78"/>
              <a:cs typeface="Traditional Arabic" pitchFamily="18" charset="-78"/>
            </a:rPr>
            <a:t>التوقعات</a:t>
          </a:r>
          <a:endParaRPr lang="ar-SA" sz="7200" dirty="0">
            <a:solidFill>
              <a:schemeClr val="tx1"/>
            </a:solidFill>
            <a:latin typeface="Traditional Arabic" pitchFamily="18" charset="-78"/>
            <a:cs typeface="Traditional Arabic" pitchFamily="18" charset="-78"/>
          </a:endParaRPr>
        </a:p>
      </dgm:t>
    </dgm:pt>
    <dgm:pt modelId="{EC26C734-B4FC-4774-9ACA-917FCC996541}" type="parTrans" cxnId="{17044086-9093-4196-BEEB-3CB5D7CA1B50}">
      <dgm:prSet/>
      <dgm:spPr/>
      <dgm:t>
        <a:bodyPr/>
        <a:lstStyle/>
        <a:p>
          <a:pPr rtl="1"/>
          <a:endParaRPr lang="ar-SA"/>
        </a:p>
      </dgm:t>
    </dgm:pt>
    <dgm:pt modelId="{8BCAC628-792F-4BF4-8CAD-D7C692F497CC}" type="sibTrans" cxnId="{17044086-9093-4196-BEEB-3CB5D7CA1B50}">
      <dgm:prSet/>
      <dgm:spPr/>
      <dgm:t>
        <a:bodyPr/>
        <a:lstStyle/>
        <a:p>
          <a:pPr rtl="1"/>
          <a:endParaRPr lang="ar-SA"/>
        </a:p>
      </dgm:t>
    </dgm:pt>
    <dgm:pt modelId="{EA73732D-4E71-414C-A066-4057A35A10A2}">
      <dgm:prSet custT="1">
        <dgm:style>
          <a:lnRef idx="2">
            <a:schemeClr val="accent6"/>
          </a:lnRef>
          <a:fillRef idx="1">
            <a:schemeClr val="lt1"/>
          </a:fillRef>
          <a:effectRef idx="0">
            <a:schemeClr val="accent6"/>
          </a:effectRef>
          <a:fontRef idx="minor">
            <a:schemeClr val="dk1"/>
          </a:fontRef>
        </dgm:style>
      </dgm:prSet>
      <dgm:spPr/>
      <dgm:t>
        <a:bodyPr/>
        <a:lstStyle/>
        <a:p>
          <a:pPr rtl="1"/>
          <a:r>
            <a:rPr lang="ar-SA" sz="6000" b="1" dirty="0" smtClean="0">
              <a:solidFill>
                <a:schemeClr val="tx1"/>
              </a:solidFill>
              <a:latin typeface="Traditional Arabic" pitchFamily="18" charset="-78"/>
              <a:cs typeface="Traditional Arabic" pitchFamily="18" charset="-78"/>
            </a:rPr>
            <a:t>سعر الفائدة</a:t>
          </a:r>
          <a:endParaRPr lang="ar-SA" sz="6000" dirty="0">
            <a:solidFill>
              <a:schemeClr val="tx1"/>
            </a:solidFill>
            <a:latin typeface="Traditional Arabic" pitchFamily="18" charset="-78"/>
            <a:cs typeface="Traditional Arabic" pitchFamily="18" charset="-78"/>
          </a:endParaRPr>
        </a:p>
      </dgm:t>
    </dgm:pt>
    <dgm:pt modelId="{A0D6F25D-ED53-4D69-8241-822FAA9E051C}" type="parTrans" cxnId="{E20F4D17-804F-4858-8977-00405D56D85F}">
      <dgm:prSet/>
      <dgm:spPr/>
      <dgm:t>
        <a:bodyPr/>
        <a:lstStyle/>
        <a:p>
          <a:pPr rtl="1"/>
          <a:endParaRPr lang="ar-SA"/>
        </a:p>
      </dgm:t>
    </dgm:pt>
    <dgm:pt modelId="{0BF261F1-56FA-4BCE-B285-DB5D9C8F3D92}" type="sibTrans" cxnId="{E20F4D17-804F-4858-8977-00405D56D85F}">
      <dgm:prSet/>
      <dgm:spPr/>
      <dgm:t>
        <a:bodyPr/>
        <a:lstStyle/>
        <a:p>
          <a:pPr rtl="1"/>
          <a:endParaRPr lang="ar-SA"/>
        </a:p>
      </dgm:t>
    </dgm:pt>
    <dgm:pt modelId="{040F6E3F-4FE7-4FD2-A36B-1AF7B4C865CB}">
      <dgm:prSet custT="1">
        <dgm:style>
          <a:lnRef idx="0">
            <a:schemeClr val="accent3"/>
          </a:lnRef>
          <a:fillRef idx="3">
            <a:schemeClr val="accent3"/>
          </a:fillRef>
          <a:effectRef idx="3">
            <a:schemeClr val="accent3"/>
          </a:effectRef>
          <a:fontRef idx="minor">
            <a:schemeClr val="lt1"/>
          </a:fontRef>
        </dgm:style>
      </dgm:prSet>
      <dgm:spPr/>
      <dgm:t>
        <a:bodyPr/>
        <a:lstStyle/>
        <a:p>
          <a:pPr rtl="1"/>
          <a:r>
            <a:rPr lang="ar-SA" sz="8000" b="1" dirty="0" smtClean="0">
              <a:solidFill>
                <a:schemeClr val="tx1"/>
              </a:solidFill>
              <a:latin typeface="Traditional Arabic" pitchFamily="18" charset="-78"/>
              <a:cs typeface="Traditional Arabic" pitchFamily="18" charset="-78"/>
            </a:rPr>
            <a:t>العوامل الموضوعية</a:t>
          </a:r>
          <a:endParaRPr lang="ar-SA" sz="8000" dirty="0">
            <a:solidFill>
              <a:schemeClr val="tx1"/>
            </a:solidFill>
            <a:latin typeface="Traditional Arabic" pitchFamily="18" charset="-78"/>
            <a:cs typeface="Traditional Arabic" pitchFamily="18" charset="-78"/>
          </a:endParaRPr>
        </a:p>
      </dgm:t>
    </dgm:pt>
    <dgm:pt modelId="{86AA8285-B4CC-4821-8C7B-4285F54FBA55}" type="parTrans" cxnId="{9C3FB0A3-684D-4AE3-9B25-77800AD0E888}">
      <dgm:prSet/>
      <dgm:spPr/>
      <dgm:t>
        <a:bodyPr/>
        <a:lstStyle/>
        <a:p>
          <a:pPr rtl="1"/>
          <a:endParaRPr lang="ar-SA"/>
        </a:p>
      </dgm:t>
    </dgm:pt>
    <dgm:pt modelId="{441560CF-A80B-4E41-9108-699307764E7A}" type="sibTrans" cxnId="{9C3FB0A3-684D-4AE3-9B25-77800AD0E888}">
      <dgm:prSet/>
      <dgm:spPr/>
      <dgm:t>
        <a:bodyPr/>
        <a:lstStyle/>
        <a:p>
          <a:pPr rtl="1"/>
          <a:endParaRPr lang="ar-SA"/>
        </a:p>
      </dgm:t>
    </dgm:pt>
    <dgm:pt modelId="{D0441BD0-D391-4D65-BEAB-3205215DBE79}" type="pres">
      <dgm:prSet presAssocID="{77D090C6-94B7-464F-BA08-4C4458132771}" presName="diagram" presStyleCnt="0">
        <dgm:presLayoutVars>
          <dgm:dir/>
          <dgm:resizeHandles val="exact"/>
        </dgm:presLayoutVars>
      </dgm:prSet>
      <dgm:spPr/>
      <dgm:t>
        <a:bodyPr/>
        <a:lstStyle/>
        <a:p>
          <a:pPr rtl="1"/>
          <a:endParaRPr lang="ar-SA"/>
        </a:p>
      </dgm:t>
    </dgm:pt>
    <dgm:pt modelId="{11100E49-D44E-49DC-9C9D-81D5EE83498C}" type="pres">
      <dgm:prSet presAssocID="{D6C89909-8649-4022-B595-4E9D52F1CD28}" presName="node" presStyleLbl="node1" presStyleIdx="0" presStyleCnt="6" custLinFactX="100000" custLinFactNeighborX="100992" custLinFactNeighborY="17872">
        <dgm:presLayoutVars>
          <dgm:bulletEnabled val="1"/>
        </dgm:presLayoutVars>
      </dgm:prSet>
      <dgm:spPr/>
      <dgm:t>
        <a:bodyPr/>
        <a:lstStyle/>
        <a:p>
          <a:pPr rtl="1"/>
          <a:endParaRPr lang="ar-SA"/>
        </a:p>
      </dgm:t>
    </dgm:pt>
    <dgm:pt modelId="{E53E7155-0ED4-421A-86E4-DE44FB9C8474}" type="pres">
      <dgm:prSet presAssocID="{8A785D74-64FF-49AB-ABEC-FA4DC58AFEAC}" presName="sibTrans" presStyleCnt="0"/>
      <dgm:spPr/>
    </dgm:pt>
    <dgm:pt modelId="{4BD9DCBD-2B70-41C8-BC2E-6930065497AD}" type="pres">
      <dgm:prSet presAssocID="{E5DB26B3-AB51-463E-BBF2-1CC312434C02}" presName="node" presStyleLbl="node1" presStyleIdx="1" presStyleCnt="6" custLinFactNeighborX="-9504" custLinFactNeighborY="79580">
        <dgm:presLayoutVars>
          <dgm:bulletEnabled val="1"/>
        </dgm:presLayoutVars>
      </dgm:prSet>
      <dgm:spPr/>
      <dgm:t>
        <a:bodyPr/>
        <a:lstStyle/>
        <a:p>
          <a:pPr rtl="1"/>
          <a:endParaRPr lang="ar-SA"/>
        </a:p>
      </dgm:t>
    </dgm:pt>
    <dgm:pt modelId="{E20283F2-EC1D-400E-A883-D06648E17953}" type="pres">
      <dgm:prSet presAssocID="{49E8A6EB-0847-485F-9D15-476A76155812}" presName="sibTrans" presStyleCnt="0"/>
      <dgm:spPr/>
    </dgm:pt>
    <dgm:pt modelId="{1A0CE3F6-918F-4412-A014-DED2A8DDE2EB}" type="pres">
      <dgm:prSet presAssocID="{EA73732D-4E71-414C-A066-4057A35A10A2}" presName="node" presStyleLbl="node1" presStyleIdx="2" presStyleCnt="6" custLinFactY="100000" custLinFactNeighborX="-19008" custLinFactNeighborY="147073">
        <dgm:presLayoutVars>
          <dgm:bulletEnabled val="1"/>
        </dgm:presLayoutVars>
      </dgm:prSet>
      <dgm:spPr/>
      <dgm:t>
        <a:bodyPr/>
        <a:lstStyle/>
        <a:p>
          <a:pPr rtl="1"/>
          <a:endParaRPr lang="ar-SA"/>
        </a:p>
      </dgm:t>
    </dgm:pt>
    <dgm:pt modelId="{FA7EA30F-E35F-4AD9-B878-D49809B92059}" type="pres">
      <dgm:prSet presAssocID="{0BF261F1-56FA-4BCE-B285-DB5D9C8F3D92}" presName="sibTrans" presStyleCnt="0"/>
      <dgm:spPr/>
    </dgm:pt>
    <dgm:pt modelId="{D2C9D898-9956-4D2B-BBA1-7C190366C9BB}" type="pres">
      <dgm:prSet presAssocID="{364F33ED-9E80-4D92-96E0-3A6041113E29}" presName="node" presStyleLbl="node1" presStyleIdx="3" presStyleCnt="6" custLinFactNeighborX="45496" custLinFactNeighborY="81921">
        <dgm:presLayoutVars>
          <dgm:bulletEnabled val="1"/>
        </dgm:presLayoutVars>
      </dgm:prSet>
      <dgm:spPr/>
      <dgm:t>
        <a:bodyPr/>
        <a:lstStyle/>
        <a:p>
          <a:pPr rtl="1"/>
          <a:endParaRPr lang="ar-SA"/>
        </a:p>
      </dgm:t>
    </dgm:pt>
    <dgm:pt modelId="{332C9216-DCAD-4083-A5AA-4BC086A4B741}" type="pres">
      <dgm:prSet presAssocID="{8BCAC628-792F-4BF4-8CAD-D7C692F497CC}" presName="sibTrans" presStyleCnt="0"/>
      <dgm:spPr/>
    </dgm:pt>
    <dgm:pt modelId="{EAD2BCE5-7945-4044-8E5E-2EE83149F5FB}" type="pres">
      <dgm:prSet presAssocID="{8E29852B-BAFC-443A-B2F4-B42D670BFFBB}" presName="node" presStyleLbl="node1" presStyleIdx="4" presStyleCnt="6" custLinFactX="-67645" custLinFactNeighborX="-100000" custLinFactNeighborY="15805">
        <dgm:presLayoutVars>
          <dgm:bulletEnabled val="1"/>
        </dgm:presLayoutVars>
      </dgm:prSet>
      <dgm:spPr/>
      <dgm:t>
        <a:bodyPr/>
        <a:lstStyle/>
        <a:p>
          <a:pPr rtl="1"/>
          <a:endParaRPr lang="ar-SA"/>
        </a:p>
      </dgm:t>
    </dgm:pt>
    <dgm:pt modelId="{900A69FD-1033-4493-9C3D-4614E827A6BC}" type="pres">
      <dgm:prSet presAssocID="{61A7FCC2-4B10-434E-9C66-7C4E9DB2BB8F}" presName="sibTrans" presStyleCnt="0"/>
      <dgm:spPr/>
    </dgm:pt>
    <dgm:pt modelId="{1E9915CE-99DC-4C9F-9960-638B2821EE29}" type="pres">
      <dgm:prSet presAssocID="{040F6E3F-4FE7-4FD2-A36B-1AF7B4C865CB}" presName="node" presStyleLbl="node1" presStyleIdx="5" presStyleCnt="6" custScaleX="290218" custScaleY="64141" custLinFactY="-100000" custLinFactNeighborX="-1668" custLinFactNeighborY="-186717">
        <dgm:presLayoutVars>
          <dgm:bulletEnabled val="1"/>
        </dgm:presLayoutVars>
      </dgm:prSet>
      <dgm:spPr/>
      <dgm:t>
        <a:bodyPr/>
        <a:lstStyle/>
        <a:p>
          <a:pPr rtl="1"/>
          <a:endParaRPr lang="ar-SA"/>
        </a:p>
      </dgm:t>
    </dgm:pt>
  </dgm:ptLst>
  <dgm:cxnLst>
    <dgm:cxn modelId="{504A8376-8DCC-42F7-9C5B-B0B2AAC2CC33}" type="presOf" srcId="{77D090C6-94B7-464F-BA08-4C4458132771}" destId="{D0441BD0-D391-4D65-BEAB-3205215DBE79}" srcOrd="0" destOrd="0" presId="urn:microsoft.com/office/officeart/2005/8/layout/default#1"/>
    <dgm:cxn modelId="{E20F4D17-804F-4858-8977-00405D56D85F}" srcId="{77D090C6-94B7-464F-BA08-4C4458132771}" destId="{EA73732D-4E71-414C-A066-4057A35A10A2}" srcOrd="2" destOrd="0" parTransId="{A0D6F25D-ED53-4D69-8241-822FAA9E051C}" sibTransId="{0BF261F1-56FA-4BCE-B285-DB5D9C8F3D92}"/>
    <dgm:cxn modelId="{639DA16B-AB24-4920-937F-7DDE83A0AB62}" srcId="{77D090C6-94B7-464F-BA08-4C4458132771}" destId="{8E29852B-BAFC-443A-B2F4-B42D670BFFBB}" srcOrd="4" destOrd="0" parTransId="{7E28E4F2-566B-4441-9687-F6DA3132FE87}" sibTransId="{61A7FCC2-4B10-434E-9C66-7C4E9DB2BB8F}"/>
    <dgm:cxn modelId="{315487C2-B7A0-4262-86B4-2759D052C262}" type="presOf" srcId="{040F6E3F-4FE7-4FD2-A36B-1AF7B4C865CB}" destId="{1E9915CE-99DC-4C9F-9960-638B2821EE29}" srcOrd="0" destOrd="0" presId="urn:microsoft.com/office/officeart/2005/8/layout/default#1"/>
    <dgm:cxn modelId="{B583E9D7-4A20-4BD6-B061-7177D4599CCD}" srcId="{77D090C6-94B7-464F-BA08-4C4458132771}" destId="{D6C89909-8649-4022-B595-4E9D52F1CD28}" srcOrd="0" destOrd="0" parTransId="{F05021BB-187D-4C8A-B0C0-996DFC4787F6}" sibTransId="{8A785D74-64FF-49AB-ABEC-FA4DC58AFEAC}"/>
    <dgm:cxn modelId="{F7F4F0CE-9C9F-4B23-A60D-767AE0B8125B}" type="presOf" srcId="{E5DB26B3-AB51-463E-BBF2-1CC312434C02}" destId="{4BD9DCBD-2B70-41C8-BC2E-6930065497AD}" srcOrd="0" destOrd="0" presId="urn:microsoft.com/office/officeart/2005/8/layout/default#1"/>
    <dgm:cxn modelId="{17044086-9093-4196-BEEB-3CB5D7CA1B50}" srcId="{77D090C6-94B7-464F-BA08-4C4458132771}" destId="{364F33ED-9E80-4D92-96E0-3A6041113E29}" srcOrd="3" destOrd="0" parTransId="{EC26C734-B4FC-4774-9ACA-917FCC996541}" sibTransId="{8BCAC628-792F-4BF4-8CAD-D7C692F497CC}"/>
    <dgm:cxn modelId="{9C3FB0A3-684D-4AE3-9B25-77800AD0E888}" srcId="{77D090C6-94B7-464F-BA08-4C4458132771}" destId="{040F6E3F-4FE7-4FD2-A36B-1AF7B4C865CB}" srcOrd="5" destOrd="0" parTransId="{86AA8285-B4CC-4821-8C7B-4285F54FBA55}" sibTransId="{441560CF-A80B-4E41-9108-699307764E7A}"/>
    <dgm:cxn modelId="{D8A39997-DA9A-4B7E-AC61-7D2487376664}" type="presOf" srcId="{D6C89909-8649-4022-B595-4E9D52F1CD28}" destId="{11100E49-D44E-49DC-9C9D-81D5EE83498C}" srcOrd="0" destOrd="0" presId="urn:microsoft.com/office/officeart/2005/8/layout/default#1"/>
    <dgm:cxn modelId="{A86DA031-CDA4-4B82-92FD-501F1885EA25}" srcId="{77D090C6-94B7-464F-BA08-4C4458132771}" destId="{E5DB26B3-AB51-463E-BBF2-1CC312434C02}" srcOrd="1" destOrd="0" parTransId="{BFAB0A22-F095-43C6-9179-064F38AFF47C}" sibTransId="{49E8A6EB-0847-485F-9D15-476A76155812}"/>
    <dgm:cxn modelId="{978B0ACE-CC65-4E7A-B0D2-25D61DE59F77}" type="presOf" srcId="{364F33ED-9E80-4D92-96E0-3A6041113E29}" destId="{D2C9D898-9956-4D2B-BBA1-7C190366C9BB}" srcOrd="0" destOrd="0" presId="urn:microsoft.com/office/officeart/2005/8/layout/default#1"/>
    <dgm:cxn modelId="{4DB63B25-C993-444E-83CD-F682C1AC6AEA}" type="presOf" srcId="{EA73732D-4E71-414C-A066-4057A35A10A2}" destId="{1A0CE3F6-918F-4412-A014-DED2A8DDE2EB}" srcOrd="0" destOrd="0" presId="urn:microsoft.com/office/officeart/2005/8/layout/default#1"/>
    <dgm:cxn modelId="{A9B48809-7502-450F-B18F-0DE6641015CB}" type="presOf" srcId="{8E29852B-BAFC-443A-B2F4-B42D670BFFBB}" destId="{EAD2BCE5-7945-4044-8E5E-2EE83149F5FB}" srcOrd="0" destOrd="0" presId="urn:microsoft.com/office/officeart/2005/8/layout/default#1"/>
    <dgm:cxn modelId="{03543B1C-186A-4EE1-8E73-70F749C8E6EC}" type="presParOf" srcId="{D0441BD0-D391-4D65-BEAB-3205215DBE79}" destId="{11100E49-D44E-49DC-9C9D-81D5EE83498C}" srcOrd="0" destOrd="0" presId="urn:microsoft.com/office/officeart/2005/8/layout/default#1"/>
    <dgm:cxn modelId="{3627821D-2DEA-4E93-86B8-C29218373C2F}" type="presParOf" srcId="{D0441BD0-D391-4D65-BEAB-3205215DBE79}" destId="{E53E7155-0ED4-421A-86E4-DE44FB9C8474}" srcOrd="1" destOrd="0" presId="urn:microsoft.com/office/officeart/2005/8/layout/default#1"/>
    <dgm:cxn modelId="{C270D1AE-25DB-4139-A456-ED1F5F53B430}" type="presParOf" srcId="{D0441BD0-D391-4D65-BEAB-3205215DBE79}" destId="{4BD9DCBD-2B70-41C8-BC2E-6930065497AD}" srcOrd="2" destOrd="0" presId="urn:microsoft.com/office/officeart/2005/8/layout/default#1"/>
    <dgm:cxn modelId="{BEBBBFF3-B14C-4AF3-94B3-95DB02640D6B}" type="presParOf" srcId="{D0441BD0-D391-4D65-BEAB-3205215DBE79}" destId="{E20283F2-EC1D-400E-A883-D06648E17953}" srcOrd="3" destOrd="0" presId="urn:microsoft.com/office/officeart/2005/8/layout/default#1"/>
    <dgm:cxn modelId="{B7B72096-8840-4476-96E8-D7411C027491}" type="presParOf" srcId="{D0441BD0-D391-4D65-BEAB-3205215DBE79}" destId="{1A0CE3F6-918F-4412-A014-DED2A8DDE2EB}" srcOrd="4" destOrd="0" presId="urn:microsoft.com/office/officeart/2005/8/layout/default#1"/>
    <dgm:cxn modelId="{59EC7F47-6E4D-4CC7-A427-7CB24420189A}" type="presParOf" srcId="{D0441BD0-D391-4D65-BEAB-3205215DBE79}" destId="{FA7EA30F-E35F-4AD9-B878-D49809B92059}" srcOrd="5" destOrd="0" presId="urn:microsoft.com/office/officeart/2005/8/layout/default#1"/>
    <dgm:cxn modelId="{8BC976F5-1E96-4AF1-96BB-CFC7F8FC8CB7}" type="presParOf" srcId="{D0441BD0-D391-4D65-BEAB-3205215DBE79}" destId="{D2C9D898-9956-4D2B-BBA1-7C190366C9BB}" srcOrd="6" destOrd="0" presId="urn:microsoft.com/office/officeart/2005/8/layout/default#1"/>
    <dgm:cxn modelId="{CB0C40A5-7624-4A23-816E-C9E710351AA8}" type="presParOf" srcId="{D0441BD0-D391-4D65-BEAB-3205215DBE79}" destId="{332C9216-DCAD-4083-A5AA-4BC086A4B741}" srcOrd="7" destOrd="0" presId="urn:microsoft.com/office/officeart/2005/8/layout/default#1"/>
    <dgm:cxn modelId="{6B329EF9-DEF2-4F8A-9E87-AAC2FA7BAA9E}" type="presParOf" srcId="{D0441BD0-D391-4D65-BEAB-3205215DBE79}" destId="{EAD2BCE5-7945-4044-8E5E-2EE83149F5FB}" srcOrd="8" destOrd="0" presId="urn:microsoft.com/office/officeart/2005/8/layout/default#1"/>
    <dgm:cxn modelId="{94B59A38-B637-4CD4-A249-FA24E452B4D3}" type="presParOf" srcId="{D0441BD0-D391-4D65-BEAB-3205215DBE79}" destId="{900A69FD-1033-4493-9C3D-4614E827A6BC}" srcOrd="9" destOrd="0" presId="urn:microsoft.com/office/officeart/2005/8/layout/default#1"/>
    <dgm:cxn modelId="{199E2B89-9E29-485A-93C3-976CA7EF651D}" type="presParOf" srcId="{D0441BD0-D391-4D65-BEAB-3205215DBE79}" destId="{1E9915CE-99DC-4C9F-9960-638B2821EE29}" srcOrd="10" destOrd="0" presId="urn:microsoft.com/office/officeart/2005/8/layout/defaul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A90B96F-D390-4CB9-8E40-35A509E68D8C}"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pPr rtl="1"/>
          <a:endParaRPr lang="ar-SA"/>
        </a:p>
      </dgm:t>
    </dgm:pt>
    <dgm:pt modelId="{31197DB8-98FD-4668-9AC6-2CD1C0E9880C}">
      <dgm:prSet phldrT="[Texte]" custT="1">
        <dgm:style>
          <a:lnRef idx="1">
            <a:schemeClr val="accent1"/>
          </a:lnRef>
          <a:fillRef idx="2">
            <a:schemeClr val="accent1"/>
          </a:fillRef>
          <a:effectRef idx="1">
            <a:schemeClr val="accent1"/>
          </a:effectRef>
          <a:fontRef idx="minor">
            <a:schemeClr val="dk1"/>
          </a:fontRef>
        </dgm:style>
      </dgm:prSet>
      <dgm:spPr/>
      <dgm:t>
        <a:bodyPr/>
        <a:lstStyle/>
        <a:p>
          <a:pPr rtl="1"/>
          <a:r>
            <a:rPr lang="ar-SA" sz="4800" b="1" dirty="0" smtClean="0">
              <a:solidFill>
                <a:schemeClr val="tx1"/>
              </a:solidFill>
              <a:latin typeface="Traditional Arabic" pitchFamily="18" charset="-78"/>
              <a:cs typeface="Traditional Arabic" pitchFamily="18" charset="-78"/>
            </a:rPr>
            <a:t>التطلع إلى مستويات معيشة أفضل</a:t>
          </a:r>
          <a:endParaRPr lang="ar-SA" sz="4800" b="1" dirty="0">
            <a:solidFill>
              <a:schemeClr val="tx1"/>
            </a:solidFill>
            <a:latin typeface="Traditional Arabic" pitchFamily="18" charset="-78"/>
            <a:cs typeface="Traditional Arabic" pitchFamily="18" charset="-78"/>
          </a:endParaRPr>
        </a:p>
      </dgm:t>
    </dgm:pt>
    <dgm:pt modelId="{706DCD8D-4332-48D9-BCCF-16BC50DDE555}" type="parTrans" cxnId="{8B342EDF-2C25-47BD-8FC8-494073529705}">
      <dgm:prSet/>
      <dgm:spPr/>
      <dgm:t>
        <a:bodyPr/>
        <a:lstStyle/>
        <a:p>
          <a:pPr rtl="1"/>
          <a:endParaRPr lang="ar-SA"/>
        </a:p>
      </dgm:t>
    </dgm:pt>
    <dgm:pt modelId="{F2DC1798-502B-4438-8F1F-BAA40D2CBEF3}" type="sibTrans" cxnId="{8B342EDF-2C25-47BD-8FC8-494073529705}">
      <dgm:prSet/>
      <dgm:spPr/>
      <dgm:t>
        <a:bodyPr/>
        <a:lstStyle/>
        <a:p>
          <a:pPr rtl="1"/>
          <a:endParaRPr lang="ar-SA"/>
        </a:p>
      </dgm:t>
    </dgm:pt>
    <dgm:pt modelId="{BAA93D6F-5B6A-42D7-B4F8-2EB15ED81AB1}">
      <dgm:prSet phldrT="[Texte]" custT="1">
        <dgm:style>
          <a:lnRef idx="1">
            <a:schemeClr val="accent1"/>
          </a:lnRef>
          <a:fillRef idx="2">
            <a:schemeClr val="accent1"/>
          </a:fillRef>
          <a:effectRef idx="1">
            <a:schemeClr val="accent1"/>
          </a:effectRef>
          <a:fontRef idx="minor">
            <a:schemeClr val="dk1"/>
          </a:fontRef>
        </dgm:style>
      </dgm:prSet>
      <dgm:spPr/>
      <dgm:t>
        <a:bodyPr/>
        <a:lstStyle/>
        <a:p>
          <a:pPr rtl="1"/>
          <a:r>
            <a:rPr lang="ar-SA" sz="7200" b="1" dirty="0" smtClean="0">
              <a:solidFill>
                <a:schemeClr val="tx1"/>
              </a:solidFill>
              <a:latin typeface="Traditional Arabic" pitchFamily="18" charset="-78"/>
              <a:cs typeface="Traditional Arabic" pitchFamily="18" charset="-78"/>
            </a:rPr>
            <a:t>الرغبة في التحسين</a:t>
          </a:r>
          <a:endParaRPr lang="ar-SA" sz="7200" b="1" dirty="0">
            <a:solidFill>
              <a:schemeClr val="tx1"/>
            </a:solidFill>
            <a:latin typeface="Traditional Arabic" pitchFamily="18" charset="-78"/>
            <a:cs typeface="Traditional Arabic" pitchFamily="18" charset="-78"/>
          </a:endParaRPr>
        </a:p>
      </dgm:t>
    </dgm:pt>
    <dgm:pt modelId="{0C891A59-0C11-432D-92B6-0578B0802838}" type="parTrans" cxnId="{2EB89CC1-046A-44E8-9143-35C8C4CEC33B}">
      <dgm:prSet/>
      <dgm:spPr/>
      <dgm:t>
        <a:bodyPr/>
        <a:lstStyle/>
        <a:p>
          <a:pPr rtl="1"/>
          <a:endParaRPr lang="ar-SA"/>
        </a:p>
      </dgm:t>
    </dgm:pt>
    <dgm:pt modelId="{42B74EBF-361D-49F7-BC3B-3BE730FF4ADB}" type="sibTrans" cxnId="{2EB89CC1-046A-44E8-9143-35C8C4CEC33B}">
      <dgm:prSet/>
      <dgm:spPr/>
      <dgm:t>
        <a:bodyPr/>
        <a:lstStyle/>
        <a:p>
          <a:pPr rtl="1"/>
          <a:endParaRPr lang="ar-SA"/>
        </a:p>
      </dgm:t>
    </dgm:pt>
    <dgm:pt modelId="{E26EEB23-482D-472F-AB22-CBD10A8B9805}">
      <dgm:prSet phldrT="[Texte]" custT="1">
        <dgm:style>
          <a:lnRef idx="2">
            <a:schemeClr val="accent5"/>
          </a:lnRef>
          <a:fillRef idx="1">
            <a:schemeClr val="lt1"/>
          </a:fillRef>
          <a:effectRef idx="0">
            <a:schemeClr val="accent5"/>
          </a:effectRef>
          <a:fontRef idx="minor">
            <a:schemeClr val="dk1"/>
          </a:fontRef>
        </dgm:style>
      </dgm:prSet>
      <dgm:spPr/>
      <dgm:t>
        <a:bodyPr/>
        <a:lstStyle/>
        <a:p>
          <a:pPr rtl="1"/>
          <a:r>
            <a:rPr lang="ar-SA" sz="4800" b="1" dirty="0" smtClean="0">
              <a:solidFill>
                <a:schemeClr val="tx1"/>
              </a:solidFill>
              <a:latin typeface="Traditional Arabic" pitchFamily="18" charset="-78"/>
              <a:cs typeface="Traditional Arabic" pitchFamily="18" charset="-78"/>
            </a:rPr>
            <a:t>تكوين الإحتياطي</a:t>
          </a:r>
          <a:endParaRPr lang="ar-SA" sz="4800" b="1" dirty="0">
            <a:solidFill>
              <a:schemeClr val="tx1"/>
            </a:solidFill>
            <a:latin typeface="Traditional Arabic" pitchFamily="18" charset="-78"/>
            <a:cs typeface="Traditional Arabic" pitchFamily="18" charset="-78"/>
          </a:endParaRPr>
        </a:p>
      </dgm:t>
    </dgm:pt>
    <dgm:pt modelId="{EF20B553-15CE-4819-B071-4D47B5BF39AE}" type="parTrans" cxnId="{339B4B96-7896-4D3D-8BDA-5F33D4F1E696}">
      <dgm:prSet/>
      <dgm:spPr/>
      <dgm:t>
        <a:bodyPr/>
        <a:lstStyle/>
        <a:p>
          <a:pPr rtl="1"/>
          <a:endParaRPr lang="ar-SA"/>
        </a:p>
      </dgm:t>
    </dgm:pt>
    <dgm:pt modelId="{0DC7BB96-3931-442D-A119-002A7DB14124}" type="sibTrans" cxnId="{339B4B96-7896-4D3D-8BDA-5F33D4F1E696}">
      <dgm:prSet/>
      <dgm:spPr/>
      <dgm:t>
        <a:bodyPr/>
        <a:lstStyle/>
        <a:p>
          <a:pPr rtl="1"/>
          <a:endParaRPr lang="ar-SA"/>
        </a:p>
      </dgm:t>
    </dgm:pt>
    <dgm:pt modelId="{B46FDA3F-8CB2-464C-AE90-3EA29A340094}">
      <dgm:prSet phldrT="[Texte]" custT="1">
        <dgm:style>
          <a:lnRef idx="2">
            <a:schemeClr val="accent1"/>
          </a:lnRef>
          <a:fillRef idx="1">
            <a:schemeClr val="lt1"/>
          </a:fillRef>
          <a:effectRef idx="0">
            <a:schemeClr val="accent1"/>
          </a:effectRef>
          <a:fontRef idx="minor">
            <a:schemeClr val="dk1"/>
          </a:fontRef>
        </dgm:style>
      </dgm:prSet>
      <dgm:spPr/>
      <dgm:t>
        <a:bodyPr/>
        <a:lstStyle/>
        <a:p>
          <a:pPr rtl="1"/>
          <a:r>
            <a:rPr lang="ar-SA" sz="6600" b="1" dirty="0" smtClean="0">
              <a:solidFill>
                <a:schemeClr val="tx1"/>
              </a:solidFill>
              <a:latin typeface="Traditional Arabic" pitchFamily="18" charset="-78"/>
              <a:cs typeface="Traditional Arabic" pitchFamily="18" charset="-78"/>
            </a:rPr>
            <a:t>مقابلة زيادة متطلبات الحياة</a:t>
          </a:r>
          <a:endParaRPr lang="ar-SA" sz="6600" b="1" dirty="0">
            <a:solidFill>
              <a:schemeClr val="tx1"/>
            </a:solidFill>
            <a:latin typeface="Traditional Arabic" pitchFamily="18" charset="-78"/>
            <a:cs typeface="Traditional Arabic" pitchFamily="18" charset="-78"/>
          </a:endParaRPr>
        </a:p>
      </dgm:t>
    </dgm:pt>
    <dgm:pt modelId="{6FFF61F9-3194-43B5-9514-102CC9492E74}" type="sibTrans" cxnId="{5CC4CB13-3F7F-4905-94E7-3027E89ADD0A}">
      <dgm:prSet/>
      <dgm:spPr/>
      <dgm:t>
        <a:bodyPr/>
        <a:lstStyle/>
        <a:p>
          <a:pPr rtl="1"/>
          <a:endParaRPr lang="ar-SA"/>
        </a:p>
      </dgm:t>
    </dgm:pt>
    <dgm:pt modelId="{AAC3912E-6295-43A6-986E-529F9B24B34C}" type="parTrans" cxnId="{5CC4CB13-3F7F-4905-94E7-3027E89ADD0A}">
      <dgm:prSet/>
      <dgm:spPr/>
      <dgm:t>
        <a:bodyPr/>
        <a:lstStyle/>
        <a:p>
          <a:pPr rtl="1"/>
          <a:endParaRPr lang="ar-SA"/>
        </a:p>
      </dgm:t>
    </dgm:pt>
    <dgm:pt modelId="{A57C1C92-B195-47E6-8A4F-414ED648C686}">
      <dgm:prSet phldrT="[Texte]" custT="1">
        <dgm:style>
          <a:lnRef idx="0">
            <a:schemeClr val="accent1"/>
          </a:lnRef>
          <a:fillRef idx="3">
            <a:schemeClr val="accent1"/>
          </a:fillRef>
          <a:effectRef idx="3">
            <a:schemeClr val="accent1"/>
          </a:effectRef>
          <a:fontRef idx="minor">
            <a:schemeClr val="lt1"/>
          </a:fontRef>
        </dgm:style>
      </dgm:prSet>
      <dgm:spPr/>
      <dgm:t>
        <a:bodyPr/>
        <a:lstStyle/>
        <a:p>
          <a:pPr rtl="1"/>
          <a:r>
            <a:rPr lang="ar-SA" sz="9600" b="1" dirty="0" smtClean="0">
              <a:solidFill>
                <a:schemeClr val="tx1"/>
              </a:solidFill>
              <a:latin typeface="Traditional Arabic" pitchFamily="18" charset="-78"/>
              <a:cs typeface="Traditional Arabic" pitchFamily="18" charset="-78"/>
            </a:rPr>
            <a:t>العوامل الشخصية</a:t>
          </a:r>
          <a:endParaRPr lang="ar-SA" sz="9600" b="1" dirty="0">
            <a:solidFill>
              <a:schemeClr val="tx1"/>
            </a:solidFill>
            <a:latin typeface="Traditional Arabic" pitchFamily="18" charset="-78"/>
            <a:cs typeface="Traditional Arabic" pitchFamily="18" charset="-78"/>
          </a:endParaRPr>
        </a:p>
      </dgm:t>
    </dgm:pt>
    <dgm:pt modelId="{C1D55486-4121-4A96-AFDB-C7D760DAB441}" type="sibTrans" cxnId="{26351B71-BD8E-479A-BE01-61EA82713292}">
      <dgm:prSet/>
      <dgm:spPr/>
      <dgm:t>
        <a:bodyPr/>
        <a:lstStyle/>
        <a:p>
          <a:pPr rtl="1"/>
          <a:endParaRPr lang="ar-SA"/>
        </a:p>
      </dgm:t>
    </dgm:pt>
    <dgm:pt modelId="{399C79A8-0333-4231-8A72-E56816CB20F5}" type="parTrans" cxnId="{26351B71-BD8E-479A-BE01-61EA82713292}">
      <dgm:prSet/>
      <dgm:spPr/>
      <dgm:t>
        <a:bodyPr/>
        <a:lstStyle/>
        <a:p>
          <a:pPr rtl="1"/>
          <a:endParaRPr lang="ar-SA"/>
        </a:p>
      </dgm:t>
    </dgm:pt>
    <dgm:pt modelId="{9D8523BB-3D95-481C-8151-17A92F735AA2}" type="pres">
      <dgm:prSet presAssocID="{7A90B96F-D390-4CB9-8E40-35A509E68D8C}" presName="Name0" presStyleCnt="0">
        <dgm:presLayoutVars>
          <dgm:chPref val="1"/>
          <dgm:dir/>
          <dgm:animOne val="branch"/>
          <dgm:animLvl val="lvl"/>
          <dgm:resizeHandles/>
        </dgm:presLayoutVars>
      </dgm:prSet>
      <dgm:spPr/>
      <dgm:t>
        <a:bodyPr/>
        <a:lstStyle/>
        <a:p>
          <a:pPr rtl="1"/>
          <a:endParaRPr lang="ar-SA"/>
        </a:p>
      </dgm:t>
    </dgm:pt>
    <dgm:pt modelId="{DE5F4A1B-A09E-4003-B61B-F34B3F0DA1E4}" type="pres">
      <dgm:prSet presAssocID="{A57C1C92-B195-47E6-8A4F-414ED648C686}" presName="vertOne" presStyleCnt="0"/>
      <dgm:spPr/>
    </dgm:pt>
    <dgm:pt modelId="{51EAC1BE-4AA8-49E0-8D77-1E0500CAC522}" type="pres">
      <dgm:prSet presAssocID="{A57C1C92-B195-47E6-8A4F-414ED648C686}" presName="txOne" presStyleLbl="node0" presStyleIdx="0" presStyleCnt="1" custScaleX="93002" custScaleY="55279" custLinFactNeighborX="-709" custLinFactNeighborY="-80600">
        <dgm:presLayoutVars>
          <dgm:chPref val="3"/>
        </dgm:presLayoutVars>
      </dgm:prSet>
      <dgm:spPr/>
      <dgm:t>
        <a:bodyPr/>
        <a:lstStyle/>
        <a:p>
          <a:pPr rtl="1"/>
          <a:endParaRPr lang="ar-SA"/>
        </a:p>
      </dgm:t>
    </dgm:pt>
    <dgm:pt modelId="{6EC29183-ABC3-4C70-BEEA-BF925F4B5A3C}" type="pres">
      <dgm:prSet presAssocID="{A57C1C92-B195-47E6-8A4F-414ED648C686}" presName="parTransOne" presStyleCnt="0"/>
      <dgm:spPr/>
    </dgm:pt>
    <dgm:pt modelId="{ACEBD923-9490-48EC-8634-B96EA889902C}" type="pres">
      <dgm:prSet presAssocID="{A57C1C92-B195-47E6-8A4F-414ED648C686}" presName="horzOne" presStyleCnt="0"/>
      <dgm:spPr/>
    </dgm:pt>
    <dgm:pt modelId="{86ED807E-0B48-4E64-AA58-811D64523E6E}" type="pres">
      <dgm:prSet presAssocID="{B46FDA3F-8CB2-464C-AE90-3EA29A340094}" presName="vertTwo" presStyleCnt="0"/>
      <dgm:spPr/>
    </dgm:pt>
    <dgm:pt modelId="{C2B3D243-9E72-4C03-8A28-9164755D6DC0}" type="pres">
      <dgm:prSet presAssocID="{B46FDA3F-8CB2-464C-AE90-3EA29A340094}" presName="txTwo" presStyleLbl="node2" presStyleIdx="0" presStyleCnt="2" custScaleX="77673" custLinFactNeighborX="-9644" custLinFactNeighborY="26511">
        <dgm:presLayoutVars>
          <dgm:chPref val="3"/>
        </dgm:presLayoutVars>
      </dgm:prSet>
      <dgm:spPr/>
      <dgm:t>
        <a:bodyPr/>
        <a:lstStyle/>
        <a:p>
          <a:pPr rtl="1"/>
          <a:endParaRPr lang="ar-SA"/>
        </a:p>
      </dgm:t>
    </dgm:pt>
    <dgm:pt modelId="{5358F2E5-3F5F-4E25-B561-60EBDACEE39A}" type="pres">
      <dgm:prSet presAssocID="{B46FDA3F-8CB2-464C-AE90-3EA29A340094}" presName="parTransTwo" presStyleCnt="0"/>
      <dgm:spPr/>
    </dgm:pt>
    <dgm:pt modelId="{5914E786-78AF-436E-9F22-5E06C4C2535E}" type="pres">
      <dgm:prSet presAssocID="{B46FDA3F-8CB2-464C-AE90-3EA29A340094}" presName="horzTwo" presStyleCnt="0"/>
      <dgm:spPr/>
    </dgm:pt>
    <dgm:pt modelId="{8F6E9F0F-FB82-45D6-8B2E-83453679FE56}" type="pres">
      <dgm:prSet presAssocID="{31197DB8-98FD-4668-9AC6-2CD1C0E9880C}" presName="vertThree" presStyleCnt="0"/>
      <dgm:spPr/>
    </dgm:pt>
    <dgm:pt modelId="{386AB155-6109-4856-BC90-23FCBF404D41}" type="pres">
      <dgm:prSet presAssocID="{31197DB8-98FD-4668-9AC6-2CD1C0E9880C}" presName="txThree" presStyleLbl="node3" presStyleIdx="0" presStyleCnt="2" custScaleX="340434" custScaleY="83940" custLinFactNeighborX="15440" custLinFactNeighborY="5771">
        <dgm:presLayoutVars>
          <dgm:chPref val="3"/>
        </dgm:presLayoutVars>
      </dgm:prSet>
      <dgm:spPr/>
      <dgm:t>
        <a:bodyPr/>
        <a:lstStyle/>
        <a:p>
          <a:pPr rtl="1"/>
          <a:endParaRPr lang="ar-SA"/>
        </a:p>
      </dgm:t>
    </dgm:pt>
    <dgm:pt modelId="{EBEDBD16-06B2-4064-949D-D24A166152B3}" type="pres">
      <dgm:prSet presAssocID="{31197DB8-98FD-4668-9AC6-2CD1C0E9880C}" presName="horzThree" presStyleCnt="0"/>
      <dgm:spPr/>
    </dgm:pt>
    <dgm:pt modelId="{95626ED6-1577-484D-B180-1B24B4C6FAB4}" type="pres">
      <dgm:prSet presAssocID="{F2DC1798-502B-4438-8F1F-BAA40D2CBEF3}" presName="sibSpaceThree" presStyleCnt="0"/>
      <dgm:spPr/>
    </dgm:pt>
    <dgm:pt modelId="{E7BB1386-F644-4359-99F4-9750C87D725D}" type="pres">
      <dgm:prSet presAssocID="{BAA93D6F-5B6A-42D7-B4F8-2EB15ED81AB1}" presName="vertThree" presStyleCnt="0"/>
      <dgm:spPr/>
    </dgm:pt>
    <dgm:pt modelId="{40901736-4AEB-4A6C-9B42-D2C8D66B364B}" type="pres">
      <dgm:prSet presAssocID="{BAA93D6F-5B6A-42D7-B4F8-2EB15ED81AB1}" presName="txThree" presStyleLbl="node3" presStyleIdx="1" presStyleCnt="2" custScaleX="282582" custScaleY="87390" custLinFactX="91982" custLinFactNeighborX="100000" custLinFactNeighborY="-1230">
        <dgm:presLayoutVars>
          <dgm:chPref val="3"/>
        </dgm:presLayoutVars>
      </dgm:prSet>
      <dgm:spPr/>
      <dgm:t>
        <a:bodyPr/>
        <a:lstStyle/>
        <a:p>
          <a:pPr rtl="1"/>
          <a:endParaRPr lang="ar-SA"/>
        </a:p>
      </dgm:t>
    </dgm:pt>
    <dgm:pt modelId="{F082EC32-9AD9-4D3F-A2FD-CD2396821348}" type="pres">
      <dgm:prSet presAssocID="{BAA93D6F-5B6A-42D7-B4F8-2EB15ED81AB1}" presName="horzThree" presStyleCnt="0"/>
      <dgm:spPr/>
    </dgm:pt>
    <dgm:pt modelId="{AB695D4A-0F71-45DE-9774-7FC0D236CC95}" type="pres">
      <dgm:prSet presAssocID="{6FFF61F9-3194-43B5-9514-102CC9492E74}" presName="sibSpaceTwo" presStyleCnt="0"/>
      <dgm:spPr/>
    </dgm:pt>
    <dgm:pt modelId="{47BAAB31-704B-4EFD-A58D-5C716C879296}" type="pres">
      <dgm:prSet presAssocID="{E26EEB23-482D-472F-AB22-CBD10A8B9805}" presName="vertTwo" presStyleCnt="0"/>
      <dgm:spPr/>
    </dgm:pt>
    <dgm:pt modelId="{487B02A9-1A75-414B-9922-169E3DC0BDEF}" type="pres">
      <dgm:prSet presAssocID="{E26EEB23-482D-472F-AB22-CBD10A8B9805}" presName="txTwo" presStyleLbl="node2" presStyleIdx="1" presStyleCnt="2" custScaleX="203621" custLinFactNeighborX="-18723" custLinFactNeighborY="2054">
        <dgm:presLayoutVars>
          <dgm:chPref val="3"/>
        </dgm:presLayoutVars>
      </dgm:prSet>
      <dgm:spPr/>
      <dgm:t>
        <a:bodyPr/>
        <a:lstStyle/>
        <a:p>
          <a:pPr rtl="1"/>
          <a:endParaRPr lang="ar-SA"/>
        </a:p>
      </dgm:t>
    </dgm:pt>
    <dgm:pt modelId="{1E0D1233-B5DA-4D7C-B943-10883548B26F}" type="pres">
      <dgm:prSet presAssocID="{E26EEB23-482D-472F-AB22-CBD10A8B9805}" presName="horzTwo" presStyleCnt="0"/>
      <dgm:spPr/>
    </dgm:pt>
  </dgm:ptLst>
  <dgm:cxnLst>
    <dgm:cxn modelId="{CF29DBD0-1E51-406A-8ED9-512536C3EF8C}" type="presOf" srcId="{BAA93D6F-5B6A-42D7-B4F8-2EB15ED81AB1}" destId="{40901736-4AEB-4A6C-9B42-D2C8D66B364B}" srcOrd="0" destOrd="0" presId="urn:microsoft.com/office/officeart/2005/8/layout/hierarchy4"/>
    <dgm:cxn modelId="{B4D5C329-A63F-4A04-A43D-205D3EBADFB3}" type="presOf" srcId="{E26EEB23-482D-472F-AB22-CBD10A8B9805}" destId="{487B02A9-1A75-414B-9922-169E3DC0BDEF}" srcOrd="0" destOrd="0" presId="urn:microsoft.com/office/officeart/2005/8/layout/hierarchy4"/>
    <dgm:cxn modelId="{62FFD650-21BA-4541-A2A9-104D3D127CFE}" type="presOf" srcId="{A57C1C92-B195-47E6-8A4F-414ED648C686}" destId="{51EAC1BE-4AA8-49E0-8D77-1E0500CAC522}" srcOrd="0" destOrd="0" presId="urn:microsoft.com/office/officeart/2005/8/layout/hierarchy4"/>
    <dgm:cxn modelId="{26351B71-BD8E-479A-BE01-61EA82713292}" srcId="{7A90B96F-D390-4CB9-8E40-35A509E68D8C}" destId="{A57C1C92-B195-47E6-8A4F-414ED648C686}" srcOrd="0" destOrd="0" parTransId="{399C79A8-0333-4231-8A72-E56816CB20F5}" sibTransId="{C1D55486-4121-4A96-AFDB-C7D760DAB441}"/>
    <dgm:cxn modelId="{2EB89CC1-046A-44E8-9143-35C8C4CEC33B}" srcId="{B46FDA3F-8CB2-464C-AE90-3EA29A340094}" destId="{BAA93D6F-5B6A-42D7-B4F8-2EB15ED81AB1}" srcOrd="1" destOrd="0" parTransId="{0C891A59-0C11-432D-92B6-0578B0802838}" sibTransId="{42B74EBF-361D-49F7-BC3B-3BE730FF4ADB}"/>
    <dgm:cxn modelId="{C1DC45ED-58CB-4CB0-9DAB-CF0E5D4D7253}" type="presOf" srcId="{31197DB8-98FD-4668-9AC6-2CD1C0E9880C}" destId="{386AB155-6109-4856-BC90-23FCBF404D41}" srcOrd="0" destOrd="0" presId="urn:microsoft.com/office/officeart/2005/8/layout/hierarchy4"/>
    <dgm:cxn modelId="{71907A8E-7AD7-4137-B1C9-F9D6C6348D96}" type="presOf" srcId="{7A90B96F-D390-4CB9-8E40-35A509E68D8C}" destId="{9D8523BB-3D95-481C-8151-17A92F735AA2}" srcOrd="0" destOrd="0" presId="urn:microsoft.com/office/officeart/2005/8/layout/hierarchy4"/>
    <dgm:cxn modelId="{5EF56291-AA54-4776-AB36-782459153700}" type="presOf" srcId="{B46FDA3F-8CB2-464C-AE90-3EA29A340094}" destId="{C2B3D243-9E72-4C03-8A28-9164755D6DC0}" srcOrd="0" destOrd="0" presId="urn:microsoft.com/office/officeart/2005/8/layout/hierarchy4"/>
    <dgm:cxn modelId="{8B342EDF-2C25-47BD-8FC8-494073529705}" srcId="{B46FDA3F-8CB2-464C-AE90-3EA29A340094}" destId="{31197DB8-98FD-4668-9AC6-2CD1C0E9880C}" srcOrd="0" destOrd="0" parTransId="{706DCD8D-4332-48D9-BCCF-16BC50DDE555}" sibTransId="{F2DC1798-502B-4438-8F1F-BAA40D2CBEF3}"/>
    <dgm:cxn modelId="{339B4B96-7896-4D3D-8BDA-5F33D4F1E696}" srcId="{A57C1C92-B195-47E6-8A4F-414ED648C686}" destId="{E26EEB23-482D-472F-AB22-CBD10A8B9805}" srcOrd="1" destOrd="0" parTransId="{EF20B553-15CE-4819-B071-4D47B5BF39AE}" sibTransId="{0DC7BB96-3931-442D-A119-002A7DB14124}"/>
    <dgm:cxn modelId="{5CC4CB13-3F7F-4905-94E7-3027E89ADD0A}" srcId="{A57C1C92-B195-47E6-8A4F-414ED648C686}" destId="{B46FDA3F-8CB2-464C-AE90-3EA29A340094}" srcOrd="0" destOrd="0" parTransId="{AAC3912E-6295-43A6-986E-529F9B24B34C}" sibTransId="{6FFF61F9-3194-43B5-9514-102CC9492E74}"/>
    <dgm:cxn modelId="{AEAFC634-0638-4B29-88BE-BEC331F00B34}" type="presParOf" srcId="{9D8523BB-3D95-481C-8151-17A92F735AA2}" destId="{DE5F4A1B-A09E-4003-B61B-F34B3F0DA1E4}" srcOrd="0" destOrd="0" presId="urn:microsoft.com/office/officeart/2005/8/layout/hierarchy4"/>
    <dgm:cxn modelId="{46E31F17-02A1-4D02-AFCB-A85EB52ABF3A}" type="presParOf" srcId="{DE5F4A1B-A09E-4003-B61B-F34B3F0DA1E4}" destId="{51EAC1BE-4AA8-49E0-8D77-1E0500CAC522}" srcOrd="0" destOrd="0" presId="urn:microsoft.com/office/officeart/2005/8/layout/hierarchy4"/>
    <dgm:cxn modelId="{469F94FD-EFC6-4489-B62A-82506B94B6C7}" type="presParOf" srcId="{DE5F4A1B-A09E-4003-B61B-F34B3F0DA1E4}" destId="{6EC29183-ABC3-4C70-BEEA-BF925F4B5A3C}" srcOrd="1" destOrd="0" presId="urn:microsoft.com/office/officeart/2005/8/layout/hierarchy4"/>
    <dgm:cxn modelId="{8A5277E2-B787-4A75-B019-0C48483ED57C}" type="presParOf" srcId="{DE5F4A1B-A09E-4003-B61B-F34B3F0DA1E4}" destId="{ACEBD923-9490-48EC-8634-B96EA889902C}" srcOrd="2" destOrd="0" presId="urn:microsoft.com/office/officeart/2005/8/layout/hierarchy4"/>
    <dgm:cxn modelId="{ABD68EA4-B03D-4AAC-9CA3-902D56FA50FE}" type="presParOf" srcId="{ACEBD923-9490-48EC-8634-B96EA889902C}" destId="{86ED807E-0B48-4E64-AA58-811D64523E6E}" srcOrd="0" destOrd="0" presId="urn:microsoft.com/office/officeart/2005/8/layout/hierarchy4"/>
    <dgm:cxn modelId="{4F97D1AB-5AE6-4F20-A5FD-2507A32CD7AB}" type="presParOf" srcId="{86ED807E-0B48-4E64-AA58-811D64523E6E}" destId="{C2B3D243-9E72-4C03-8A28-9164755D6DC0}" srcOrd="0" destOrd="0" presId="urn:microsoft.com/office/officeart/2005/8/layout/hierarchy4"/>
    <dgm:cxn modelId="{0BE9DA20-C22A-41A9-920C-17F928CAD5D3}" type="presParOf" srcId="{86ED807E-0B48-4E64-AA58-811D64523E6E}" destId="{5358F2E5-3F5F-4E25-B561-60EBDACEE39A}" srcOrd="1" destOrd="0" presId="urn:microsoft.com/office/officeart/2005/8/layout/hierarchy4"/>
    <dgm:cxn modelId="{686D52F3-08B8-4B16-8CE5-340234719ECE}" type="presParOf" srcId="{86ED807E-0B48-4E64-AA58-811D64523E6E}" destId="{5914E786-78AF-436E-9F22-5E06C4C2535E}" srcOrd="2" destOrd="0" presId="urn:microsoft.com/office/officeart/2005/8/layout/hierarchy4"/>
    <dgm:cxn modelId="{76C04F98-593F-4070-80C9-641C18847A4F}" type="presParOf" srcId="{5914E786-78AF-436E-9F22-5E06C4C2535E}" destId="{8F6E9F0F-FB82-45D6-8B2E-83453679FE56}" srcOrd="0" destOrd="0" presId="urn:microsoft.com/office/officeart/2005/8/layout/hierarchy4"/>
    <dgm:cxn modelId="{B01F054A-DD74-4C3B-9C7A-690A6B64CA5D}" type="presParOf" srcId="{8F6E9F0F-FB82-45D6-8B2E-83453679FE56}" destId="{386AB155-6109-4856-BC90-23FCBF404D41}" srcOrd="0" destOrd="0" presId="urn:microsoft.com/office/officeart/2005/8/layout/hierarchy4"/>
    <dgm:cxn modelId="{FAE35599-D8FF-4DF0-996A-B0871A49635C}" type="presParOf" srcId="{8F6E9F0F-FB82-45D6-8B2E-83453679FE56}" destId="{EBEDBD16-06B2-4064-949D-D24A166152B3}" srcOrd="1" destOrd="0" presId="urn:microsoft.com/office/officeart/2005/8/layout/hierarchy4"/>
    <dgm:cxn modelId="{65F7B5A7-F8A1-4467-825E-38B38C7D5E13}" type="presParOf" srcId="{5914E786-78AF-436E-9F22-5E06C4C2535E}" destId="{95626ED6-1577-484D-B180-1B24B4C6FAB4}" srcOrd="1" destOrd="0" presId="urn:microsoft.com/office/officeart/2005/8/layout/hierarchy4"/>
    <dgm:cxn modelId="{80398B37-8C34-4EF9-9884-ED48451B19E7}" type="presParOf" srcId="{5914E786-78AF-436E-9F22-5E06C4C2535E}" destId="{E7BB1386-F644-4359-99F4-9750C87D725D}" srcOrd="2" destOrd="0" presId="urn:microsoft.com/office/officeart/2005/8/layout/hierarchy4"/>
    <dgm:cxn modelId="{5755CB27-EC20-4C69-93AA-A265D2791BE1}" type="presParOf" srcId="{E7BB1386-F644-4359-99F4-9750C87D725D}" destId="{40901736-4AEB-4A6C-9B42-D2C8D66B364B}" srcOrd="0" destOrd="0" presId="urn:microsoft.com/office/officeart/2005/8/layout/hierarchy4"/>
    <dgm:cxn modelId="{AA36B928-D0AE-4EB1-ACE5-187319B5DCAB}" type="presParOf" srcId="{E7BB1386-F644-4359-99F4-9750C87D725D}" destId="{F082EC32-9AD9-4D3F-A2FD-CD2396821348}" srcOrd="1" destOrd="0" presId="urn:microsoft.com/office/officeart/2005/8/layout/hierarchy4"/>
    <dgm:cxn modelId="{25DF9EC4-02E3-4651-BD58-0760CEDFF5D2}" type="presParOf" srcId="{ACEBD923-9490-48EC-8634-B96EA889902C}" destId="{AB695D4A-0F71-45DE-9774-7FC0D236CC95}" srcOrd="1" destOrd="0" presId="urn:microsoft.com/office/officeart/2005/8/layout/hierarchy4"/>
    <dgm:cxn modelId="{6C1A0528-EBCF-45F8-8203-BE64F56FE3E6}" type="presParOf" srcId="{ACEBD923-9490-48EC-8634-B96EA889902C}" destId="{47BAAB31-704B-4EFD-A58D-5C716C879296}" srcOrd="2" destOrd="0" presId="urn:microsoft.com/office/officeart/2005/8/layout/hierarchy4"/>
    <dgm:cxn modelId="{3A07EBE8-CACB-4532-A0C1-7653B84AC8C4}" type="presParOf" srcId="{47BAAB31-704B-4EFD-A58D-5C716C879296}" destId="{487B02A9-1A75-414B-9922-169E3DC0BDEF}" srcOrd="0" destOrd="0" presId="urn:microsoft.com/office/officeart/2005/8/layout/hierarchy4"/>
    <dgm:cxn modelId="{975CB892-4A32-4090-8F59-7622B5759088}" type="presParOf" srcId="{47BAAB31-704B-4EFD-A58D-5C716C879296}" destId="{1E0D1233-B5DA-4D7C-B943-10883548B26F}" srcOrd="1" destOrd="0" presId="urn:microsoft.com/office/officeart/2005/8/layout/hierarchy4"/>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AC8A799-2829-46A4-80CE-CBFA48BBD0E6}" type="doc">
      <dgm:prSet loTypeId="urn:microsoft.com/office/officeart/2005/8/layout/hList3" loCatId="list" qsTypeId="urn:microsoft.com/office/officeart/2005/8/quickstyle/simple1" qsCatId="simple" csTypeId="urn:microsoft.com/office/officeart/2005/8/colors/accent1_2" csCatId="accent1" phldr="1"/>
      <dgm:spPr/>
      <dgm:t>
        <a:bodyPr/>
        <a:lstStyle/>
        <a:p>
          <a:pPr rtl="1"/>
          <a:endParaRPr lang="ar-SA"/>
        </a:p>
      </dgm:t>
    </dgm:pt>
    <dgm:pt modelId="{DF645AE4-7A0D-44B5-A23F-CE4C51A49A3B}">
      <dgm:prSet phldrT="[Texte]" custT="1">
        <dgm:style>
          <a:lnRef idx="0">
            <a:schemeClr val="dk1"/>
          </a:lnRef>
          <a:fillRef idx="3">
            <a:schemeClr val="dk1"/>
          </a:fillRef>
          <a:effectRef idx="3">
            <a:schemeClr val="dk1"/>
          </a:effectRef>
          <a:fontRef idx="minor">
            <a:schemeClr val="lt1"/>
          </a:fontRef>
        </dgm:style>
      </dgm:prSet>
      <dgm:spPr/>
      <dgm:t>
        <a:bodyPr/>
        <a:lstStyle/>
        <a:p>
          <a:pPr rtl="1"/>
          <a:r>
            <a:rPr lang="ar-SA" sz="9600" b="1" dirty="0" smtClean="0">
              <a:latin typeface="Traditional Arabic" pitchFamily="18" charset="-78"/>
              <a:cs typeface="Traditional Arabic" pitchFamily="18" charset="-78"/>
            </a:rPr>
            <a:t>عوامل أخرى</a:t>
          </a:r>
          <a:endParaRPr lang="ar-SA" sz="9600" b="1" dirty="0">
            <a:latin typeface="Traditional Arabic" pitchFamily="18" charset="-78"/>
            <a:cs typeface="Traditional Arabic" pitchFamily="18" charset="-78"/>
          </a:endParaRPr>
        </a:p>
      </dgm:t>
    </dgm:pt>
    <dgm:pt modelId="{DB0EA4C7-C925-4D60-94AF-4EF6380568FE}" type="parTrans" cxnId="{18C7F0F2-E3C8-4602-9DF3-5FB028F381A9}">
      <dgm:prSet/>
      <dgm:spPr/>
      <dgm:t>
        <a:bodyPr/>
        <a:lstStyle/>
        <a:p>
          <a:pPr rtl="1"/>
          <a:endParaRPr lang="ar-SA"/>
        </a:p>
      </dgm:t>
    </dgm:pt>
    <dgm:pt modelId="{758945A5-53F6-4C49-A58F-378FDFDE3CF9}" type="sibTrans" cxnId="{18C7F0F2-E3C8-4602-9DF3-5FB028F381A9}">
      <dgm:prSet/>
      <dgm:spPr/>
      <dgm:t>
        <a:bodyPr/>
        <a:lstStyle/>
        <a:p>
          <a:pPr rtl="1"/>
          <a:endParaRPr lang="ar-SA"/>
        </a:p>
      </dgm:t>
    </dgm:pt>
    <dgm:pt modelId="{6E5E8070-38F0-4939-8B7E-A5B3690BA32F}">
      <dgm:prSet phldrT="[Texte]" custT="1">
        <dgm:style>
          <a:lnRef idx="1">
            <a:schemeClr val="accent2"/>
          </a:lnRef>
          <a:fillRef idx="2">
            <a:schemeClr val="accent2"/>
          </a:fillRef>
          <a:effectRef idx="1">
            <a:schemeClr val="accent2"/>
          </a:effectRef>
          <a:fontRef idx="minor">
            <a:schemeClr val="dk1"/>
          </a:fontRef>
        </dgm:style>
      </dgm:prSet>
      <dgm:spPr/>
      <dgm:t>
        <a:bodyPr/>
        <a:lstStyle/>
        <a:p>
          <a:pPr rtl="1"/>
          <a:r>
            <a:rPr lang="ar-SA" sz="6600" b="1" dirty="0" smtClean="0">
              <a:solidFill>
                <a:schemeClr val="tx1"/>
              </a:solidFill>
              <a:latin typeface="Traditional Arabic" pitchFamily="18" charset="-78"/>
              <a:cs typeface="Traditional Arabic" pitchFamily="18" charset="-78"/>
            </a:rPr>
            <a:t>العوامل الإجتماعية</a:t>
          </a:r>
          <a:endParaRPr lang="ar-SA" sz="6600" b="1" dirty="0">
            <a:solidFill>
              <a:schemeClr val="tx1"/>
            </a:solidFill>
            <a:latin typeface="Traditional Arabic" pitchFamily="18" charset="-78"/>
            <a:cs typeface="Traditional Arabic" pitchFamily="18" charset="-78"/>
          </a:endParaRPr>
        </a:p>
      </dgm:t>
    </dgm:pt>
    <dgm:pt modelId="{1CE7A6CA-397D-49FF-87C6-5B03CC523123}" type="parTrans" cxnId="{6C0A4D48-1644-434B-B218-CE278CBB4C53}">
      <dgm:prSet/>
      <dgm:spPr/>
      <dgm:t>
        <a:bodyPr/>
        <a:lstStyle/>
        <a:p>
          <a:pPr rtl="1"/>
          <a:endParaRPr lang="ar-SA"/>
        </a:p>
      </dgm:t>
    </dgm:pt>
    <dgm:pt modelId="{4C6F261E-91B5-4371-A3B4-430779E76E12}" type="sibTrans" cxnId="{6C0A4D48-1644-434B-B218-CE278CBB4C53}">
      <dgm:prSet/>
      <dgm:spPr/>
      <dgm:t>
        <a:bodyPr/>
        <a:lstStyle/>
        <a:p>
          <a:pPr rtl="1"/>
          <a:endParaRPr lang="ar-SA"/>
        </a:p>
      </dgm:t>
    </dgm:pt>
    <dgm:pt modelId="{48CAB0B0-B80B-41A2-8C39-C4E1427C828E}">
      <dgm:prSet phldrT="[Texte]" custT="1">
        <dgm:style>
          <a:lnRef idx="1">
            <a:schemeClr val="dk1"/>
          </a:lnRef>
          <a:fillRef idx="2">
            <a:schemeClr val="dk1"/>
          </a:fillRef>
          <a:effectRef idx="1">
            <a:schemeClr val="dk1"/>
          </a:effectRef>
          <a:fontRef idx="minor">
            <a:schemeClr val="dk1"/>
          </a:fontRef>
        </dgm:style>
      </dgm:prSet>
      <dgm:spPr/>
      <dgm:t>
        <a:bodyPr/>
        <a:lstStyle/>
        <a:p>
          <a:pPr rtl="1"/>
          <a:r>
            <a:rPr lang="ar-SA" sz="7200" b="1" dirty="0" smtClean="0">
              <a:solidFill>
                <a:schemeClr val="tx1"/>
              </a:solidFill>
              <a:latin typeface="Traditional Arabic" pitchFamily="18" charset="-78"/>
              <a:cs typeface="Traditional Arabic" pitchFamily="18" charset="-78"/>
            </a:rPr>
            <a:t>التقليد والمحاكاة</a:t>
          </a:r>
        </a:p>
      </dgm:t>
    </dgm:pt>
    <dgm:pt modelId="{D90552E0-B355-4BE0-8747-2CFC09244023}" type="parTrans" cxnId="{39F31DF2-03E9-41A1-8288-A8EAB229A111}">
      <dgm:prSet/>
      <dgm:spPr/>
      <dgm:t>
        <a:bodyPr/>
        <a:lstStyle/>
        <a:p>
          <a:pPr rtl="1"/>
          <a:endParaRPr lang="ar-SA"/>
        </a:p>
      </dgm:t>
    </dgm:pt>
    <dgm:pt modelId="{07189C03-8EC8-4608-8892-133F4A9C1580}" type="sibTrans" cxnId="{39F31DF2-03E9-41A1-8288-A8EAB229A111}">
      <dgm:prSet/>
      <dgm:spPr/>
      <dgm:t>
        <a:bodyPr/>
        <a:lstStyle/>
        <a:p>
          <a:pPr rtl="1"/>
          <a:endParaRPr lang="ar-SA"/>
        </a:p>
      </dgm:t>
    </dgm:pt>
    <dgm:pt modelId="{BE43334D-6FD2-4823-96CB-B38478C4117C}">
      <dgm:prSet phldrT="[Texte]" custT="1">
        <dgm:style>
          <a:lnRef idx="1">
            <a:schemeClr val="accent6"/>
          </a:lnRef>
          <a:fillRef idx="2">
            <a:schemeClr val="accent6"/>
          </a:fillRef>
          <a:effectRef idx="1">
            <a:schemeClr val="accent6"/>
          </a:effectRef>
          <a:fontRef idx="minor">
            <a:schemeClr val="dk1"/>
          </a:fontRef>
        </dgm:style>
      </dgm:prSet>
      <dgm:spPr/>
      <dgm:t>
        <a:bodyPr/>
        <a:lstStyle/>
        <a:p>
          <a:pPr rtl="1"/>
          <a:r>
            <a:rPr lang="ar-SA" sz="6600" b="1" dirty="0" smtClean="0">
              <a:solidFill>
                <a:schemeClr val="tx1"/>
              </a:solidFill>
              <a:latin typeface="Traditional Arabic" pitchFamily="18" charset="-78"/>
              <a:cs typeface="Traditional Arabic" pitchFamily="18" charset="-78"/>
            </a:rPr>
            <a:t>التقدم التكنولوجي</a:t>
          </a:r>
          <a:endParaRPr lang="ar-SA" sz="6600" b="1" dirty="0">
            <a:solidFill>
              <a:schemeClr val="tx1"/>
            </a:solidFill>
            <a:latin typeface="Traditional Arabic" pitchFamily="18" charset="-78"/>
            <a:cs typeface="Traditional Arabic" pitchFamily="18" charset="-78"/>
          </a:endParaRPr>
        </a:p>
      </dgm:t>
    </dgm:pt>
    <dgm:pt modelId="{229A67F9-2FDA-4223-976D-88C27B740B67}" type="parTrans" cxnId="{2614779F-82F9-4572-B071-3E77A823A6BE}">
      <dgm:prSet/>
      <dgm:spPr/>
      <dgm:t>
        <a:bodyPr/>
        <a:lstStyle/>
        <a:p>
          <a:pPr rtl="1"/>
          <a:endParaRPr lang="ar-SA"/>
        </a:p>
      </dgm:t>
    </dgm:pt>
    <dgm:pt modelId="{70748170-30E3-4D98-A636-53C5EE5C5C4F}" type="sibTrans" cxnId="{2614779F-82F9-4572-B071-3E77A823A6BE}">
      <dgm:prSet/>
      <dgm:spPr/>
      <dgm:t>
        <a:bodyPr/>
        <a:lstStyle/>
        <a:p>
          <a:pPr rtl="1"/>
          <a:endParaRPr lang="ar-SA"/>
        </a:p>
      </dgm:t>
    </dgm:pt>
    <dgm:pt modelId="{C2BAA39B-E66A-4AD8-B98C-2E6BAE9E0B8D}" type="pres">
      <dgm:prSet presAssocID="{6AC8A799-2829-46A4-80CE-CBFA48BBD0E6}" presName="composite" presStyleCnt="0">
        <dgm:presLayoutVars>
          <dgm:chMax val="1"/>
          <dgm:dir/>
          <dgm:resizeHandles val="exact"/>
        </dgm:presLayoutVars>
      </dgm:prSet>
      <dgm:spPr/>
      <dgm:t>
        <a:bodyPr/>
        <a:lstStyle/>
        <a:p>
          <a:pPr rtl="1"/>
          <a:endParaRPr lang="ar-SA"/>
        </a:p>
      </dgm:t>
    </dgm:pt>
    <dgm:pt modelId="{3E6E77C6-C281-40D0-9154-B64FB9DA45B5}" type="pres">
      <dgm:prSet presAssocID="{DF645AE4-7A0D-44B5-A23F-CE4C51A49A3B}" presName="roof" presStyleLbl="dkBgShp" presStyleIdx="0" presStyleCnt="2" custScaleX="96074" custScaleY="65336"/>
      <dgm:spPr/>
      <dgm:t>
        <a:bodyPr/>
        <a:lstStyle/>
        <a:p>
          <a:pPr rtl="1"/>
          <a:endParaRPr lang="ar-SA"/>
        </a:p>
      </dgm:t>
    </dgm:pt>
    <dgm:pt modelId="{3A834497-6CAA-4133-A257-EA6FD475DDEC}" type="pres">
      <dgm:prSet presAssocID="{DF645AE4-7A0D-44B5-A23F-CE4C51A49A3B}" presName="pillars" presStyleCnt="0"/>
      <dgm:spPr/>
    </dgm:pt>
    <dgm:pt modelId="{FD6ADE5E-A95F-4237-A3F3-4FB31CDB091A}" type="pres">
      <dgm:prSet presAssocID="{DF645AE4-7A0D-44B5-A23F-CE4C51A49A3B}" presName="pillar1" presStyleLbl="node1" presStyleIdx="0" presStyleCnt="3">
        <dgm:presLayoutVars>
          <dgm:bulletEnabled val="1"/>
        </dgm:presLayoutVars>
      </dgm:prSet>
      <dgm:spPr/>
      <dgm:t>
        <a:bodyPr/>
        <a:lstStyle/>
        <a:p>
          <a:pPr rtl="1"/>
          <a:endParaRPr lang="ar-SA"/>
        </a:p>
      </dgm:t>
    </dgm:pt>
    <dgm:pt modelId="{C7D59918-3F7D-43A6-A74B-359281EF0BC1}" type="pres">
      <dgm:prSet presAssocID="{48CAB0B0-B80B-41A2-8C39-C4E1427C828E}" presName="pillarX" presStyleLbl="node1" presStyleIdx="1" presStyleCnt="3">
        <dgm:presLayoutVars>
          <dgm:bulletEnabled val="1"/>
        </dgm:presLayoutVars>
      </dgm:prSet>
      <dgm:spPr/>
      <dgm:t>
        <a:bodyPr/>
        <a:lstStyle/>
        <a:p>
          <a:pPr rtl="1"/>
          <a:endParaRPr lang="ar-SA"/>
        </a:p>
      </dgm:t>
    </dgm:pt>
    <dgm:pt modelId="{745DD6C8-6BB4-4631-8223-4DAE472451DB}" type="pres">
      <dgm:prSet presAssocID="{BE43334D-6FD2-4823-96CB-B38478C4117C}" presName="pillarX" presStyleLbl="node1" presStyleIdx="2" presStyleCnt="3">
        <dgm:presLayoutVars>
          <dgm:bulletEnabled val="1"/>
        </dgm:presLayoutVars>
      </dgm:prSet>
      <dgm:spPr/>
      <dgm:t>
        <a:bodyPr/>
        <a:lstStyle/>
        <a:p>
          <a:pPr rtl="1"/>
          <a:endParaRPr lang="ar-SA"/>
        </a:p>
      </dgm:t>
    </dgm:pt>
    <dgm:pt modelId="{9A68D69E-9DF6-4119-8E0A-502C5FA0F11B}" type="pres">
      <dgm:prSet presAssocID="{DF645AE4-7A0D-44B5-A23F-CE4C51A49A3B}" presName="base" presStyleLbl="dkBgShp" presStyleIdx="1" presStyleCnt="2">
        <dgm:style>
          <a:lnRef idx="1">
            <a:schemeClr val="dk1"/>
          </a:lnRef>
          <a:fillRef idx="2">
            <a:schemeClr val="dk1"/>
          </a:fillRef>
          <a:effectRef idx="1">
            <a:schemeClr val="dk1"/>
          </a:effectRef>
          <a:fontRef idx="minor">
            <a:schemeClr val="dk1"/>
          </a:fontRef>
        </dgm:style>
      </dgm:prSet>
      <dgm:spPr/>
    </dgm:pt>
  </dgm:ptLst>
  <dgm:cxnLst>
    <dgm:cxn modelId="{39F31DF2-03E9-41A1-8288-A8EAB229A111}" srcId="{DF645AE4-7A0D-44B5-A23F-CE4C51A49A3B}" destId="{48CAB0B0-B80B-41A2-8C39-C4E1427C828E}" srcOrd="1" destOrd="0" parTransId="{D90552E0-B355-4BE0-8747-2CFC09244023}" sibTransId="{07189C03-8EC8-4608-8892-133F4A9C1580}"/>
    <dgm:cxn modelId="{11786329-7E08-4DF2-8F1E-6056E1CBCB7C}" type="presOf" srcId="{48CAB0B0-B80B-41A2-8C39-C4E1427C828E}" destId="{C7D59918-3F7D-43A6-A74B-359281EF0BC1}" srcOrd="0" destOrd="0" presId="urn:microsoft.com/office/officeart/2005/8/layout/hList3"/>
    <dgm:cxn modelId="{E0CBE706-2C14-4A31-AD2E-8119CE9F2F4F}" type="presOf" srcId="{DF645AE4-7A0D-44B5-A23F-CE4C51A49A3B}" destId="{3E6E77C6-C281-40D0-9154-B64FB9DA45B5}" srcOrd="0" destOrd="0" presId="urn:microsoft.com/office/officeart/2005/8/layout/hList3"/>
    <dgm:cxn modelId="{18C7F0F2-E3C8-4602-9DF3-5FB028F381A9}" srcId="{6AC8A799-2829-46A4-80CE-CBFA48BBD0E6}" destId="{DF645AE4-7A0D-44B5-A23F-CE4C51A49A3B}" srcOrd="0" destOrd="0" parTransId="{DB0EA4C7-C925-4D60-94AF-4EF6380568FE}" sibTransId="{758945A5-53F6-4C49-A58F-378FDFDE3CF9}"/>
    <dgm:cxn modelId="{1DBA08A1-2D51-47E0-85CA-E0B3496E2C0E}" type="presOf" srcId="{6E5E8070-38F0-4939-8B7E-A5B3690BA32F}" destId="{FD6ADE5E-A95F-4237-A3F3-4FB31CDB091A}" srcOrd="0" destOrd="0" presId="urn:microsoft.com/office/officeart/2005/8/layout/hList3"/>
    <dgm:cxn modelId="{2614779F-82F9-4572-B071-3E77A823A6BE}" srcId="{DF645AE4-7A0D-44B5-A23F-CE4C51A49A3B}" destId="{BE43334D-6FD2-4823-96CB-B38478C4117C}" srcOrd="2" destOrd="0" parTransId="{229A67F9-2FDA-4223-976D-88C27B740B67}" sibTransId="{70748170-30E3-4D98-A636-53C5EE5C5C4F}"/>
    <dgm:cxn modelId="{6C0A4D48-1644-434B-B218-CE278CBB4C53}" srcId="{DF645AE4-7A0D-44B5-A23F-CE4C51A49A3B}" destId="{6E5E8070-38F0-4939-8B7E-A5B3690BA32F}" srcOrd="0" destOrd="0" parTransId="{1CE7A6CA-397D-49FF-87C6-5B03CC523123}" sibTransId="{4C6F261E-91B5-4371-A3B4-430779E76E12}"/>
    <dgm:cxn modelId="{6F04AE91-F2E2-4907-8B6D-234BF1ABE4F0}" type="presOf" srcId="{BE43334D-6FD2-4823-96CB-B38478C4117C}" destId="{745DD6C8-6BB4-4631-8223-4DAE472451DB}" srcOrd="0" destOrd="0" presId="urn:microsoft.com/office/officeart/2005/8/layout/hList3"/>
    <dgm:cxn modelId="{F880D8C4-532D-4017-9882-FE67C489CD74}" type="presOf" srcId="{6AC8A799-2829-46A4-80CE-CBFA48BBD0E6}" destId="{C2BAA39B-E66A-4AD8-B98C-2E6BAE9E0B8D}" srcOrd="0" destOrd="0" presId="urn:microsoft.com/office/officeart/2005/8/layout/hList3"/>
    <dgm:cxn modelId="{A74B78CB-2A11-497D-AE57-EE03F8B4F514}" type="presParOf" srcId="{C2BAA39B-E66A-4AD8-B98C-2E6BAE9E0B8D}" destId="{3E6E77C6-C281-40D0-9154-B64FB9DA45B5}" srcOrd="0" destOrd="0" presId="urn:microsoft.com/office/officeart/2005/8/layout/hList3"/>
    <dgm:cxn modelId="{5EC925D1-634C-4235-BB83-1CC2F836EBB3}" type="presParOf" srcId="{C2BAA39B-E66A-4AD8-B98C-2E6BAE9E0B8D}" destId="{3A834497-6CAA-4133-A257-EA6FD475DDEC}" srcOrd="1" destOrd="0" presId="urn:microsoft.com/office/officeart/2005/8/layout/hList3"/>
    <dgm:cxn modelId="{4B867C7A-1B63-4780-9788-BE151BCB2F1B}" type="presParOf" srcId="{3A834497-6CAA-4133-A257-EA6FD475DDEC}" destId="{FD6ADE5E-A95F-4237-A3F3-4FB31CDB091A}" srcOrd="0" destOrd="0" presId="urn:microsoft.com/office/officeart/2005/8/layout/hList3"/>
    <dgm:cxn modelId="{EF408313-4AF4-477B-BBFF-AE9870D4F176}" type="presParOf" srcId="{3A834497-6CAA-4133-A257-EA6FD475DDEC}" destId="{C7D59918-3F7D-43A6-A74B-359281EF0BC1}" srcOrd="1" destOrd="0" presId="urn:microsoft.com/office/officeart/2005/8/layout/hList3"/>
    <dgm:cxn modelId="{06501C5A-A674-4DEB-A56B-4AC3B500E56D}" type="presParOf" srcId="{3A834497-6CAA-4133-A257-EA6FD475DDEC}" destId="{745DD6C8-6BB4-4631-8223-4DAE472451DB}" srcOrd="2" destOrd="0" presId="urn:microsoft.com/office/officeart/2005/8/layout/hList3"/>
    <dgm:cxn modelId="{388335CC-1EBD-4BC7-A8CC-70BAD7BF62CA}" type="presParOf" srcId="{C2BAA39B-E66A-4AD8-B98C-2E6BAE9E0B8D}" destId="{9A68D69E-9DF6-4119-8E0A-502C5FA0F11B}" srcOrd="2" destOrd="0" presId="urn:microsoft.com/office/officeart/2005/8/layout/hLis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8501EAA-4DAF-4884-9FF1-C63FEFCF0A52}" type="doc">
      <dgm:prSet loTypeId="urn:microsoft.com/office/officeart/2009/3/layout/FramedTextPicture" loCatId="picture" qsTypeId="urn:microsoft.com/office/officeart/2005/8/quickstyle/simple1" qsCatId="simple" csTypeId="urn:microsoft.com/office/officeart/2005/8/colors/accent1_2" csCatId="accent1" phldr="1"/>
      <dgm:spPr/>
      <dgm:t>
        <a:bodyPr/>
        <a:lstStyle/>
        <a:p>
          <a:pPr rtl="1"/>
          <a:endParaRPr lang="ar-SA"/>
        </a:p>
      </dgm:t>
    </dgm:pt>
    <dgm:pt modelId="{C4E121BE-6291-4459-86C0-A48D7244EBB8}">
      <dgm:prSet phldrT="[Texte]" custT="1"/>
      <dgm:spPr/>
      <dgm:t>
        <a:bodyPr/>
        <a:lstStyle/>
        <a:p>
          <a:pPr rtl="1"/>
          <a:r>
            <a:rPr lang="ar-SA" sz="9600" b="1" dirty="0" smtClean="0">
              <a:solidFill>
                <a:schemeClr val="tx1"/>
              </a:solidFill>
              <a:latin typeface="Traditional Arabic" pitchFamily="18" charset="-78"/>
              <a:cs typeface="Traditional Arabic" pitchFamily="18" charset="-78"/>
            </a:rPr>
            <a:t>نظريات الإستهلاك</a:t>
          </a:r>
        </a:p>
      </dgm:t>
    </dgm:pt>
    <dgm:pt modelId="{B899F4CB-E551-4B68-BD59-361D2A62EC0B}" type="parTrans" cxnId="{C3F945E2-A699-4EDF-8DA3-8D1CE2A53A5B}">
      <dgm:prSet/>
      <dgm:spPr/>
      <dgm:t>
        <a:bodyPr/>
        <a:lstStyle/>
        <a:p>
          <a:pPr rtl="1"/>
          <a:endParaRPr lang="ar-SA"/>
        </a:p>
      </dgm:t>
    </dgm:pt>
    <dgm:pt modelId="{960B4CF3-0D3B-4662-B8CB-604214ABF25A}" type="sibTrans" cxnId="{C3F945E2-A699-4EDF-8DA3-8D1CE2A53A5B}">
      <dgm:prSet/>
      <dgm:spPr/>
      <dgm:t>
        <a:bodyPr/>
        <a:lstStyle/>
        <a:p>
          <a:pPr rtl="1"/>
          <a:endParaRPr lang="ar-SA"/>
        </a:p>
      </dgm:t>
    </dgm:pt>
    <dgm:pt modelId="{77C9A9ED-F54F-492D-928E-BDFE343176F7}" type="pres">
      <dgm:prSet presAssocID="{D8501EAA-4DAF-4884-9FF1-C63FEFCF0A52}" presName="Name0" presStyleCnt="0">
        <dgm:presLayoutVars>
          <dgm:chMax/>
          <dgm:chPref/>
          <dgm:dir/>
        </dgm:presLayoutVars>
      </dgm:prSet>
      <dgm:spPr/>
      <dgm:t>
        <a:bodyPr/>
        <a:lstStyle/>
        <a:p>
          <a:pPr rtl="1"/>
          <a:endParaRPr lang="ar-SA"/>
        </a:p>
      </dgm:t>
    </dgm:pt>
    <dgm:pt modelId="{97715075-7442-4B29-9B46-5362C0036737}" type="pres">
      <dgm:prSet presAssocID="{C4E121BE-6291-4459-86C0-A48D7244EBB8}" presName="composite" presStyleCnt="0">
        <dgm:presLayoutVars>
          <dgm:chMax/>
          <dgm:chPref/>
        </dgm:presLayoutVars>
      </dgm:prSet>
      <dgm:spPr/>
    </dgm:pt>
    <dgm:pt modelId="{C325B7A5-00A7-4843-8488-4481D822D67D}" type="pres">
      <dgm:prSet presAssocID="{C4E121BE-6291-4459-86C0-A48D7244EBB8}" presName="Image" presStyleLbl="bgImgPlace1" presStyleIdx="0" presStyleCnt="1" custFlipVert="0" custFlipHor="1" custScaleX="30318" custScaleY="7468" custLinFactNeighborX="-17420" custLinFactNeighborY="-43249"/>
      <dgm:spPr/>
      <dgm:t>
        <a:bodyPr/>
        <a:lstStyle/>
        <a:p>
          <a:pPr rtl="1"/>
          <a:endParaRPr lang="ar-SA"/>
        </a:p>
      </dgm:t>
    </dgm:pt>
    <dgm:pt modelId="{A2A1A079-7403-4FCE-9CCE-6F5395CF2292}" type="pres">
      <dgm:prSet presAssocID="{C4E121BE-6291-4459-86C0-A48D7244EBB8}" presName="ParentText" presStyleLbl="revTx" presStyleIdx="0" presStyleCnt="1" custScaleX="138090" custScaleY="142373" custLinFactNeighborX="-13634" custLinFactNeighborY="-15161">
        <dgm:presLayoutVars>
          <dgm:chMax val="0"/>
          <dgm:chPref val="0"/>
          <dgm:bulletEnabled val="1"/>
        </dgm:presLayoutVars>
      </dgm:prSet>
      <dgm:spPr/>
      <dgm:t>
        <a:bodyPr/>
        <a:lstStyle/>
        <a:p>
          <a:pPr rtl="1"/>
          <a:endParaRPr lang="ar-SA"/>
        </a:p>
      </dgm:t>
    </dgm:pt>
    <dgm:pt modelId="{A9AF8F03-FEDC-435F-92F3-0F9B5E0D6E9F}" type="pres">
      <dgm:prSet presAssocID="{C4E121BE-6291-4459-86C0-A48D7244EBB8}" presName="tlFrame" presStyleLbl="node1" presStyleIdx="0" presStyleCnt="4" custLinFactX="-17128" custLinFactY="-16796" custLinFactNeighborX="-100000" custLinFactNeighborY="-100000">
        <dgm:style>
          <a:lnRef idx="0">
            <a:schemeClr val="dk1"/>
          </a:lnRef>
          <a:fillRef idx="3">
            <a:schemeClr val="dk1"/>
          </a:fillRef>
          <a:effectRef idx="3">
            <a:schemeClr val="dk1"/>
          </a:effectRef>
          <a:fontRef idx="minor">
            <a:schemeClr val="lt1"/>
          </a:fontRef>
        </dgm:style>
      </dgm:prSet>
      <dgm:spPr/>
      <dgm:t>
        <a:bodyPr/>
        <a:lstStyle/>
        <a:p>
          <a:pPr rtl="1"/>
          <a:endParaRPr lang="ar-SA"/>
        </a:p>
      </dgm:t>
    </dgm:pt>
    <dgm:pt modelId="{D192E5C6-72E3-410A-81E4-2653BE51658F}" type="pres">
      <dgm:prSet presAssocID="{C4E121BE-6291-4459-86C0-A48D7244EBB8}" presName="trFrame" presStyleLbl="node1" presStyleIdx="1" presStyleCnt="4" custLinFactY="-22818" custLinFactNeighborX="8139" custLinFactNeighborY="-100000">
        <dgm:style>
          <a:lnRef idx="0">
            <a:schemeClr val="dk1"/>
          </a:lnRef>
          <a:fillRef idx="3">
            <a:schemeClr val="dk1"/>
          </a:fillRef>
          <a:effectRef idx="3">
            <a:schemeClr val="dk1"/>
          </a:effectRef>
          <a:fontRef idx="minor">
            <a:schemeClr val="lt1"/>
          </a:fontRef>
        </dgm:style>
      </dgm:prSet>
      <dgm:spPr/>
      <dgm:t>
        <a:bodyPr/>
        <a:lstStyle/>
        <a:p>
          <a:pPr rtl="1"/>
          <a:endParaRPr lang="ar-SA"/>
        </a:p>
      </dgm:t>
    </dgm:pt>
    <dgm:pt modelId="{902FF330-B1CB-423C-9082-D994DDA22395}" type="pres">
      <dgm:prSet presAssocID="{C4E121BE-6291-4459-86C0-A48D7244EBB8}" presName="blFrame" presStyleLbl="node1" presStyleIdx="2" presStyleCnt="4" custLinFactX="-23151" custLinFactNeighborX="-100000" custLinFactNeighborY="38039">
        <dgm:style>
          <a:lnRef idx="0">
            <a:schemeClr val="dk1"/>
          </a:lnRef>
          <a:fillRef idx="3">
            <a:schemeClr val="dk1"/>
          </a:fillRef>
          <a:effectRef idx="3">
            <a:schemeClr val="dk1"/>
          </a:effectRef>
          <a:fontRef idx="minor">
            <a:schemeClr val="lt1"/>
          </a:fontRef>
        </dgm:style>
      </dgm:prSet>
      <dgm:spPr/>
      <dgm:t>
        <a:bodyPr/>
        <a:lstStyle/>
        <a:p>
          <a:pPr rtl="1"/>
          <a:endParaRPr lang="ar-SA"/>
        </a:p>
      </dgm:t>
    </dgm:pt>
    <dgm:pt modelId="{A5E3204F-03D5-408A-9F64-4DCADC5396D4}" type="pres">
      <dgm:prSet presAssocID="{C4E121BE-6291-4459-86C0-A48D7244EBB8}" presName="brFrame" presStyleLbl="node1" presStyleIdx="3" presStyleCnt="4" custLinFactNeighborX="-3909" custLinFactNeighborY="38039">
        <dgm:style>
          <a:lnRef idx="0">
            <a:schemeClr val="dk1"/>
          </a:lnRef>
          <a:fillRef idx="3">
            <a:schemeClr val="dk1"/>
          </a:fillRef>
          <a:effectRef idx="3">
            <a:schemeClr val="dk1"/>
          </a:effectRef>
          <a:fontRef idx="minor">
            <a:schemeClr val="lt1"/>
          </a:fontRef>
        </dgm:style>
      </dgm:prSet>
      <dgm:spPr/>
      <dgm:t>
        <a:bodyPr/>
        <a:lstStyle/>
        <a:p>
          <a:pPr rtl="1"/>
          <a:endParaRPr lang="ar-SA"/>
        </a:p>
      </dgm:t>
    </dgm:pt>
  </dgm:ptLst>
  <dgm:cxnLst>
    <dgm:cxn modelId="{C3F945E2-A699-4EDF-8DA3-8D1CE2A53A5B}" srcId="{D8501EAA-4DAF-4884-9FF1-C63FEFCF0A52}" destId="{C4E121BE-6291-4459-86C0-A48D7244EBB8}" srcOrd="0" destOrd="0" parTransId="{B899F4CB-E551-4B68-BD59-361D2A62EC0B}" sibTransId="{960B4CF3-0D3B-4662-B8CB-604214ABF25A}"/>
    <dgm:cxn modelId="{1223948F-E84E-4F77-8F8D-FB5EADC7BD72}" type="presOf" srcId="{C4E121BE-6291-4459-86C0-A48D7244EBB8}" destId="{A2A1A079-7403-4FCE-9CCE-6F5395CF2292}" srcOrd="0" destOrd="0" presId="urn:microsoft.com/office/officeart/2009/3/layout/FramedTextPicture"/>
    <dgm:cxn modelId="{263F4F05-4856-4ABC-B1F4-4BB71E83D59D}" type="presOf" srcId="{D8501EAA-4DAF-4884-9FF1-C63FEFCF0A52}" destId="{77C9A9ED-F54F-492D-928E-BDFE343176F7}" srcOrd="0" destOrd="0" presId="urn:microsoft.com/office/officeart/2009/3/layout/FramedTextPicture"/>
    <dgm:cxn modelId="{B1750570-C539-4BA9-8886-69D9062914A7}" type="presParOf" srcId="{77C9A9ED-F54F-492D-928E-BDFE343176F7}" destId="{97715075-7442-4B29-9B46-5362C0036737}" srcOrd="0" destOrd="0" presId="urn:microsoft.com/office/officeart/2009/3/layout/FramedTextPicture"/>
    <dgm:cxn modelId="{93ECABCC-4D76-457D-86C5-CE3CE1C0A1C0}" type="presParOf" srcId="{97715075-7442-4B29-9B46-5362C0036737}" destId="{C325B7A5-00A7-4843-8488-4481D822D67D}" srcOrd="0" destOrd="0" presId="urn:microsoft.com/office/officeart/2009/3/layout/FramedTextPicture"/>
    <dgm:cxn modelId="{49F2F490-341A-4B6F-9D68-D48F4AE4ACB7}" type="presParOf" srcId="{97715075-7442-4B29-9B46-5362C0036737}" destId="{A2A1A079-7403-4FCE-9CCE-6F5395CF2292}" srcOrd="1" destOrd="0" presId="urn:microsoft.com/office/officeart/2009/3/layout/FramedTextPicture"/>
    <dgm:cxn modelId="{5A8070F2-54D4-478E-ABD7-78D4C88A67BA}" type="presParOf" srcId="{97715075-7442-4B29-9B46-5362C0036737}" destId="{A9AF8F03-FEDC-435F-92F3-0F9B5E0D6E9F}" srcOrd="2" destOrd="0" presId="urn:microsoft.com/office/officeart/2009/3/layout/FramedTextPicture"/>
    <dgm:cxn modelId="{4BACAED5-58F9-412A-B278-1A2E7F90B7D5}" type="presParOf" srcId="{97715075-7442-4B29-9B46-5362C0036737}" destId="{D192E5C6-72E3-410A-81E4-2653BE51658F}" srcOrd="3" destOrd="0" presId="urn:microsoft.com/office/officeart/2009/3/layout/FramedTextPicture"/>
    <dgm:cxn modelId="{FCB9BFEE-783D-49A0-B4AB-42B1B1D55108}" type="presParOf" srcId="{97715075-7442-4B29-9B46-5362C0036737}" destId="{902FF330-B1CB-423C-9082-D994DDA22395}" srcOrd="4" destOrd="0" presId="urn:microsoft.com/office/officeart/2009/3/layout/FramedTextPicture"/>
    <dgm:cxn modelId="{FD654F83-895A-499B-86AE-2E1916CDDD4F}" type="presParOf" srcId="{97715075-7442-4B29-9B46-5362C0036737}" destId="{A5E3204F-03D5-408A-9F64-4DCADC5396D4}" srcOrd="5" destOrd="0" presId="urn:microsoft.com/office/officeart/2009/3/layout/FramedTextPicture"/>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DBEE206-BDF8-48DA-ACEB-B1DEE695E6A1}" type="doc">
      <dgm:prSet loTypeId="urn:microsoft.com/office/officeart/2005/8/layout/target1" loCatId="relationship" qsTypeId="urn:microsoft.com/office/officeart/2005/8/quickstyle/simple1" qsCatId="simple" csTypeId="urn:microsoft.com/office/officeart/2005/8/colors/accent1_2" csCatId="accent1" phldr="1"/>
      <dgm:spPr/>
      <dgm:t>
        <a:bodyPr/>
        <a:lstStyle/>
        <a:p>
          <a:pPr rtl="1"/>
          <a:endParaRPr lang="ar-SA"/>
        </a:p>
      </dgm:t>
    </dgm:pt>
    <dgm:pt modelId="{C067E9C0-0A28-4701-A3CA-ADDC9201D6C5}">
      <dgm:prSet phldrT="[Texte]" custT="1"/>
      <dgm:spPr/>
      <dgm:t>
        <a:bodyPr/>
        <a:lstStyle/>
        <a:p>
          <a:pPr algn="l" rtl="1"/>
          <a:endParaRPr lang="ar-SA" sz="3200" b="1" dirty="0" smtClean="0">
            <a:solidFill>
              <a:srgbClr val="FF0000"/>
            </a:solidFill>
            <a:latin typeface="Traditional Arabic" pitchFamily="18" charset="-78"/>
            <a:cs typeface="Traditional Arabic" pitchFamily="18" charset="-78"/>
          </a:endParaRPr>
        </a:p>
        <a:p>
          <a:pPr algn="ctr" rtl="1"/>
          <a:endParaRPr lang="ar-SA" sz="3600" b="1" dirty="0" smtClean="0">
            <a:solidFill>
              <a:srgbClr val="FF0000"/>
            </a:solidFill>
            <a:latin typeface="Traditional Arabic" pitchFamily="18" charset="-78"/>
            <a:cs typeface="Traditional Arabic" pitchFamily="18" charset="-78"/>
          </a:endParaRPr>
        </a:p>
        <a:p>
          <a:pPr algn="ctr" rtl="1"/>
          <a:r>
            <a:rPr lang="ar-SA" sz="3600" b="1" dirty="0" smtClean="0">
              <a:solidFill>
                <a:srgbClr val="FF0000"/>
              </a:solidFill>
              <a:latin typeface="Traditional Arabic" pitchFamily="18" charset="-78"/>
              <a:cs typeface="Traditional Arabic" pitchFamily="18" charset="-78"/>
            </a:rPr>
            <a:t>نظرية الدخل المطلق</a:t>
          </a:r>
        </a:p>
        <a:p>
          <a:pPr algn="l" rtl="1"/>
          <a:endParaRPr lang="ar-SA" sz="3000" dirty="0"/>
        </a:p>
      </dgm:t>
    </dgm:pt>
    <dgm:pt modelId="{3B597FAE-ACD6-42E0-A981-BC0B4E622880}" type="parTrans" cxnId="{F92CC3A0-ACC8-44B3-9254-F8D9AC264B27}">
      <dgm:prSet/>
      <dgm:spPr/>
      <dgm:t>
        <a:bodyPr/>
        <a:lstStyle/>
        <a:p>
          <a:pPr rtl="1"/>
          <a:endParaRPr lang="ar-SA"/>
        </a:p>
      </dgm:t>
    </dgm:pt>
    <dgm:pt modelId="{1C2FEEEB-08FA-4E62-973C-88A18299653D}" type="sibTrans" cxnId="{F92CC3A0-ACC8-44B3-9254-F8D9AC264B27}">
      <dgm:prSet/>
      <dgm:spPr/>
      <dgm:t>
        <a:bodyPr/>
        <a:lstStyle/>
        <a:p>
          <a:pPr rtl="1"/>
          <a:endParaRPr lang="ar-SA"/>
        </a:p>
      </dgm:t>
    </dgm:pt>
    <dgm:pt modelId="{15427DF1-050C-4333-A537-7AC47903483A}">
      <dgm:prSet phldrT="[Texte]" custT="1"/>
      <dgm:spPr/>
      <dgm:t>
        <a:bodyPr/>
        <a:lstStyle/>
        <a:p>
          <a:pPr algn="ctr" rtl="1"/>
          <a:endParaRPr lang="ar-SA" sz="3600" b="1" dirty="0" smtClean="0">
            <a:solidFill>
              <a:srgbClr val="00B0F0"/>
            </a:solidFill>
            <a:latin typeface="Traditional Arabic" pitchFamily="18" charset="-78"/>
            <a:cs typeface="Traditional Arabic" pitchFamily="18" charset="-78"/>
          </a:endParaRPr>
        </a:p>
        <a:p>
          <a:pPr algn="ctr" rtl="1"/>
          <a:r>
            <a:rPr lang="ar-SA" sz="3600" b="1" dirty="0" smtClean="0">
              <a:solidFill>
                <a:srgbClr val="00B0F0"/>
              </a:solidFill>
              <a:latin typeface="Traditional Arabic" pitchFamily="18" charset="-78"/>
              <a:cs typeface="Traditional Arabic" pitchFamily="18" charset="-78"/>
            </a:rPr>
            <a:t>نظرية الدخل النسبي</a:t>
          </a:r>
          <a:endParaRPr lang="ar-SA" sz="3600" b="1" dirty="0">
            <a:solidFill>
              <a:srgbClr val="00B0F0"/>
            </a:solidFill>
            <a:latin typeface="Traditional Arabic" pitchFamily="18" charset="-78"/>
            <a:cs typeface="Traditional Arabic" pitchFamily="18" charset="-78"/>
          </a:endParaRPr>
        </a:p>
      </dgm:t>
    </dgm:pt>
    <dgm:pt modelId="{28AA47B9-30F5-4BF1-8703-AEE3EEA035C8}" type="parTrans" cxnId="{6565608C-1E11-484B-B999-FB29D6841A5F}">
      <dgm:prSet/>
      <dgm:spPr/>
      <dgm:t>
        <a:bodyPr/>
        <a:lstStyle/>
        <a:p>
          <a:pPr rtl="1"/>
          <a:endParaRPr lang="ar-SA"/>
        </a:p>
      </dgm:t>
    </dgm:pt>
    <dgm:pt modelId="{A6F3E252-B3F0-4019-90FC-6676C2482D09}" type="sibTrans" cxnId="{6565608C-1E11-484B-B999-FB29D6841A5F}">
      <dgm:prSet/>
      <dgm:spPr/>
      <dgm:t>
        <a:bodyPr/>
        <a:lstStyle/>
        <a:p>
          <a:pPr rtl="1"/>
          <a:endParaRPr lang="ar-SA"/>
        </a:p>
      </dgm:t>
    </dgm:pt>
    <dgm:pt modelId="{AA3294D8-F14C-4E8E-AF38-49849A1EEC56}">
      <dgm:prSet phldrT="[Texte]" custT="1"/>
      <dgm:spPr/>
      <dgm:t>
        <a:bodyPr/>
        <a:lstStyle/>
        <a:p>
          <a:pPr algn="ctr" rtl="1"/>
          <a:endParaRPr lang="ar-SA" sz="4000" b="1" dirty="0" smtClean="0">
            <a:solidFill>
              <a:srgbClr val="92D050"/>
            </a:solidFill>
            <a:latin typeface="Traditional Arabic" pitchFamily="18" charset="-78"/>
            <a:cs typeface="Traditional Arabic" pitchFamily="18" charset="-78"/>
          </a:endParaRPr>
        </a:p>
        <a:p>
          <a:pPr algn="ctr" rtl="1"/>
          <a:r>
            <a:rPr lang="ar-SA" sz="4000" b="1" dirty="0" smtClean="0">
              <a:solidFill>
                <a:srgbClr val="92D050"/>
              </a:solidFill>
              <a:latin typeface="Traditional Arabic" pitchFamily="18" charset="-78"/>
              <a:cs typeface="Traditional Arabic" pitchFamily="18" charset="-78"/>
            </a:rPr>
            <a:t>نظرية الدخل الدائم</a:t>
          </a:r>
          <a:endParaRPr lang="ar-SA" sz="4000" b="1" dirty="0">
            <a:solidFill>
              <a:srgbClr val="92D050"/>
            </a:solidFill>
            <a:latin typeface="Traditional Arabic" pitchFamily="18" charset="-78"/>
            <a:cs typeface="Traditional Arabic" pitchFamily="18" charset="-78"/>
          </a:endParaRPr>
        </a:p>
      </dgm:t>
    </dgm:pt>
    <dgm:pt modelId="{4EEF1E0A-EA6A-4430-A2F0-4AE89BBF880F}" type="parTrans" cxnId="{654389CB-F17B-4E7E-AEE0-0287B4E7506B}">
      <dgm:prSet/>
      <dgm:spPr/>
      <dgm:t>
        <a:bodyPr/>
        <a:lstStyle/>
        <a:p>
          <a:pPr rtl="1"/>
          <a:endParaRPr lang="ar-SA"/>
        </a:p>
      </dgm:t>
    </dgm:pt>
    <dgm:pt modelId="{64E5310C-8598-4B20-B903-430BB6BC9B14}" type="sibTrans" cxnId="{654389CB-F17B-4E7E-AEE0-0287B4E7506B}">
      <dgm:prSet/>
      <dgm:spPr/>
      <dgm:t>
        <a:bodyPr/>
        <a:lstStyle/>
        <a:p>
          <a:pPr rtl="1"/>
          <a:endParaRPr lang="ar-SA"/>
        </a:p>
      </dgm:t>
    </dgm:pt>
    <dgm:pt modelId="{1CF9C3AC-6946-4224-9AED-7E3BD6CF6FBF}">
      <dgm:prSet custT="1"/>
      <dgm:spPr/>
      <dgm:t>
        <a:bodyPr/>
        <a:lstStyle/>
        <a:p>
          <a:pPr algn="ctr" rtl="1"/>
          <a:endParaRPr lang="ar-SA" sz="4000" b="1" dirty="0" smtClean="0">
            <a:solidFill>
              <a:srgbClr val="7030A0"/>
            </a:solidFill>
            <a:latin typeface="Traditional Arabic" pitchFamily="18" charset="-78"/>
            <a:cs typeface="Traditional Arabic" pitchFamily="18" charset="-78"/>
          </a:endParaRPr>
        </a:p>
        <a:p>
          <a:pPr algn="ctr" rtl="1"/>
          <a:r>
            <a:rPr lang="ar-SA" sz="4000" b="1" dirty="0" smtClean="0">
              <a:solidFill>
                <a:srgbClr val="7030A0"/>
              </a:solidFill>
              <a:latin typeface="Traditional Arabic" pitchFamily="18" charset="-78"/>
              <a:cs typeface="Traditional Arabic" pitchFamily="18" charset="-78"/>
            </a:rPr>
            <a:t>نظرية دورة الحياة</a:t>
          </a:r>
          <a:endParaRPr lang="ar-SA" sz="4000" b="1" dirty="0">
            <a:solidFill>
              <a:srgbClr val="7030A0"/>
            </a:solidFill>
            <a:latin typeface="Traditional Arabic" pitchFamily="18" charset="-78"/>
            <a:cs typeface="Traditional Arabic" pitchFamily="18" charset="-78"/>
          </a:endParaRPr>
        </a:p>
      </dgm:t>
    </dgm:pt>
    <dgm:pt modelId="{AFF7122F-74C7-43C6-BA13-64848A47F61E}" type="parTrans" cxnId="{CEC768B2-71B9-4FD3-97AB-E9FBE3FEDD05}">
      <dgm:prSet/>
      <dgm:spPr/>
      <dgm:t>
        <a:bodyPr/>
        <a:lstStyle/>
        <a:p>
          <a:pPr rtl="1"/>
          <a:endParaRPr lang="ar-SA"/>
        </a:p>
      </dgm:t>
    </dgm:pt>
    <dgm:pt modelId="{E0D9B74F-4F75-484F-8431-34FCD7A7D2EC}" type="sibTrans" cxnId="{CEC768B2-71B9-4FD3-97AB-E9FBE3FEDD05}">
      <dgm:prSet/>
      <dgm:spPr/>
      <dgm:t>
        <a:bodyPr/>
        <a:lstStyle/>
        <a:p>
          <a:pPr rtl="1"/>
          <a:endParaRPr lang="ar-SA"/>
        </a:p>
      </dgm:t>
    </dgm:pt>
    <dgm:pt modelId="{F78A7F68-8E4D-48FA-9475-9AF02E4AE67B}" type="pres">
      <dgm:prSet presAssocID="{ADBEE206-BDF8-48DA-ACEB-B1DEE695E6A1}" presName="composite" presStyleCnt="0">
        <dgm:presLayoutVars>
          <dgm:chMax val="5"/>
          <dgm:dir/>
          <dgm:resizeHandles val="exact"/>
        </dgm:presLayoutVars>
      </dgm:prSet>
      <dgm:spPr/>
      <dgm:t>
        <a:bodyPr/>
        <a:lstStyle/>
        <a:p>
          <a:pPr rtl="1"/>
          <a:endParaRPr lang="ar-SA"/>
        </a:p>
      </dgm:t>
    </dgm:pt>
    <dgm:pt modelId="{0D832027-7DA3-4886-B837-810D536E64ED}" type="pres">
      <dgm:prSet presAssocID="{C067E9C0-0A28-4701-A3CA-ADDC9201D6C5}" presName="circle1" presStyleLbl="lnNode1" presStyleIdx="0" presStyleCnt="4">
        <dgm:style>
          <a:lnRef idx="0">
            <a:schemeClr val="accent2"/>
          </a:lnRef>
          <a:fillRef idx="3">
            <a:schemeClr val="accent2"/>
          </a:fillRef>
          <a:effectRef idx="3">
            <a:schemeClr val="accent2"/>
          </a:effectRef>
          <a:fontRef idx="minor">
            <a:schemeClr val="lt1"/>
          </a:fontRef>
        </dgm:style>
      </dgm:prSet>
      <dgm:spPr/>
    </dgm:pt>
    <dgm:pt modelId="{0FDBD895-8967-452C-AEE1-BF6D064A9FC6}" type="pres">
      <dgm:prSet presAssocID="{C067E9C0-0A28-4701-A3CA-ADDC9201D6C5}" presName="text1" presStyleLbl="revTx" presStyleIdx="0" presStyleCnt="4">
        <dgm:presLayoutVars>
          <dgm:bulletEnabled val="1"/>
        </dgm:presLayoutVars>
      </dgm:prSet>
      <dgm:spPr/>
      <dgm:t>
        <a:bodyPr/>
        <a:lstStyle/>
        <a:p>
          <a:pPr rtl="1"/>
          <a:endParaRPr lang="ar-SA"/>
        </a:p>
      </dgm:t>
    </dgm:pt>
    <dgm:pt modelId="{D9F058EF-6C62-4E24-A986-1CC8FA680875}" type="pres">
      <dgm:prSet presAssocID="{C067E9C0-0A28-4701-A3CA-ADDC9201D6C5}" presName="line1" presStyleLbl="callout" presStyleIdx="0" presStyleCnt="8">
        <dgm:style>
          <a:lnRef idx="2">
            <a:schemeClr val="accent2"/>
          </a:lnRef>
          <a:fillRef idx="1">
            <a:schemeClr val="lt1"/>
          </a:fillRef>
          <a:effectRef idx="0">
            <a:schemeClr val="accent2"/>
          </a:effectRef>
          <a:fontRef idx="minor">
            <a:schemeClr val="dk1"/>
          </a:fontRef>
        </dgm:style>
      </dgm:prSet>
      <dgm:spPr/>
    </dgm:pt>
    <dgm:pt modelId="{7C23C202-EC2C-499B-9FDC-3BC76958B85E}" type="pres">
      <dgm:prSet presAssocID="{C067E9C0-0A28-4701-A3CA-ADDC9201D6C5}" presName="d1" presStyleLbl="callout" presStyleIdx="1" presStyleCnt="8">
        <dgm:style>
          <a:lnRef idx="2">
            <a:schemeClr val="accent2"/>
          </a:lnRef>
          <a:fillRef idx="1">
            <a:schemeClr val="lt1"/>
          </a:fillRef>
          <a:effectRef idx="0">
            <a:schemeClr val="accent2"/>
          </a:effectRef>
          <a:fontRef idx="minor">
            <a:schemeClr val="dk1"/>
          </a:fontRef>
        </dgm:style>
      </dgm:prSet>
      <dgm:spPr/>
    </dgm:pt>
    <dgm:pt modelId="{D27361E4-C6CB-4BE7-951D-E57D97FD8EA8}" type="pres">
      <dgm:prSet presAssocID="{15427DF1-050C-4333-A537-7AC47903483A}" presName="circle2" presStyleLbl="lnNode1" presStyleIdx="1" presStyleCnt="4">
        <dgm:style>
          <a:lnRef idx="0">
            <a:schemeClr val="accent5"/>
          </a:lnRef>
          <a:fillRef idx="3">
            <a:schemeClr val="accent5"/>
          </a:fillRef>
          <a:effectRef idx="3">
            <a:schemeClr val="accent5"/>
          </a:effectRef>
          <a:fontRef idx="minor">
            <a:schemeClr val="lt1"/>
          </a:fontRef>
        </dgm:style>
      </dgm:prSet>
      <dgm:spPr/>
    </dgm:pt>
    <dgm:pt modelId="{E9263E23-EAF6-4159-9328-B1544277E028}" type="pres">
      <dgm:prSet presAssocID="{15427DF1-050C-4333-A537-7AC47903483A}" presName="text2" presStyleLbl="revTx" presStyleIdx="1" presStyleCnt="4">
        <dgm:presLayoutVars>
          <dgm:bulletEnabled val="1"/>
        </dgm:presLayoutVars>
      </dgm:prSet>
      <dgm:spPr/>
      <dgm:t>
        <a:bodyPr/>
        <a:lstStyle/>
        <a:p>
          <a:pPr rtl="1"/>
          <a:endParaRPr lang="ar-SA"/>
        </a:p>
      </dgm:t>
    </dgm:pt>
    <dgm:pt modelId="{7539D1BD-E310-4B74-9885-130EC869827D}" type="pres">
      <dgm:prSet presAssocID="{15427DF1-050C-4333-A537-7AC47903483A}" presName="line2" presStyleLbl="callout" presStyleIdx="2" presStyleCnt="8">
        <dgm:style>
          <a:lnRef idx="2">
            <a:schemeClr val="accent5"/>
          </a:lnRef>
          <a:fillRef idx="1">
            <a:schemeClr val="lt1"/>
          </a:fillRef>
          <a:effectRef idx="0">
            <a:schemeClr val="accent5"/>
          </a:effectRef>
          <a:fontRef idx="minor">
            <a:schemeClr val="dk1"/>
          </a:fontRef>
        </dgm:style>
      </dgm:prSet>
      <dgm:spPr/>
    </dgm:pt>
    <dgm:pt modelId="{98309396-529A-462A-992E-285C65F68A5B}" type="pres">
      <dgm:prSet presAssocID="{15427DF1-050C-4333-A537-7AC47903483A}" presName="d2" presStyleLbl="callout" presStyleIdx="3" presStyleCnt="8">
        <dgm:style>
          <a:lnRef idx="2">
            <a:schemeClr val="accent5"/>
          </a:lnRef>
          <a:fillRef idx="1">
            <a:schemeClr val="lt1"/>
          </a:fillRef>
          <a:effectRef idx="0">
            <a:schemeClr val="accent5"/>
          </a:effectRef>
          <a:fontRef idx="minor">
            <a:schemeClr val="dk1"/>
          </a:fontRef>
        </dgm:style>
      </dgm:prSet>
      <dgm:spPr/>
    </dgm:pt>
    <dgm:pt modelId="{ABF713D3-C589-400F-8DFA-8F70F89D4AB4}" type="pres">
      <dgm:prSet presAssocID="{AA3294D8-F14C-4E8E-AF38-49849A1EEC56}" presName="circle3" presStyleLbl="lnNode1" presStyleIdx="2" presStyleCnt="4">
        <dgm:style>
          <a:lnRef idx="0">
            <a:schemeClr val="accent3"/>
          </a:lnRef>
          <a:fillRef idx="3">
            <a:schemeClr val="accent3"/>
          </a:fillRef>
          <a:effectRef idx="3">
            <a:schemeClr val="accent3"/>
          </a:effectRef>
          <a:fontRef idx="minor">
            <a:schemeClr val="lt1"/>
          </a:fontRef>
        </dgm:style>
      </dgm:prSet>
      <dgm:spPr/>
    </dgm:pt>
    <dgm:pt modelId="{D98053D6-7ED0-42C3-9D3C-18B6FDDF4ECF}" type="pres">
      <dgm:prSet presAssocID="{AA3294D8-F14C-4E8E-AF38-49849A1EEC56}" presName="text3" presStyleLbl="revTx" presStyleIdx="2" presStyleCnt="4">
        <dgm:presLayoutVars>
          <dgm:bulletEnabled val="1"/>
        </dgm:presLayoutVars>
      </dgm:prSet>
      <dgm:spPr/>
      <dgm:t>
        <a:bodyPr/>
        <a:lstStyle/>
        <a:p>
          <a:pPr rtl="1"/>
          <a:endParaRPr lang="ar-SA"/>
        </a:p>
      </dgm:t>
    </dgm:pt>
    <dgm:pt modelId="{6D41605A-3629-44BC-AA94-FE0066C08E1E}" type="pres">
      <dgm:prSet presAssocID="{AA3294D8-F14C-4E8E-AF38-49849A1EEC56}" presName="line3" presStyleLbl="callout" presStyleIdx="4" presStyleCnt="8">
        <dgm:style>
          <a:lnRef idx="2">
            <a:schemeClr val="accent3"/>
          </a:lnRef>
          <a:fillRef idx="1">
            <a:schemeClr val="lt1"/>
          </a:fillRef>
          <a:effectRef idx="0">
            <a:schemeClr val="accent3"/>
          </a:effectRef>
          <a:fontRef idx="minor">
            <a:schemeClr val="dk1"/>
          </a:fontRef>
        </dgm:style>
      </dgm:prSet>
      <dgm:spPr/>
    </dgm:pt>
    <dgm:pt modelId="{69426B76-252E-418F-8C54-F9843717F797}" type="pres">
      <dgm:prSet presAssocID="{AA3294D8-F14C-4E8E-AF38-49849A1EEC56}" presName="d3" presStyleLbl="callout" presStyleIdx="5" presStyleCnt="8">
        <dgm:style>
          <a:lnRef idx="2">
            <a:schemeClr val="accent3"/>
          </a:lnRef>
          <a:fillRef idx="1">
            <a:schemeClr val="lt1"/>
          </a:fillRef>
          <a:effectRef idx="0">
            <a:schemeClr val="accent3"/>
          </a:effectRef>
          <a:fontRef idx="minor">
            <a:schemeClr val="dk1"/>
          </a:fontRef>
        </dgm:style>
      </dgm:prSet>
      <dgm:spPr/>
    </dgm:pt>
    <dgm:pt modelId="{58361304-FA5F-463F-AFA7-E8E1AF0DCDFB}" type="pres">
      <dgm:prSet presAssocID="{1CF9C3AC-6946-4224-9AED-7E3BD6CF6FBF}" presName="circle4" presStyleLbl="lnNode1" presStyleIdx="3" presStyleCnt="4">
        <dgm:style>
          <a:lnRef idx="0">
            <a:schemeClr val="accent4"/>
          </a:lnRef>
          <a:fillRef idx="3">
            <a:schemeClr val="accent4"/>
          </a:fillRef>
          <a:effectRef idx="3">
            <a:schemeClr val="accent4"/>
          </a:effectRef>
          <a:fontRef idx="minor">
            <a:schemeClr val="lt1"/>
          </a:fontRef>
        </dgm:style>
      </dgm:prSet>
      <dgm:spPr/>
    </dgm:pt>
    <dgm:pt modelId="{2C8C9AF0-ADA1-4A78-8731-3117B9B08319}" type="pres">
      <dgm:prSet presAssocID="{1CF9C3AC-6946-4224-9AED-7E3BD6CF6FBF}" presName="text4" presStyleLbl="revTx" presStyleIdx="3" presStyleCnt="4">
        <dgm:presLayoutVars>
          <dgm:bulletEnabled val="1"/>
        </dgm:presLayoutVars>
      </dgm:prSet>
      <dgm:spPr/>
      <dgm:t>
        <a:bodyPr/>
        <a:lstStyle/>
        <a:p>
          <a:pPr rtl="1"/>
          <a:endParaRPr lang="ar-SA"/>
        </a:p>
      </dgm:t>
    </dgm:pt>
    <dgm:pt modelId="{06B76606-1752-4EDF-B175-0EC859B2716E}" type="pres">
      <dgm:prSet presAssocID="{1CF9C3AC-6946-4224-9AED-7E3BD6CF6FBF}" presName="line4" presStyleLbl="callout" presStyleIdx="6" presStyleCnt="8">
        <dgm:style>
          <a:lnRef idx="2">
            <a:schemeClr val="accent4"/>
          </a:lnRef>
          <a:fillRef idx="1">
            <a:schemeClr val="lt1"/>
          </a:fillRef>
          <a:effectRef idx="0">
            <a:schemeClr val="accent4"/>
          </a:effectRef>
          <a:fontRef idx="minor">
            <a:schemeClr val="dk1"/>
          </a:fontRef>
        </dgm:style>
      </dgm:prSet>
      <dgm:spPr/>
    </dgm:pt>
    <dgm:pt modelId="{B6285DBC-93CB-4434-B495-9F6B6DEE0D36}" type="pres">
      <dgm:prSet presAssocID="{1CF9C3AC-6946-4224-9AED-7E3BD6CF6FBF}" presName="d4" presStyleLbl="callout" presStyleIdx="7" presStyleCnt="8">
        <dgm:style>
          <a:lnRef idx="2">
            <a:schemeClr val="accent4"/>
          </a:lnRef>
          <a:fillRef idx="1">
            <a:schemeClr val="lt1"/>
          </a:fillRef>
          <a:effectRef idx="0">
            <a:schemeClr val="accent4"/>
          </a:effectRef>
          <a:fontRef idx="minor">
            <a:schemeClr val="dk1"/>
          </a:fontRef>
        </dgm:style>
      </dgm:prSet>
      <dgm:spPr/>
    </dgm:pt>
  </dgm:ptLst>
  <dgm:cxnLst>
    <dgm:cxn modelId="{CEC768B2-71B9-4FD3-97AB-E9FBE3FEDD05}" srcId="{ADBEE206-BDF8-48DA-ACEB-B1DEE695E6A1}" destId="{1CF9C3AC-6946-4224-9AED-7E3BD6CF6FBF}" srcOrd="3" destOrd="0" parTransId="{AFF7122F-74C7-43C6-BA13-64848A47F61E}" sibTransId="{E0D9B74F-4F75-484F-8431-34FCD7A7D2EC}"/>
    <dgm:cxn modelId="{578D7D66-5E01-4B94-A5A1-8471E5B648A8}" type="presOf" srcId="{1CF9C3AC-6946-4224-9AED-7E3BD6CF6FBF}" destId="{2C8C9AF0-ADA1-4A78-8731-3117B9B08319}" srcOrd="0" destOrd="0" presId="urn:microsoft.com/office/officeart/2005/8/layout/target1"/>
    <dgm:cxn modelId="{AACB804E-6954-4B3C-9CCB-28EE5DE25211}" type="presOf" srcId="{AA3294D8-F14C-4E8E-AF38-49849A1EEC56}" destId="{D98053D6-7ED0-42C3-9D3C-18B6FDDF4ECF}" srcOrd="0" destOrd="0" presId="urn:microsoft.com/office/officeart/2005/8/layout/target1"/>
    <dgm:cxn modelId="{654389CB-F17B-4E7E-AEE0-0287B4E7506B}" srcId="{ADBEE206-BDF8-48DA-ACEB-B1DEE695E6A1}" destId="{AA3294D8-F14C-4E8E-AF38-49849A1EEC56}" srcOrd="2" destOrd="0" parTransId="{4EEF1E0A-EA6A-4430-A2F0-4AE89BBF880F}" sibTransId="{64E5310C-8598-4B20-B903-430BB6BC9B14}"/>
    <dgm:cxn modelId="{77798B22-904C-4235-BA87-9FBFBC0E2631}" type="presOf" srcId="{ADBEE206-BDF8-48DA-ACEB-B1DEE695E6A1}" destId="{F78A7F68-8E4D-48FA-9475-9AF02E4AE67B}" srcOrd="0" destOrd="0" presId="urn:microsoft.com/office/officeart/2005/8/layout/target1"/>
    <dgm:cxn modelId="{6565608C-1E11-484B-B999-FB29D6841A5F}" srcId="{ADBEE206-BDF8-48DA-ACEB-B1DEE695E6A1}" destId="{15427DF1-050C-4333-A537-7AC47903483A}" srcOrd="1" destOrd="0" parTransId="{28AA47B9-30F5-4BF1-8703-AEE3EEA035C8}" sibTransId="{A6F3E252-B3F0-4019-90FC-6676C2482D09}"/>
    <dgm:cxn modelId="{3F32A9A6-C648-4FF9-B8D3-3A5D84FE6886}" type="presOf" srcId="{15427DF1-050C-4333-A537-7AC47903483A}" destId="{E9263E23-EAF6-4159-9328-B1544277E028}" srcOrd="0" destOrd="0" presId="urn:microsoft.com/office/officeart/2005/8/layout/target1"/>
    <dgm:cxn modelId="{5369B511-35A4-41C1-A9A2-63C0CFAB556E}" type="presOf" srcId="{C067E9C0-0A28-4701-A3CA-ADDC9201D6C5}" destId="{0FDBD895-8967-452C-AEE1-BF6D064A9FC6}" srcOrd="0" destOrd="0" presId="urn:microsoft.com/office/officeart/2005/8/layout/target1"/>
    <dgm:cxn modelId="{F92CC3A0-ACC8-44B3-9254-F8D9AC264B27}" srcId="{ADBEE206-BDF8-48DA-ACEB-B1DEE695E6A1}" destId="{C067E9C0-0A28-4701-A3CA-ADDC9201D6C5}" srcOrd="0" destOrd="0" parTransId="{3B597FAE-ACD6-42E0-A981-BC0B4E622880}" sibTransId="{1C2FEEEB-08FA-4E62-973C-88A18299653D}"/>
    <dgm:cxn modelId="{F71321D3-7589-40C6-B613-558D1339C0D4}" type="presParOf" srcId="{F78A7F68-8E4D-48FA-9475-9AF02E4AE67B}" destId="{0D832027-7DA3-4886-B837-810D536E64ED}" srcOrd="0" destOrd="0" presId="urn:microsoft.com/office/officeart/2005/8/layout/target1"/>
    <dgm:cxn modelId="{64F5ECA5-6A23-4553-8998-F5743FDCAD62}" type="presParOf" srcId="{F78A7F68-8E4D-48FA-9475-9AF02E4AE67B}" destId="{0FDBD895-8967-452C-AEE1-BF6D064A9FC6}" srcOrd="1" destOrd="0" presId="urn:microsoft.com/office/officeart/2005/8/layout/target1"/>
    <dgm:cxn modelId="{22C59CDB-05B1-4704-88BA-A7904FAF1C28}" type="presParOf" srcId="{F78A7F68-8E4D-48FA-9475-9AF02E4AE67B}" destId="{D9F058EF-6C62-4E24-A986-1CC8FA680875}" srcOrd="2" destOrd="0" presId="urn:microsoft.com/office/officeart/2005/8/layout/target1"/>
    <dgm:cxn modelId="{0E5DF7E2-CC1B-4942-B8D5-DD33E7950A81}" type="presParOf" srcId="{F78A7F68-8E4D-48FA-9475-9AF02E4AE67B}" destId="{7C23C202-EC2C-499B-9FDC-3BC76958B85E}" srcOrd="3" destOrd="0" presId="urn:microsoft.com/office/officeart/2005/8/layout/target1"/>
    <dgm:cxn modelId="{3EBBD71D-4CCD-4EC3-A9FB-1682E8D3BD3E}" type="presParOf" srcId="{F78A7F68-8E4D-48FA-9475-9AF02E4AE67B}" destId="{D27361E4-C6CB-4BE7-951D-E57D97FD8EA8}" srcOrd="4" destOrd="0" presId="urn:microsoft.com/office/officeart/2005/8/layout/target1"/>
    <dgm:cxn modelId="{0B43A9C0-E709-4E3A-8B6F-96961495DE02}" type="presParOf" srcId="{F78A7F68-8E4D-48FA-9475-9AF02E4AE67B}" destId="{E9263E23-EAF6-4159-9328-B1544277E028}" srcOrd="5" destOrd="0" presId="urn:microsoft.com/office/officeart/2005/8/layout/target1"/>
    <dgm:cxn modelId="{41D88FC8-7C41-48C1-998F-A43168212E6F}" type="presParOf" srcId="{F78A7F68-8E4D-48FA-9475-9AF02E4AE67B}" destId="{7539D1BD-E310-4B74-9885-130EC869827D}" srcOrd="6" destOrd="0" presId="urn:microsoft.com/office/officeart/2005/8/layout/target1"/>
    <dgm:cxn modelId="{C2B0C490-8F27-4B72-AD26-3CBE9B353D04}" type="presParOf" srcId="{F78A7F68-8E4D-48FA-9475-9AF02E4AE67B}" destId="{98309396-529A-462A-992E-285C65F68A5B}" srcOrd="7" destOrd="0" presId="urn:microsoft.com/office/officeart/2005/8/layout/target1"/>
    <dgm:cxn modelId="{0108D92D-DED2-4AA4-818D-E54809740F02}" type="presParOf" srcId="{F78A7F68-8E4D-48FA-9475-9AF02E4AE67B}" destId="{ABF713D3-C589-400F-8DFA-8F70F89D4AB4}" srcOrd="8" destOrd="0" presId="urn:microsoft.com/office/officeart/2005/8/layout/target1"/>
    <dgm:cxn modelId="{17F6BA59-6B87-4F56-ABA6-7A4C44BF4EF8}" type="presParOf" srcId="{F78A7F68-8E4D-48FA-9475-9AF02E4AE67B}" destId="{D98053D6-7ED0-42C3-9D3C-18B6FDDF4ECF}" srcOrd="9" destOrd="0" presId="urn:microsoft.com/office/officeart/2005/8/layout/target1"/>
    <dgm:cxn modelId="{D908413C-B677-4A01-88A6-8EDB167AD6B0}" type="presParOf" srcId="{F78A7F68-8E4D-48FA-9475-9AF02E4AE67B}" destId="{6D41605A-3629-44BC-AA94-FE0066C08E1E}" srcOrd="10" destOrd="0" presId="urn:microsoft.com/office/officeart/2005/8/layout/target1"/>
    <dgm:cxn modelId="{61378E98-22B0-4899-B55F-5480E105710A}" type="presParOf" srcId="{F78A7F68-8E4D-48FA-9475-9AF02E4AE67B}" destId="{69426B76-252E-418F-8C54-F9843717F797}" srcOrd="11" destOrd="0" presId="urn:microsoft.com/office/officeart/2005/8/layout/target1"/>
    <dgm:cxn modelId="{D21D61DD-EBF9-48F4-89BE-1C2497A4FA20}" type="presParOf" srcId="{F78A7F68-8E4D-48FA-9475-9AF02E4AE67B}" destId="{58361304-FA5F-463F-AFA7-E8E1AF0DCDFB}" srcOrd="12" destOrd="0" presId="urn:microsoft.com/office/officeart/2005/8/layout/target1"/>
    <dgm:cxn modelId="{A167DB86-DF99-4CD7-98F9-002AECCE8A01}" type="presParOf" srcId="{F78A7F68-8E4D-48FA-9475-9AF02E4AE67B}" destId="{2C8C9AF0-ADA1-4A78-8731-3117B9B08319}" srcOrd="13" destOrd="0" presId="urn:microsoft.com/office/officeart/2005/8/layout/target1"/>
    <dgm:cxn modelId="{193F8981-EC8C-4717-AC28-F54DBA383AAB}" type="presParOf" srcId="{F78A7F68-8E4D-48FA-9475-9AF02E4AE67B}" destId="{06B76606-1752-4EDF-B175-0EC859B2716E}" srcOrd="14" destOrd="0" presId="urn:microsoft.com/office/officeart/2005/8/layout/target1"/>
    <dgm:cxn modelId="{8FEB7335-E929-48EE-86B7-D757A8EF923D}" type="presParOf" srcId="{F78A7F68-8E4D-48FA-9475-9AF02E4AE67B}" destId="{B6285DBC-93CB-4434-B495-9F6B6DEE0D36}" srcOrd="15" destOrd="0" presId="urn:microsoft.com/office/officeart/2005/8/layout/targe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51F05C1-8297-4C51-B62F-77E6B90D1109}" type="doc">
      <dgm:prSet loTypeId="urn:microsoft.com/office/officeart/2005/8/layout/hList1" loCatId="list" qsTypeId="urn:microsoft.com/office/officeart/2005/8/quickstyle/simple1" qsCatId="simple" csTypeId="urn:microsoft.com/office/officeart/2005/8/colors/accent1_2" csCatId="accent1" phldr="1"/>
      <dgm:spPr/>
      <dgm:t>
        <a:bodyPr/>
        <a:lstStyle/>
        <a:p>
          <a:pPr rtl="1"/>
          <a:endParaRPr lang="ar-SA"/>
        </a:p>
      </dgm:t>
    </dgm:pt>
    <dgm:pt modelId="{ED9FEFA0-FB78-486A-8DF0-1C92E4AA5A62}">
      <dgm:prSet phldrT="[Texte]" custT="1">
        <dgm:style>
          <a:lnRef idx="1">
            <a:schemeClr val="accent2"/>
          </a:lnRef>
          <a:fillRef idx="3">
            <a:schemeClr val="accent2"/>
          </a:fillRef>
          <a:effectRef idx="2">
            <a:schemeClr val="accent2"/>
          </a:effectRef>
          <a:fontRef idx="minor">
            <a:schemeClr val="lt1"/>
          </a:fontRef>
        </dgm:style>
      </dgm:prSet>
      <dgm:spPr/>
      <dgm:t>
        <a:bodyPr/>
        <a:lstStyle/>
        <a:p>
          <a:pPr rtl="1"/>
          <a:r>
            <a:rPr lang="ar-SA" sz="4400" b="1" dirty="0" smtClean="0">
              <a:solidFill>
                <a:schemeClr val="tx1"/>
              </a:solidFill>
              <a:latin typeface="Traditional Arabic" pitchFamily="18" charset="-78"/>
              <a:cs typeface="Traditional Arabic" pitchFamily="18" charset="-78"/>
            </a:rPr>
            <a:t>الإنتقادات</a:t>
          </a:r>
          <a:endParaRPr lang="ar-SA" sz="4400" b="1" dirty="0">
            <a:solidFill>
              <a:schemeClr val="tx1"/>
            </a:solidFill>
            <a:latin typeface="Traditional Arabic" pitchFamily="18" charset="-78"/>
            <a:cs typeface="Traditional Arabic" pitchFamily="18" charset="-78"/>
          </a:endParaRPr>
        </a:p>
      </dgm:t>
    </dgm:pt>
    <dgm:pt modelId="{7E67FAA0-E7A9-45CB-BFBA-F644A3AA0372}" type="parTrans" cxnId="{D7064819-8EB9-46C4-A350-BAD307832E5E}">
      <dgm:prSet/>
      <dgm:spPr/>
      <dgm:t>
        <a:bodyPr/>
        <a:lstStyle/>
        <a:p>
          <a:pPr rtl="1"/>
          <a:endParaRPr lang="ar-SA"/>
        </a:p>
      </dgm:t>
    </dgm:pt>
    <dgm:pt modelId="{B1CC09CA-A6BF-48D1-8C84-CB45063FB417}" type="sibTrans" cxnId="{D7064819-8EB9-46C4-A350-BAD307832E5E}">
      <dgm:prSet/>
      <dgm:spPr/>
      <dgm:t>
        <a:bodyPr/>
        <a:lstStyle/>
        <a:p>
          <a:pPr rtl="1"/>
          <a:endParaRPr lang="ar-SA"/>
        </a:p>
      </dgm:t>
    </dgm:pt>
    <dgm:pt modelId="{825E7067-C4BA-4B05-A92F-7FFF23056E15}">
      <dgm:prSet phldrT="[Texte]">
        <dgm:style>
          <a:lnRef idx="2">
            <a:schemeClr val="accent2"/>
          </a:lnRef>
          <a:fillRef idx="1">
            <a:schemeClr val="lt1"/>
          </a:fillRef>
          <a:effectRef idx="0">
            <a:schemeClr val="accent2"/>
          </a:effectRef>
          <a:fontRef idx="minor">
            <a:schemeClr val="dk1"/>
          </a:fontRef>
        </dgm:style>
      </dgm:prSet>
      <dgm:spPr/>
      <dgm:t>
        <a:bodyPr/>
        <a:lstStyle/>
        <a:p>
          <a:pPr rtl="1"/>
          <a:r>
            <a:rPr lang="ar-SA" b="1" dirty="0" smtClean="0">
              <a:solidFill>
                <a:schemeClr val="tx1"/>
              </a:solidFill>
              <a:effectLst/>
              <a:latin typeface="Calibri"/>
              <a:ea typeface="Calibri"/>
              <a:cs typeface="Traditional Arabic"/>
            </a:rPr>
            <a:t>لم يأخذ بعين الإعتبار تغيرات الإستهلاك في المدى الطويل؛</a:t>
          </a:r>
          <a:endParaRPr lang="ar-SA" b="1" dirty="0">
            <a:solidFill>
              <a:schemeClr val="tx1"/>
            </a:solidFill>
          </a:endParaRPr>
        </a:p>
      </dgm:t>
    </dgm:pt>
    <dgm:pt modelId="{23BBAA2D-5707-40E0-870C-C054542D4E3F}" type="parTrans" cxnId="{1612E932-34C6-44D2-AC0D-EA86F4D1851C}">
      <dgm:prSet/>
      <dgm:spPr/>
      <dgm:t>
        <a:bodyPr/>
        <a:lstStyle/>
        <a:p>
          <a:pPr rtl="1"/>
          <a:endParaRPr lang="ar-SA"/>
        </a:p>
      </dgm:t>
    </dgm:pt>
    <dgm:pt modelId="{9E2CD063-8805-4235-BA86-5294BA7B13E6}" type="sibTrans" cxnId="{1612E932-34C6-44D2-AC0D-EA86F4D1851C}">
      <dgm:prSet/>
      <dgm:spPr/>
      <dgm:t>
        <a:bodyPr/>
        <a:lstStyle/>
        <a:p>
          <a:pPr rtl="1"/>
          <a:endParaRPr lang="ar-SA"/>
        </a:p>
      </dgm:t>
    </dgm:pt>
    <dgm:pt modelId="{B1C25911-82CF-491B-A26C-9B391AD78055}">
      <dgm:prSet phldrT="[Texte]" custT="1">
        <dgm:style>
          <a:lnRef idx="0">
            <a:schemeClr val="accent2"/>
          </a:lnRef>
          <a:fillRef idx="3">
            <a:schemeClr val="accent2"/>
          </a:fillRef>
          <a:effectRef idx="3">
            <a:schemeClr val="accent2"/>
          </a:effectRef>
          <a:fontRef idx="minor">
            <a:schemeClr val="lt1"/>
          </a:fontRef>
        </dgm:style>
      </dgm:prSet>
      <dgm:spPr/>
      <dgm:t>
        <a:bodyPr/>
        <a:lstStyle/>
        <a:p>
          <a:pPr rtl="1"/>
          <a:r>
            <a:rPr lang="ar-SA" sz="4400" b="1" dirty="0" smtClean="0">
              <a:solidFill>
                <a:schemeClr val="tx1"/>
              </a:solidFill>
              <a:latin typeface="Traditional Arabic" pitchFamily="18" charset="-78"/>
              <a:cs typeface="Traditional Arabic" pitchFamily="18" charset="-78"/>
            </a:rPr>
            <a:t>الفرضيات</a:t>
          </a:r>
          <a:endParaRPr lang="ar-SA" sz="4400" b="1" dirty="0">
            <a:solidFill>
              <a:schemeClr val="tx1"/>
            </a:solidFill>
            <a:latin typeface="Traditional Arabic" pitchFamily="18" charset="-78"/>
            <a:cs typeface="Traditional Arabic" pitchFamily="18" charset="-78"/>
          </a:endParaRPr>
        </a:p>
      </dgm:t>
    </dgm:pt>
    <dgm:pt modelId="{52AA477B-9E5D-4699-853C-05B672CF54A8}" type="parTrans" cxnId="{17034FBD-E5C0-4E1D-8B36-62C4956F1D4F}">
      <dgm:prSet/>
      <dgm:spPr/>
      <dgm:t>
        <a:bodyPr/>
        <a:lstStyle/>
        <a:p>
          <a:pPr rtl="1"/>
          <a:endParaRPr lang="ar-SA"/>
        </a:p>
      </dgm:t>
    </dgm:pt>
    <dgm:pt modelId="{58BC713C-9AF1-47BD-BF90-B5200A897EC5}" type="sibTrans" cxnId="{17034FBD-E5C0-4E1D-8B36-62C4956F1D4F}">
      <dgm:prSet/>
      <dgm:spPr/>
      <dgm:t>
        <a:bodyPr/>
        <a:lstStyle/>
        <a:p>
          <a:pPr rtl="1"/>
          <a:endParaRPr lang="ar-SA"/>
        </a:p>
      </dgm:t>
    </dgm:pt>
    <dgm:pt modelId="{11804543-2B0B-4F88-B151-156E51DAA9B0}">
      <dgm:prSet phldrT="[Texte]" custT="1">
        <dgm:style>
          <a:lnRef idx="2">
            <a:schemeClr val="accent2"/>
          </a:lnRef>
          <a:fillRef idx="1">
            <a:schemeClr val="lt1"/>
          </a:fillRef>
          <a:effectRef idx="0">
            <a:schemeClr val="accent2"/>
          </a:effectRef>
          <a:fontRef idx="minor">
            <a:schemeClr val="dk1"/>
          </a:fontRef>
        </dgm:style>
      </dgm:prSet>
      <dgm:spPr/>
      <dgm:t>
        <a:bodyPr/>
        <a:lstStyle/>
        <a:p>
          <a:pPr rtl="1"/>
          <a:r>
            <a:rPr lang="ar-SA" sz="2000" b="1" dirty="0" smtClean="0">
              <a:effectLst/>
              <a:latin typeface="Traditional Arabic" pitchFamily="18" charset="-78"/>
              <a:ea typeface="Calibri"/>
              <a:cs typeface="Traditional Arabic" pitchFamily="18" charset="-78"/>
            </a:rPr>
            <a:t>يتوقف الإنفاق الإستهلاكي في الفترة (</a:t>
          </a:r>
          <a:r>
            <a:rPr lang="fr-FR" sz="2000" b="1" dirty="0" smtClean="0">
              <a:effectLst/>
              <a:latin typeface="Traditional Arabic" pitchFamily="18" charset="-78"/>
              <a:ea typeface="Calibri"/>
              <a:cs typeface="Traditional Arabic" pitchFamily="18" charset="-78"/>
            </a:rPr>
            <a:t>t</a:t>
          </a:r>
          <a:r>
            <a:rPr lang="ar-SA" sz="2000" b="1" dirty="0" smtClean="0">
              <a:effectLst/>
              <a:latin typeface="Traditional Arabic" pitchFamily="18" charset="-78"/>
              <a:ea typeface="Calibri"/>
              <a:cs typeface="Traditional Arabic" pitchFamily="18" charset="-78"/>
            </a:rPr>
            <a:t>) على الدخل المتاح في الفترة نفسها (</a:t>
          </a:r>
          <a:r>
            <a:rPr lang="en-US" sz="2000" b="1" dirty="0" smtClean="0">
              <a:effectLst/>
              <a:latin typeface="Traditional Arabic" pitchFamily="18" charset="-78"/>
              <a:ea typeface="Calibri"/>
              <a:cs typeface="Traditional Arabic" pitchFamily="18" charset="-78"/>
            </a:rPr>
            <a:t>t</a:t>
          </a:r>
          <a:r>
            <a:rPr lang="ar-SA" sz="2000" b="1" dirty="0" smtClean="0">
              <a:effectLst/>
              <a:latin typeface="Traditional Arabic" pitchFamily="18" charset="-78"/>
              <a:ea typeface="Calibri"/>
              <a:cs typeface="Traditional Arabic" pitchFamily="18" charset="-78"/>
            </a:rPr>
            <a:t>)؛</a:t>
          </a:r>
          <a:endParaRPr lang="ar-SA" sz="2000" b="1" dirty="0">
            <a:latin typeface="Traditional Arabic" pitchFamily="18" charset="-78"/>
            <a:cs typeface="Traditional Arabic" pitchFamily="18" charset="-78"/>
          </a:endParaRPr>
        </a:p>
      </dgm:t>
    </dgm:pt>
    <dgm:pt modelId="{27949208-BC76-4E88-8F84-46F4D8D137D0}" type="parTrans" cxnId="{25C8FADB-2819-4792-A4AA-1A5B1E86404B}">
      <dgm:prSet/>
      <dgm:spPr/>
      <dgm:t>
        <a:bodyPr/>
        <a:lstStyle/>
        <a:p>
          <a:pPr rtl="1"/>
          <a:endParaRPr lang="ar-SA"/>
        </a:p>
      </dgm:t>
    </dgm:pt>
    <dgm:pt modelId="{8412FED4-2B11-42D5-89DB-DFA9C3EEDED2}" type="sibTrans" cxnId="{25C8FADB-2819-4792-A4AA-1A5B1E86404B}">
      <dgm:prSet/>
      <dgm:spPr/>
      <dgm:t>
        <a:bodyPr/>
        <a:lstStyle/>
        <a:p>
          <a:pPr rtl="1"/>
          <a:endParaRPr lang="ar-SA"/>
        </a:p>
      </dgm:t>
    </dgm:pt>
    <dgm:pt modelId="{650FC39D-7336-4C75-8865-B6C4C647F305}">
      <dgm:prSet custT="1">
        <dgm:style>
          <a:lnRef idx="2">
            <a:schemeClr val="accent2"/>
          </a:lnRef>
          <a:fillRef idx="1">
            <a:schemeClr val="lt1"/>
          </a:fillRef>
          <a:effectRef idx="0">
            <a:schemeClr val="accent2"/>
          </a:effectRef>
          <a:fontRef idx="minor">
            <a:schemeClr val="dk1"/>
          </a:fontRef>
        </dgm:style>
      </dgm:prSet>
      <dgm:spPr/>
      <dgm:t>
        <a:bodyPr/>
        <a:lstStyle/>
        <a:p>
          <a:pPr rtl="1"/>
          <a:r>
            <a:rPr lang="ar-SA" sz="2000" b="1" dirty="0" smtClean="0">
              <a:effectLst/>
              <a:latin typeface="Traditional Arabic" pitchFamily="18" charset="-78"/>
              <a:ea typeface="Calibri"/>
              <a:cs typeface="Traditional Arabic" pitchFamily="18" charset="-78"/>
            </a:rPr>
            <a:t>يزداد الإستهلاك كلما زاد الدخل ولكن بنسبة أقل؛</a:t>
          </a:r>
          <a:endParaRPr lang="en-US" sz="2000" b="1" dirty="0">
            <a:effectLst/>
            <a:latin typeface="Traditional Arabic" pitchFamily="18" charset="-78"/>
            <a:ea typeface="Calibri"/>
            <a:cs typeface="Traditional Arabic" pitchFamily="18" charset="-78"/>
          </a:endParaRPr>
        </a:p>
      </dgm:t>
    </dgm:pt>
    <dgm:pt modelId="{8E3FE420-5A17-4516-9831-2B26EBA318AF}" type="parTrans" cxnId="{9B5D9D83-5D15-416A-A837-A75E2D851AEA}">
      <dgm:prSet/>
      <dgm:spPr/>
      <dgm:t>
        <a:bodyPr/>
        <a:lstStyle/>
        <a:p>
          <a:pPr rtl="1"/>
          <a:endParaRPr lang="ar-SA"/>
        </a:p>
      </dgm:t>
    </dgm:pt>
    <dgm:pt modelId="{6F7203D9-4023-48E3-B933-32FFBE981110}" type="sibTrans" cxnId="{9B5D9D83-5D15-416A-A837-A75E2D851AEA}">
      <dgm:prSet/>
      <dgm:spPr/>
      <dgm:t>
        <a:bodyPr/>
        <a:lstStyle/>
        <a:p>
          <a:pPr rtl="1"/>
          <a:endParaRPr lang="ar-SA"/>
        </a:p>
      </dgm:t>
    </dgm:pt>
    <dgm:pt modelId="{3E004048-BE86-49DF-9D64-7453310B5EF1}">
      <dgm:prSet custT="1">
        <dgm:style>
          <a:lnRef idx="2">
            <a:schemeClr val="accent2"/>
          </a:lnRef>
          <a:fillRef idx="1">
            <a:schemeClr val="lt1"/>
          </a:fillRef>
          <a:effectRef idx="0">
            <a:schemeClr val="accent2"/>
          </a:effectRef>
          <a:fontRef idx="minor">
            <a:schemeClr val="dk1"/>
          </a:fontRef>
        </dgm:style>
      </dgm:prSet>
      <dgm:spPr/>
      <dgm:t>
        <a:bodyPr/>
        <a:lstStyle/>
        <a:p>
          <a:pPr rtl="1"/>
          <a:r>
            <a:rPr lang="ar-SA" sz="2000" b="1" dirty="0" smtClean="0">
              <a:effectLst/>
              <a:latin typeface="Traditional Arabic" pitchFamily="18" charset="-78"/>
              <a:ea typeface="Calibri"/>
              <a:cs typeface="Traditional Arabic" pitchFamily="18" charset="-78"/>
            </a:rPr>
            <a:t>الميل المتوسط للإستهلاك والميل الحدي للإستهلاك يتناقصان كلما زاد الدخل، لكن الميل المتوسط للإستهلاك يكون أكبر من الميل الحدي للإستهلاك عند كل مستوى دخل. </a:t>
          </a:r>
          <a:endParaRPr lang="en-US" sz="2000" b="1" dirty="0">
            <a:effectLst/>
            <a:latin typeface="Traditional Arabic" pitchFamily="18" charset="-78"/>
            <a:ea typeface="Calibri"/>
            <a:cs typeface="Traditional Arabic" pitchFamily="18" charset="-78"/>
          </a:endParaRPr>
        </a:p>
      </dgm:t>
    </dgm:pt>
    <dgm:pt modelId="{B2839970-7020-4553-8828-DA5E657E63CB}" type="parTrans" cxnId="{6842CC14-4073-4C85-B63F-6622932BA19A}">
      <dgm:prSet/>
      <dgm:spPr/>
      <dgm:t>
        <a:bodyPr/>
        <a:lstStyle/>
        <a:p>
          <a:pPr rtl="1"/>
          <a:endParaRPr lang="ar-SA"/>
        </a:p>
      </dgm:t>
    </dgm:pt>
    <dgm:pt modelId="{873AA1D7-528F-4A8E-94B9-026339D232CE}" type="sibTrans" cxnId="{6842CC14-4073-4C85-B63F-6622932BA19A}">
      <dgm:prSet/>
      <dgm:spPr/>
      <dgm:t>
        <a:bodyPr/>
        <a:lstStyle/>
        <a:p>
          <a:pPr rtl="1"/>
          <a:endParaRPr lang="ar-SA"/>
        </a:p>
      </dgm:t>
    </dgm:pt>
    <dgm:pt modelId="{1BE026D9-BA4F-48A6-94B0-7D616246336C}">
      <dgm:prSet>
        <dgm:style>
          <a:lnRef idx="2">
            <a:schemeClr val="accent2"/>
          </a:lnRef>
          <a:fillRef idx="1">
            <a:schemeClr val="lt1"/>
          </a:fillRef>
          <a:effectRef idx="0">
            <a:schemeClr val="accent2"/>
          </a:effectRef>
          <a:fontRef idx="minor">
            <a:schemeClr val="dk1"/>
          </a:fontRef>
        </dgm:style>
      </dgm:prSet>
      <dgm:spPr/>
      <dgm:t>
        <a:bodyPr/>
        <a:lstStyle/>
        <a:p>
          <a:pPr rtl="1"/>
          <a:r>
            <a:rPr lang="ar-SA" b="1" dirty="0" smtClean="0">
              <a:solidFill>
                <a:schemeClr val="tx1"/>
              </a:solidFill>
              <a:effectLst/>
              <a:ea typeface="Calibri"/>
              <a:cs typeface="Traditional Arabic"/>
            </a:rPr>
            <a:t>إفتراض أن الميل الحدي للإستهلاك تابت، وهذا يتنافى مع الواقع المعيشي في المدى القصير، وبالتالي فإن دالة الإستهلاك التي إقترحها كينز صالحة فقط في المدى القصير</a:t>
          </a:r>
          <a:endParaRPr lang="ar-SA" b="1" dirty="0">
            <a:solidFill>
              <a:schemeClr val="tx1"/>
            </a:solidFill>
          </a:endParaRPr>
        </a:p>
      </dgm:t>
    </dgm:pt>
    <dgm:pt modelId="{C7ADA003-F179-4F2F-BC35-43C7C495F528}" type="parTrans" cxnId="{124D26F9-45A0-451F-A437-AB07AEF1D316}">
      <dgm:prSet/>
      <dgm:spPr/>
      <dgm:t>
        <a:bodyPr/>
        <a:lstStyle/>
        <a:p>
          <a:pPr rtl="1"/>
          <a:endParaRPr lang="ar-SA"/>
        </a:p>
      </dgm:t>
    </dgm:pt>
    <dgm:pt modelId="{3F5DC59E-CA4B-4166-851A-4F760890EE07}" type="sibTrans" cxnId="{124D26F9-45A0-451F-A437-AB07AEF1D316}">
      <dgm:prSet/>
      <dgm:spPr/>
      <dgm:t>
        <a:bodyPr/>
        <a:lstStyle/>
        <a:p>
          <a:pPr rtl="1"/>
          <a:endParaRPr lang="ar-SA"/>
        </a:p>
      </dgm:t>
    </dgm:pt>
    <dgm:pt modelId="{16B9D7F8-3882-4A7C-990C-00E494979D7B}" type="pres">
      <dgm:prSet presAssocID="{A51F05C1-8297-4C51-B62F-77E6B90D1109}" presName="Name0" presStyleCnt="0">
        <dgm:presLayoutVars>
          <dgm:dir/>
          <dgm:animLvl val="lvl"/>
          <dgm:resizeHandles val="exact"/>
        </dgm:presLayoutVars>
      </dgm:prSet>
      <dgm:spPr/>
      <dgm:t>
        <a:bodyPr/>
        <a:lstStyle/>
        <a:p>
          <a:pPr rtl="1"/>
          <a:endParaRPr lang="ar-SA"/>
        </a:p>
      </dgm:t>
    </dgm:pt>
    <dgm:pt modelId="{D9FBD649-C6FE-4943-A6C7-F398435F26AF}" type="pres">
      <dgm:prSet presAssocID="{ED9FEFA0-FB78-486A-8DF0-1C92E4AA5A62}" presName="composite" presStyleCnt="0"/>
      <dgm:spPr/>
    </dgm:pt>
    <dgm:pt modelId="{5689EDA8-17F2-4D9A-8B37-6CA63BF14348}" type="pres">
      <dgm:prSet presAssocID="{ED9FEFA0-FB78-486A-8DF0-1C92E4AA5A62}" presName="parTx" presStyleLbl="alignNode1" presStyleIdx="0" presStyleCnt="2" custLinFactNeighborX="-1" custLinFactNeighborY="-8066">
        <dgm:presLayoutVars>
          <dgm:chMax val="0"/>
          <dgm:chPref val="0"/>
          <dgm:bulletEnabled val="1"/>
        </dgm:presLayoutVars>
      </dgm:prSet>
      <dgm:spPr/>
      <dgm:t>
        <a:bodyPr/>
        <a:lstStyle/>
        <a:p>
          <a:pPr rtl="1"/>
          <a:endParaRPr lang="ar-SA"/>
        </a:p>
      </dgm:t>
    </dgm:pt>
    <dgm:pt modelId="{B424F775-845A-40DB-81E0-BD01EC58352A}" type="pres">
      <dgm:prSet presAssocID="{ED9FEFA0-FB78-486A-8DF0-1C92E4AA5A62}" presName="desTx" presStyleLbl="alignAccFollowNode1" presStyleIdx="0" presStyleCnt="2">
        <dgm:presLayoutVars>
          <dgm:bulletEnabled val="1"/>
        </dgm:presLayoutVars>
      </dgm:prSet>
      <dgm:spPr/>
      <dgm:t>
        <a:bodyPr/>
        <a:lstStyle/>
        <a:p>
          <a:pPr rtl="1"/>
          <a:endParaRPr lang="ar-SA"/>
        </a:p>
      </dgm:t>
    </dgm:pt>
    <dgm:pt modelId="{888C9BBA-E227-43D5-AAB6-67B7A63C819B}" type="pres">
      <dgm:prSet presAssocID="{B1CC09CA-A6BF-48D1-8C84-CB45063FB417}" presName="space" presStyleCnt="0"/>
      <dgm:spPr/>
    </dgm:pt>
    <dgm:pt modelId="{C5AB5585-AFCB-4772-93B0-9E5B304C4198}" type="pres">
      <dgm:prSet presAssocID="{B1C25911-82CF-491B-A26C-9B391AD78055}" presName="composite" presStyleCnt="0"/>
      <dgm:spPr/>
    </dgm:pt>
    <dgm:pt modelId="{E7D515B5-6815-48D6-A6BF-D55BBDB91BEF}" type="pres">
      <dgm:prSet presAssocID="{B1C25911-82CF-491B-A26C-9B391AD78055}" presName="parTx" presStyleLbl="alignNode1" presStyleIdx="1" presStyleCnt="2" custLinFactNeighborX="-648" custLinFactNeighborY="-485">
        <dgm:presLayoutVars>
          <dgm:chMax val="0"/>
          <dgm:chPref val="0"/>
          <dgm:bulletEnabled val="1"/>
        </dgm:presLayoutVars>
      </dgm:prSet>
      <dgm:spPr/>
      <dgm:t>
        <a:bodyPr/>
        <a:lstStyle/>
        <a:p>
          <a:pPr rtl="1"/>
          <a:endParaRPr lang="ar-SA"/>
        </a:p>
      </dgm:t>
    </dgm:pt>
    <dgm:pt modelId="{43CDBC0B-20DB-47F7-BDD0-62D76593C2E7}" type="pres">
      <dgm:prSet presAssocID="{B1C25911-82CF-491B-A26C-9B391AD78055}" presName="desTx" presStyleLbl="alignAccFollowNode1" presStyleIdx="1" presStyleCnt="2">
        <dgm:presLayoutVars>
          <dgm:bulletEnabled val="1"/>
        </dgm:presLayoutVars>
      </dgm:prSet>
      <dgm:spPr/>
      <dgm:t>
        <a:bodyPr/>
        <a:lstStyle/>
        <a:p>
          <a:pPr rtl="1"/>
          <a:endParaRPr lang="ar-SA"/>
        </a:p>
      </dgm:t>
    </dgm:pt>
  </dgm:ptLst>
  <dgm:cxnLst>
    <dgm:cxn modelId="{97AD9FBF-447C-41C7-B4D0-270E0112B162}" type="presOf" srcId="{B1C25911-82CF-491B-A26C-9B391AD78055}" destId="{E7D515B5-6815-48D6-A6BF-D55BBDB91BEF}" srcOrd="0" destOrd="0" presId="urn:microsoft.com/office/officeart/2005/8/layout/hList1"/>
    <dgm:cxn modelId="{405D7700-F3B3-4ECF-8C2E-9B84B9D41023}" type="presOf" srcId="{650FC39D-7336-4C75-8865-B6C4C647F305}" destId="{43CDBC0B-20DB-47F7-BDD0-62D76593C2E7}" srcOrd="0" destOrd="1" presId="urn:microsoft.com/office/officeart/2005/8/layout/hList1"/>
    <dgm:cxn modelId="{124D26F9-45A0-451F-A437-AB07AEF1D316}" srcId="{ED9FEFA0-FB78-486A-8DF0-1C92E4AA5A62}" destId="{1BE026D9-BA4F-48A6-94B0-7D616246336C}" srcOrd="1" destOrd="0" parTransId="{C7ADA003-F179-4F2F-BC35-43C7C495F528}" sibTransId="{3F5DC59E-CA4B-4166-851A-4F760890EE07}"/>
    <dgm:cxn modelId="{96663C1D-133F-4473-8D7C-BCA7D039339F}" type="presOf" srcId="{1BE026D9-BA4F-48A6-94B0-7D616246336C}" destId="{B424F775-845A-40DB-81E0-BD01EC58352A}" srcOrd="0" destOrd="1" presId="urn:microsoft.com/office/officeart/2005/8/layout/hList1"/>
    <dgm:cxn modelId="{014B25E2-59AA-489F-8703-AE4C79A2148A}" type="presOf" srcId="{3E004048-BE86-49DF-9D64-7453310B5EF1}" destId="{43CDBC0B-20DB-47F7-BDD0-62D76593C2E7}" srcOrd="0" destOrd="2" presId="urn:microsoft.com/office/officeart/2005/8/layout/hList1"/>
    <dgm:cxn modelId="{D7064819-8EB9-46C4-A350-BAD307832E5E}" srcId="{A51F05C1-8297-4C51-B62F-77E6B90D1109}" destId="{ED9FEFA0-FB78-486A-8DF0-1C92E4AA5A62}" srcOrd="0" destOrd="0" parTransId="{7E67FAA0-E7A9-45CB-BFBA-F644A3AA0372}" sibTransId="{B1CC09CA-A6BF-48D1-8C84-CB45063FB417}"/>
    <dgm:cxn modelId="{B27BA74E-23FC-48DA-B28D-D78EA3ED69F3}" type="presOf" srcId="{825E7067-C4BA-4B05-A92F-7FFF23056E15}" destId="{B424F775-845A-40DB-81E0-BD01EC58352A}" srcOrd="0" destOrd="0" presId="urn:microsoft.com/office/officeart/2005/8/layout/hList1"/>
    <dgm:cxn modelId="{EE4DABAB-79B6-49F6-8769-7E4EFD8DB7FB}" type="presOf" srcId="{11804543-2B0B-4F88-B151-156E51DAA9B0}" destId="{43CDBC0B-20DB-47F7-BDD0-62D76593C2E7}" srcOrd="0" destOrd="0" presId="urn:microsoft.com/office/officeart/2005/8/layout/hList1"/>
    <dgm:cxn modelId="{6842CC14-4073-4C85-B63F-6622932BA19A}" srcId="{B1C25911-82CF-491B-A26C-9B391AD78055}" destId="{3E004048-BE86-49DF-9D64-7453310B5EF1}" srcOrd="2" destOrd="0" parTransId="{B2839970-7020-4553-8828-DA5E657E63CB}" sibTransId="{873AA1D7-528F-4A8E-94B9-026339D232CE}"/>
    <dgm:cxn modelId="{1612E932-34C6-44D2-AC0D-EA86F4D1851C}" srcId="{ED9FEFA0-FB78-486A-8DF0-1C92E4AA5A62}" destId="{825E7067-C4BA-4B05-A92F-7FFF23056E15}" srcOrd="0" destOrd="0" parTransId="{23BBAA2D-5707-40E0-870C-C054542D4E3F}" sibTransId="{9E2CD063-8805-4235-BA86-5294BA7B13E6}"/>
    <dgm:cxn modelId="{9B5D9D83-5D15-416A-A837-A75E2D851AEA}" srcId="{B1C25911-82CF-491B-A26C-9B391AD78055}" destId="{650FC39D-7336-4C75-8865-B6C4C647F305}" srcOrd="1" destOrd="0" parTransId="{8E3FE420-5A17-4516-9831-2B26EBA318AF}" sibTransId="{6F7203D9-4023-48E3-B933-32FFBE981110}"/>
    <dgm:cxn modelId="{1FF81B24-D059-47C1-9E87-BDDA9EA51AA0}" type="presOf" srcId="{ED9FEFA0-FB78-486A-8DF0-1C92E4AA5A62}" destId="{5689EDA8-17F2-4D9A-8B37-6CA63BF14348}" srcOrd="0" destOrd="0" presId="urn:microsoft.com/office/officeart/2005/8/layout/hList1"/>
    <dgm:cxn modelId="{DA2C1DF5-2030-478D-8A96-4572E7F56A05}" type="presOf" srcId="{A51F05C1-8297-4C51-B62F-77E6B90D1109}" destId="{16B9D7F8-3882-4A7C-990C-00E494979D7B}" srcOrd="0" destOrd="0" presId="urn:microsoft.com/office/officeart/2005/8/layout/hList1"/>
    <dgm:cxn modelId="{17034FBD-E5C0-4E1D-8B36-62C4956F1D4F}" srcId="{A51F05C1-8297-4C51-B62F-77E6B90D1109}" destId="{B1C25911-82CF-491B-A26C-9B391AD78055}" srcOrd="1" destOrd="0" parTransId="{52AA477B-9E5D-4699-853C-05B672CF54A8}" sibTransId="{58BC713C-9AF1-47BD-BF90-B5200A897EC5}"/>
    <dgm:cxn modelId="{25C8FADB-2819-4792-A4AA-1A5B1E86404B}" srcId="{B1C25911-82CF-491B-A26C-9B391AD78055}" destId="{11804543-2B0B-4F88-B151-156E51DAA9B0}" srcOrd="0" destOrd="0" parTransId="{27949208-BC76-4E88-8F84-46F4D8D137D0}" sibTransId="{8412FED4-2B11-42D5-89DB-DFA9C3EEDED2}"/>
    <dgm:cxn modelId="{2863ED56-865D-4F97-9CD2-0DA94A6039EC}" type="presParOf" srcId="{16B9D7F8-3882-4A7C-990C-00E494979D7B}" destId="{D9FBD649-C6FE-4943-A6C7-F398435F26AF}" srcOrd="0" destOrd="0" presId="urn:microsoft.com/office/officeart/2005/8/layout/hList1"/>
    <dgm:cxn modelId="{C12FFA92-11A9-4E54-B038-E6D4918ADB2A}" type="presParOf" srcId="{D9FBD649-C6FE-4943-A6C7-F398435F26AF}" destId="{5689EDA8-17F2-4D9A-8B37-6CA63BF14348}" srcOrd="0" destOrd="0" presId="urn:microsoft.com/office/officeart/2005/8/layout/hList1"/>
    <dgm:cxn modelId="{00BC96DB-6C4E-471B-B136-9E7AB16EE558}" type="presParOf" srcId="{D9FBD649-C6FE-4943-A6C7-F398435F26AF}" destId="{B424F775-845A-40DB-81E0-BD01EC58352A}" srcOrd="1" destOrd="0" presId="urn:microsoft.com/office/officeart/2005/8/layout/hList1"/>
    <dgm:cxn modelId="{4742AC2B-B884-4E5E-A972-DDE8A8B7025B}" type="presParOf" srcId="{16B9D7F8-3882-4A7C-990C-00E494979D7B}" destId="{888C9BBA-E227-43D5-AAB6-67B7A63C819B}" srcOrd="1" destOrd="0" presId="urn:microsoft.com/office/officeart/2005/8/layout/hList1"/>
    <dgm:cxn modelId="{7B797C4C-503F-445D-AB53-FEE88AA03E39}" type="presParOf" srcId="{16B9D7F8-3882-4A7C-990C-00E494979D7B}" destId="{C5AB5585-AFCB-4772-93B0-9E5B304C4198}" srcOrd="2" destOrd="0" presId="urn:microsoft.com/office/officeart/2005/8/layout/hList1"/>
    <dgm:cxn modelId="{CF73EEBB-99BE-48E2-90E7-08DB22E0486A}" type="presParOf" srcId="{C5AB5585-AFCB-4772-93B0-9E5B304C4198}" destId="{E7D515B5-6815-48D6-A6BF-D55BBDB91BEF}" srcOrd="0" destOrd="0" presId="urn:microsoft.com/office/officeart/2005/8/layout/hList1"/>
    <dgm:cxn modelId="{0B7E4BA0-6E61-4958-9B55-3E8113A7ED2A}" type="presParOf" srcId="{C5AB5585-AFCB-4772-93B0-9E5B304C4198}" destId="{43CDBC0B-20DB-47F7-BDD0-62D76593C2E7}" srcOrd="1" destOrd="0" presId="urn:microsoft.com/office/officeart/2005/8/layout/hList1"/>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5B948F-C66F-4141-B372-EB51F0030BAA}">
      <dsp:nvSpPr>
        <dsp:cNvPr id="0" name=""/>
        <dsp:cNvSpPr/>
      </dsp:nvSpPr>
      <dsp:spPr>
        <a:xfrm rot="5544011">
          <a:off x="-120543" y="1129039"/>
          <a:ext cx="1768652" cy="212571"/>
        </a:xfrm>
        <a:prstGeom prst="rect">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sp>
    <dsp:sp modelId="{A36B6F3A-6BD3-46B2-8020-98C3D719F569}">
      <dsp:nvSpPr>
        <dsp:cNvPr id="0" name=""/>
        <dsp:cNvSpPr/>
      </dsp:nvSpPr>
      <dsp:spPr>
        <a:xfrm>
          <a:off x="207558" y="0"/>
          <a:ext cx="2594360" cy="1417141"/>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167640" tIns="167640" rIns="167640" bIns="167640" numCol="1" spcCol="1270" anchor="ctr" anchorCtr="0">
          <a:noAutofit/>
        </a:bodyPr>
        <a:lstStyle/>
        <a:p>
          <a:pPr lvl="0" algn="ctr" defTabSz="1955800" rtl="1">
            <a:lnSpc>
              <a:spcPct val="90000"/>
            </a:lnSpc>
            <a:spcBef>
              <a:spcPct val="0"/>
            </a:spcBef>
            <a:spcAft>
              <a:spcPct val="35000"/>
            </a:spcAft>
          </a:pPr>
          <a:r>
            <a:rPr lang="ar-SA" sz="4400" b="1" kern="1200" dirty="0" smtClean="0">
              <a:solidFill>
                <a:schemeClr val="tx1"/>
              </a:solidFill>
              <a:latin typeface="Traditional Arabic" pitchFamily="18" charset="-78"/>
              <a:cs typeface="Traditional Arabic" pitchFamily="18" charset="-78"/>
            </a:rPr>
            <a:t>المبحث الأول</a:t>
          </a:r>
          <a:endParaRPr lang="ar-SA" sz="4400" b="1" kern="1200" dirty="0">
            <a:solidFill>
              <a:schemeClr val="tx1"/>
            </a:solidFill>
            <a:latin typeface="Traditional Arabic" pitchFamily="18" charset="-78"/>
            <a:cs typeface="Traditional Arabic" pitchFamily="18" charset="-78"/>
          </a:endParaRPr>
        </a:p>
      </dsp:txBody>
      <dsp:txXfrm>
        <a:off x="249065" y="41507"/>
        <a:ext cx="2511346" cy="1334127"/>
      </dsp:txXfrm>
    </dsp:sp>
    <dsp:sp modelId="{5ADF90A3-5996-413A-A94D-BE8920AD3C04}">
      <dsp:nvSpPr>
        <dsp:cNvPr id="0" name=""/>
        <dsp:cNvSpPr/>
      </dsp:nvSpPr>
      <dsp:spPr>
        <a:xfrm rot="5400000">
          <a:off x="-154315" y="2902952"/>
          <a:ext cx="1762127" cy="212571"/>
        </a:xfrm>
        <a:prstGeom prst="rect">
          <a:avLst/>
        </a:prstGeom>
        <a:gradFill rotWithShape="1">
          <a:gsLst>
            <a:gs pos="0">
              <a:schemeClr val="dk1">
                <a:shade val="51000"/>
                <a:satMod val="130000"/>
              </a:schemeClr>
            </a:gs>
            <a:gs pos="80000">
              <a:schemeClr val="dk1">
                <a:shade val="93000"/>
                <a:satMod val="130000"/>
              </a:schemeClr>
            </a:gs>
            <a:gs pos="100000">
              <a:schemeClr val="dk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dk1"/>
        </a:lnRef>
        <a:fillRef idx="3">
          <a:schemeClr val="dk1"/>
        </a:fillRef>
        <a:effectRef idx="3">
          <a:schemeClr val="dk1"/>
        </a:effectRef>
        <a:fontRef idx="minor">
          <a:schemeClr val="lt1"/>
        </a:fontRef>
      </dsp:style>
    </dsp:sp>
    <dsp:sp modelId="{6630BF2D-E842-4D39-8ED3-FB396C514F36}">
      <dsp:nvSpPr>
        <dsp:cNvPr id="0" name=""/>
        <dsp:cNvSpPr/>
      </dsp:nvSpPr>
      <dsp:spPr>
        <a:xfrm>
          <a:off x="249718" y="1776399"/>
          <a:ext cx="2361902" cy="1417141"/>
        </a:xfrm>
        <a:prstGeom prst="roundRect">
          <a:avLst>
            <a:gd name="adj" fmla="val 10000"/>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67640" tIns="167640" rIns="167640" bIns="167640" numCol="1" spcCol="1270" anchor="ctr" anchorCtr="0">
          <a:noAutofit/>
        </a:bodyPr>
        <a:lstStyle/>
        <a:p>
          <a:pPr lvl="0" algn="ctr" defTabSz="1955800" rtl="1">
            <a:lnSpc>
              <a:spcPct val="90000"/>
            </a:lnSpc>
            <a:spcBef>
              <a:spcPct val="0"/>
            </a:spcBef>
            <a:spcAft>
              <a:spcPct val="35000"/>
            </a:spcAft>
          </a:pPr>
          <a:r>
            <a:rPr lang="ar-SA" sz="4400" b="1" kern="1200" dirty="0" smtClean="0">
              <a:latin typeface="Traditional Arabic" pitchFamily="18" charset="-78"/>
              <a:cs typeface="Traditional Arabic" pitchFamily="18" charset="-78"/>
            </a:rPr>
            <a:t>تعريف الإستهلاك </a:t>
          </a:r>
          <a:endParaRPr lang="ar-SA" sz="4400" b="1" kern="1200" dirty="0">
            <a:latin typeface="Traditional Arabic" pitchFamily="18" charset="-78"/>
            <a:cs typeface="Traditional Arabic" pitchFamily="18" charset="-78"/>
          </a:endParaRPr>
        </a:p>
      </dsp:txBody>
      <dsp:txXfrm>
        <a:off x="291225" y="1817906"/>
        <a:ext cx="2278888" cy="1334127"/>
      </dsp:txXfrm>
    </dsp:sp>
    <dsp:sp modelId="{E440102D-CE97-4B0A-A5C2-E1DDC9EA7258}">
      <dsp:nvSpPr>
        <dsp:cNvPr id="0" name=""/>
        <dsp:cNvSpPr/>
      </dsp:nvSpPr>
      <dsp:spPr>
        <a:xfrm rot="5400000">
          <a:off x="-154315" y="4674379"/>
          <a:ext cx="1762127" cy="212571"/>
        </a:xfrm>
        <a:prstGeom prst="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sp>
    <dsp:sp modelId="{95104CDC-DD16-4C0F-A42C-9C1256641F40}">
      <dsp:nvSpPr>
        <dsp:cNvPr id="0" name=""/>
        <dsp:cNvSpPr/>
      </dsp:nvSpPr>
      <dsp:spPr>
        <a:xfrm>
          <a:off x="249718" y="3547826"/>
          <a:ext cx="2361902" cy="1417141"/>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ar-SA" sz="4000" b="1" kern="1200" dirty="0" smtClean="0">
              <a:latin typeface="Traditional Arabic" pitchFamily="18" charset="-78"/>
              <a:cs typeface="Traditional Arabic" pitchFamily="18" charset="-78"/>
            </a:rPr>
            <a:t>العوامل المؤثرة في الإستهلاك</a:t>
          </a:r>
          <a:endParaRPr lang="ar-SA" sz="4000" b="1" kern="1200" dirty="0">
            <a:latin typeface="Traditional Arabic" pitchFamily="18" charset="-78"/>
            <a:cs typeface="Traditional Arabic" pitchFamily="18" charset="-78"/>
          </a:endParaRPr>
        </a:p>
      </dsp:txBody>
      <dsp:txXfrm>
        <a:off x="291225" y="3589333"/>
        <a:ext cx="2278888" cy="1334127"/>
      </dsp:txXfrm>
    </dsp:sp>
    <dsp:sp modelId="{FF147AFB-FA0C-43F0-941A-193097DDDDA9}">
      <dsp:nvSpPr>
        <dsp:cNvPr id="0" name=""/>
        <dsp:cNvSpPr/>
      </dsp:nvSpPr>
      <dsp:spPr>
        <a:xfrm>
          <a:off x="731398" y="5560093"/>
          <a:ext cx="3248260" cy="212571"/>
        </a:xfrm>
        <a:prstGeom prst="rect">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sp>
    <dsp:sp modelId="{23DFF61D-20C5-42CF-AB03-141D95B7B89D}">
      <dsp:nvSpPr>
        <dsp:cNvPr id="0" name=""/>
        <dsp:cNvSpPr/>
      </dsp:nvSpPr>
      <dsp:spPr>
        <a:xfrm>
          <a:off x="249718" y="5319253"/>
          <a:ext cx="2361902" cy="1417141"/>
        </a:xfrm>
        <a:prstGeom prst="roundRect">
          <a:avLst>
            <a:gd name="adj" fmla="val 10000"/>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182880" tIns="182880" rIns="182880" bIns="182880" numCol="1" spcCol="1270" anchor="ctr" anchorCtr="0">
          <a:noAutofit/>
        </a:bodyPr>
        <a:lstStyle/>
        <a:p>
          <a:pPr lvl="0" algn="ctr" defTabSz="2133600" rtl="1">
            <a:lnSpc>
              <a:spcPct val="90000"/>
            </a:lnSpc>
            <a:spcBef>
              <a:spcPct val="0"/>
            </a:spcBef>
            <a:spcAft>
              <a:spcPct val="35000"/>
            </a:spcAft>
          </a:pPr>
          <a:r>
            <a:rPr lang="ar-SA" sz="4800" b="1" kern="1200" dirty="0" smtClean="0">
              <a:latin typeface="Traditional Arabic" pitchFamily="18" charset="-78"/>
              <a:cs typeface="Traditional Arabic" pitchFamily="18" charset="-78"/>
            </a:rPr>
            <a:t>دالة الإستهلاك </a:t>
          </a:r>
          <a:endParaRPr lang="ar-SA" sz="4800" b="1" kern="1200" dirty="0">
            <a:latin typeface="Traditional Arabic" pitchFamily="18" charset="-78"/>
            <a:cs typeface="Traditional Arabic" pitchFamily="18" charset="-78"/>
          </a:endParaRPr>
        </a:p>
      </dsp:txBody>
      <dsp:txXfrm>
        <a:off x="291225" y="5360760"/>
        <a:ext cx="2278888" cy="1334127"/>
      </dsp:txXfrm>
    </dsp:sp>
    <dsp:sp modelId="{F3800EF9-C8C4-4E9F-9078-33E8E91FA270}">
      <dsp:nvSpPr>
        <dsp:cNvPr id="0" name=""/>
        <dsp:cNvSpPr/>
      </dsp:nvSpPr>
      <dsp:spPr>
        <a:xfrm rot="16200000">
          <a:off x="3103243" y="4674379"/>
          <a:ext cx="1762127" cy="212571"/>
        </a:xfrm>
        <a:prstGeom prst="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sp>
    <dsp:sp modelId="{40E54DB1-A680-4235-BA08-1681860E0CF5}">
      <dsp:nvSpPr>
        <dsp:cNvPr id="0" name=""/>
        <dsp:cNvSpPr/>
      </dsp:nvSpPr>
      <dsp:spPr>
        <a:xfrm>
          <a:off x="3507278" y="5319253"/>
          <a:ext cx="2361902" cy="1417141"/>
        </a:xfrm>
        <a:prstGeom prst="roundRect">
          <a:avLst>
            <a:gd name="adj" fmla="val 10000"/>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SA" sz="3200" b="1" kern="1200" dirty="0" smtClean="0">
              <a:latin typeface="Traditional Arabic" pitchFamily="18" charset="-78"/>
              <a:cs typeface="Traditional Arabic" pitchFamily="18" charset="-78"/>
            </a:rPr>
            <a:t>العوامل المؤثرة في دالة الإستهلاك</a:t>
          </a:r>
          <a:endParaRPr lang="ar-SA" sz="3200" b="1" kern="1200" dirty="0">
            <a:latin typeface="Traditional Arabic" pitchFamily="18" charset="-78"/>
            <a:cs typeface="Traditional Arabic" pitchFamily="18" charset="-78"/>
          </a:endParaRPr>
        </a:p>
      </dsp:txBody>
      <dsp:txXfrm>
        <a:off x="3548785" y="5360760"/>
        <a:ext cx="2278888" cy="1334127"/>
      </dsp:txXfrm>
    </dsp:sp>
    <dsp:sp modelId="{3DF7746E-16EE-4108-A9D9-A7F7037FF5D7}">
      <dsp:nvSpPr>
        <dsp:cNvPr id="0" name=""/>
        <dsp:cNvSpPr/>
      </dsp:nvSpPr>
      <dsp:spPr>
        <a:xfrm rot="16200000">
          <a:off x="3103243" y="2902952"/>
          <a:ext cx="1762127" cy="212571"/>
        </a:xfrm>
        <a:prstGeom prst="rect">
          <a:avLst/>
        </a:prstGeom>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sp>
    <dsp:sp modelId="{190D6543-81D8-46EC-A6AA-31871146170A}">
      <dsp:nvSpPr>
        <dsp:cNvPr id="0" name=""/>
        <dsp:cNvSpPr/>
      </dsp:nvSpPr>
      <dsp:spPr>
        <a:xfrm>
          <a:off x="3507278" y="3547826"/>
          <a:ext cx="2361902" cy="1417141"/>
        </a:xfrm>
        <a:prstGeom prst="roundRect">
          <a:avLst>
            <a:gd name="adj" fmla="val 10000"/>
          </a:avLst>
        </a:prstGeom>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163830" tIns="163830" rIns="163830" bIns="163830" numCol="1" spcCol="1270" anchor="ctr" anchorCtr="0">
          <a:noAutofit/>
        </a:bodyPr>
        <a:lstStyle/>
        <a:p>
          <a:pPr lvl="0" algn="ctr" defTabSz="1911350" rtl="1">
            <a:lnSpc>
              <a:spcPct val="90000"/>
            </a:lnSpc>
            <a:spcBef>
              <a:spcPct val="0"/>
            </a:spcBef>
            <a:spcAft>
              <a:spcPct val="35000"/>
            </a:spcAft>
          </a:pPr>
          <a:r>
            <a:rPr lang="ar-SA" sz="4300" b="1" kern="1200" dirty="0" smtClean="0">
              <a:solidFill>
                <a:schemeClr val="tx1"/>
              </a:solidFill>
              <a:latin typeface="Traditional Arabic" pitchFamily="18" charset="-78"/>
              <a:cs typeface="Traditional Arabic" pitchFamily="18" charset="-78"/>
            </a:rPr>
            <a:t>المبحث الثاني</a:t>
          </a:r>
          <a:endParaRPr lang="ar-SA" sz="4300" b="1" kern="1200" dirty="0">
            <a:solidFill>
              <a:schemeClr val="tx1"/>
            </a:solidFill>
            <a:latin typeface="Traditional Arabic" pitchFamily="18" charset="-78"/>
            <a:cs typeface="Traditional Arabic" pitchFamily="18" charset="-78"/>
          </a:endParaRPr>
        </a:p>
      </dsp:txBody>
      <dsp:txXfrm>
        <a:off x="3548785" y="3589333"/>
        <a:ext cx="2278888" cy="1334127"/>
      </dsp:txXfrm>
    </dsp:sp>
    <dsp:sp modelId="{DEC684D8-FDAC-4F1C-93D5-660D48262010}">
      <dsp:nvSpPr>
        <dsp:cNvPr id="0" name=""/>
        <dsp:cNvSpPr/>
      </dsp:nvSpPr>
      <dsp:spPr>
        <a:xfrm rot="16300800">
          <a:off x="3128683" y="1131364"/>
          <a:ext cx="1772512" cy="212571"/>
        </a:xfrm>
        <a:prstGeom prst="rect">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sp>
    <dsp:sp modelId="{7C9ED765-EBAF-443B-A12F-6982BA3CF512}">
      <dsp:nvSpPr>
        <dsp:cNvPr id="0" name=""/>
        <dsp:cNvSpPr/>
      </dsp:nvSpPr>
      <dsp:spPr>
        <a:xfrm>
          <a:off x="3507278" y="1776399"/>
          <a:ext cx="2361902" cy="1417141"/>
        </a:xfrm>
        <a:prstGeom prst="roundRect">
          <a:avLst>
            <a:gd name="adj" fmla="val 10000"/>
          </a:avLst>
        </a:prstGeom>
        <a:solidFill>
          <a:schemeClr val="lt1"/>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167640" tIns="167640" rIns="167640" bIns="167640" numCol="1" spcCol="1270" anchor="ctr" anchorCtr="0">
          <a:noAutofit/>
        </a:bodyPr>
        <a:lstStyle/>
        <a:p>
          <a:pPr lvl="0" algn="ctr" defTabSz="1955800" rtl="1">
            <a:lnSpc>
              <a:spcPct val="90000"/>
            </a:lnSpc>
            <a:spcBef>
              <a:spcPct val="0"/>
            </a:spcBef>
            <a:spcAft>
              <a:spcPct val="35000"/>
            </a:spcAft>
          </a:pPr>
          <a:r>
            <a:rPr lang="ar-SA" sz="4400" b="1" kern="1200" dirty="0" smtClean="0">
              <a:latin typeface="Traditional Arabic" pitchFamily="18" charset="-78"/>
              <a:cs typeface="Traditional Arabic" pitchFamily="18" charset="-78"/>
            </a:rPr>
            <a:t>نظرية الدخل المطلق</a:t>
          </a:r>
          <a:endParaRPr lang="ar-SA" sz="4400" b="1" kern="1200" dirty="0">
            <a:latin typeface="Traditional Arabic" pitchFamily="18" charset="-78"/>
            <a:cs typeface="Traditional Arabic" pitchFamily="18" charset="-78"/>
          </a:endParaRPr>
        </a:p>
      </dsp:txBody>
      <dsp:txXfrm>
        <a:off x="3548785" y="1817906"/>
        <a:ext cx="2278888" cy="1334127"/>
      </dsp:txXfrm>
    </dsp:sp>
    <dsp:sp modelId="{C4376420-0B48-4240-9F39-A6E4DBB63D29}">
      <dsp:nvSpPr>
        <dsp:cNvPr id="0" name=""/>
        <dsp:cNvSpPr/>
      </dsp:nvSpPr>
      <dsp:spPr>
        <a:xfrm rot="361">
          <a:off x="4040922" y="245650"/>
          <a:ext cx="3080065" cy="212571"/>
        </a:xfrm>
        <a:prstGeom prst="rect">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5"/>
        </a:lnRef>
        <a:fillRef idx="3">
          <a:schemeClr val="accent5"/>
        </a:fillRef>
        <a:effectRef idx="3">
          <a:schemeClr val="accent5"/>
        </a:effectRef>
        <a:fontRef idx="minor">
          <a:schemeClr val="lt1"/>
        </a:fontRef>
      </dsp:style>
    </dsp:sp>
    <dsp:sp modelId="{9D30CDCD-25D6-49EF-B3EB-51F2A7CDBB65}">
      <dsp:nvSpPr>
        <dsp:cNvPr id="0" name=""/>
        <dsp:cNvSpPr/>
      </dsp:nvSpPr>
      <dsp:spPr>
        <a:xfrm>
          <a:off x="3563892" y="0"/>
          <a:ext cx="2361902" cy="1417141"/>
        </a:xfrm>
        <a:prstGeom prst="roundRect">
          <a:avLst>
            <a:gd name="adj" fmla="val 10000"/>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167640" tIns="167640" rIns="167640" bIns="167640" numCol="1" spcCol="1270" anchor="ctr" anchorCtr="0">
          <a:noAutofit/>
        </a:bodyPr>
        <a:lstStyle/>
        <a:p>
          <a:pPr lvl="0" algn="ctr" defTabSz="1955800" rtl="1">
            <a:lnSpc>
              <a:spcPct val="90000"/>
            </a:lnSpc>
            <a:spcBef>
              <a:spcPct val="0"/>
            </a:spcBef>
            <a:spcAft>
              <a:spcPct val="35000"/>
            </a:spcAft>
          </a:pPr>
          <a:r>
            <a:rPr lang="ar-SA" sz="4400" b="1" kern="1200" dirty="0" smtClean="0">
              <a:latin typeface="Traditional Arabic" pitchFamily="18" charset="-78"/>
              <a:cs typeface="Traditional Arabic" pitchFamily="18" charset="-78"/>
            </a:rPr>
            <a:t>نظرية الدخل النسبي</a:t>
          </a:r>
          <a:endParaRPr lang="ar-SA" sz="4400" b="1" kern="1200" dirty="0">
            <a:latin typeface="Traditional Arabic" pitchFamily="18" charset="-78"/>
            <a:cs typeface="Traditional Arabic" pitchFamily="18" charset="-78"/>
          </a:endParaRPr>
        </a:p>
      </dsp:txBody>
      <dsp:txXfrm>
        <a:off x="3605399" y="41507"/>
        <a:ext cx="2278888" cy="1334127"/>
      </dsp:txXfrm>
    </dsp:sp>
    <dsp:sp modelId="{459C50FF-8C53-42F2-B8D5-D1C64B981C6A}">
      <dsp:nvSpPr>
        <dsp:cNvPr id="0" name=""/>
        <dsp:cNvSpPr/>
      </dsp:nvSpPr>
      <dsp:spPr>
        <a:xfrm rot="5400000">
          <a:off x="6244574" y="1131526"/>
          <a:ext cx="1762127" cy="212571"/>
        </a:xfrm>
        <a:prstGeom prst="rect">
          <a:avLst/>
        </a:prstGeom>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sp>
    <dsp:sp modelId="{B4F01B30-4121-4A91-9F7D-FB8A48103489}">
      <dsp:nvSpPr>
        <dsp:cNvPr id="0" name=""/>
        <dsp:cNvSpPr/>
      </dsp:nvSpPr>
      <dsp:spPr>
        <a:xfrm>
          <a:off x="6648608" y="4973"/>
          <a:ext cx="2361902" cy="1417141"/>
        </a:xfrm>
        <a:prstGeom prst="roundRect">
          <a:avLst>
            <a:gd name="adj" fmla="val 10000"/>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167640" tIns="167640" rIns="167640" bIns="167640" numCol="1" spcCol="1270" anchor="ctr" anchorCtr="0">
          <a:noAutofit/>
        </a:bodyPr>
        <a:lstStyle/>
        <a:p>
          <a:pPr lvl="0" algn="ctr" defTabSz="1955800" rtl="1">
            <a:lnSpc>
              <a:spcPct val="90000"/>
            </a:lnSpc>
            <a:spcBef>
              <a:spcPct val="0"/>
            </a:spcBef>
            <a:spcAft>
              <a:spcPct val="35000"/>
            </a:spcAft>
          </a:pPr>
          <a:r>
            <a:rPr lang="ar-SA" sz="4400" b="1" kern="1200" dirty="0" smtClean="0">
              <a:latin typeface="Traditional Arabic" pitchFamily="18" charset="-78"/>
              <a:cs typeface="Traditional Arabic" pitchFamily="18" charset="-78"/>
            </a:rPr>
            <a:t>نظرية الدخل الدائم</a:t>
          </a:r>
          <a:endParaRPr lang="ar-SA" sz="4400" b="1" kern="1200" dirty="0">
            <a:latin typeface="Traditional Arabic" pitchFamily="18" charset="-78"/>
            <a:cs typeface="Traditional Arabic" pitchFamily="18" charset="-78"/>
          </a:endParaRPr>
        </a:p>
      </dsp:txBody>
      <dsp:txXfrm>
        <a:off x="6690115" y="46480"/>
        <a:ext cx="2278888" cy="1334127"/>
      </dsp:txXfrm>
    </dsp:sp>
    <dsp:sp modelId="{E8C258F3-1D7C-4B05-8A91-78AD03ED8336}">
      <dsp:nvSpPr>
        <dsp:cNvPr id="0" name=""/>
        <dsp:cNvSpPr/>
      </dsp:nvSpPr>
      <dsp:spPr>
        <a:xfrm>
          <a:off x="6648608" y="1776399"/>
          <a:ext cx="2361902" cy="1417141"/>
        </a:xfrm>
        <a:prstGeom prst="roundRect">
          <a:avLst>
            <a:gd name="adj" fmla="val 10000"/>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67640" tIns="167640" rIns="167640" bIns="167640" numCol="1" spcCol="1270" anchor="ctr" anchorCtr="0">
          <a:noAutofit/>
        </a:bodyPr>
        <a:lstStyle/>
        <a:p>
          <a:pPr lvl="0" algn="ctr" defTabSz="1955800" rtl="1">
            <a:lnSpc>
              <a:spcPct val="90000"/>
            </a:lnSpc>
            <a:spcBef>
              <a:spcPct val="0"/>
            </a:spcBef>
            <a:spcAft>
              <a:spcPct val="35000"/>
            </a:spcAft>
          </a:pPr>
          <a:r>
            <a:rPr lang="ar-SA" sz="4400" b="1" kern="1200" dirty="0" smtClean="0">
              <a:latin typeface="Traditional Arabic" pitchFamily="18" charset="-78"/>
              <a:cs typeface="Traditional Arabic" pitchFamily="18" charset="-78"/>
            </a:rPr>
            <a:t>نظرية دورة الحياة</a:t>
          </a:r>
          <a:endParaRPr lang="ar-SA" sz="4400" b="1" kern="1200" dirty="0">
            <a:latin typeface="Traditional Arabic" pitchFamily="18" charset="-78"/>
            <a:cs typeface="Traditional Arabic" pitchFamily="18" charset="-78"/>
          </a:endParaRPr>
        </a:p>
      </dsp:txBody>
      <dsp:txXfrm>
        <a:off x="6690115" y="1817906"/>
        <a:ext cx="2278888" cy="133412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3CE864-D024-4E25-B660-E5E1A1333CE2}">
      <dsp:nvSpPr>
        <dsp:cNvPr id="0" name=""/>
        <dsp:cNvSpPr/>
      </dsp:nvSpPr>
      <dsp:spPr>
        <a:xfrm>
          <a:off x="5420913" y="151211"/>
          <a:ext cx="2428875" cy="2428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rtl="1">
            <a:lnSpc>
              <a:spcPct val="90000"/>
            </a:lnSpc>
            <a:spcBef>
              <a:spcPct val="0"/>
            </a:spcBef>
            <a:spcAft>
              <a:spcPct val="35000"/>
            </a:spcAft>
          </a:pPr>
          <a:r>
            <a:rPr lang="ar-SA" sz="3200" b="1" kern="1200" dirty="0" smtClean="0">
              <a:effectLst/>
              <a:ea typeface="Calibri"/>
              <a:cs typeface="Traditional Arabic"/>
            </a:rPr>
            <a:t>وجود علاقة وطيدة بين الدخل المتاح ونمط الإستهلاك</a:t>
          </a:r>
          <a:endParaRPr lang="ar-SA" sz="3200" b="1" kern="1200" dirty="0">
            <a:latin typeface="Traditional Arabic" pitchFamily="18" charset="-78"/>
            <a:cs typeface="Traditional Arabic" pitchFamily="18" charset="-78"/>
          </a:endParaRPr>
        </a:p>
      </dsp:txBody>
      <dsp:txXfrm>
        <a:off x="5420913" y="151211"/>
        <a:ext cx="2428875" cy="2428875"/>
      </dsp:txXfrm>
    </dsp:sp>
    <dsp:sp modelId="{913DA3A6-8DA1-46C7-9D14-82869C84DE56}">
      <dsp:nvSpPr>
        <dsp:cNvPr id="0" name=""/>
        <dsp:cNvSpPr/>
      </dsp:nvSpPr>
      <dsp:spPr>
        <a:xfrm>
          <a:off x="1140880" y="-2119"/>
          <a:ext cx="6862238" cy="6862238"/>
        </a:xfrm>
        <a:prstGeom prst="circularArrow">
          <a:avLst>
            <a:gd name="adj1" fmla="val 6902"/>
            <a:gd name="adj2" fmla="val 465346"/>
            <a:gd name="adj3" fmla="val 549441"/>
            <a:gd name="adj4" fmla="val 20585213"/>
            <a:gd name="adj5" fmla="val 8052"/>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sp>
    <dsp:sp modelId="{57AF5FC3-224B-4A6E-90E4-94E45C4F7F90}">
      <dsp:nvSpPr>
        <dsp:cNvPr id="0" name=""/>
        <dsp:cNvSpPr/>
      </dsp:nvSpPr>
      <dsp:spPr>
        <a:xfrm>
          <a:off x="5420913" y="4277913"/>
          <a:ext cx="2428875" cy="2428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rtl="1">
            <a:lnSpc>
              <a:spcPct val="90000"/>
            </a:lnSpc>
            <a:spcBef>
              <a:spcPct val="0"/>
            </a:spcBef>
            <a:spcAft>
              <a:spcPct val="35000"/>
            </a:spcAft>
          </a:pPr>
          <a:r>
            <a:rPr lang="ar-SA" sz="3200" b="1" kern="1200" dirty="0" smtClean="0">
              <a:effectLst/>
              <a:ea typeface="Calibri"/>
              <a:cs typeface="Traditional Arabic"/>
            </a:rPr>
            <a:t>يعتبر قطاع العائلات من أكبر القطاعات المساهمة في زيادة الإستهلاك</a:t>
          </a:r>
          <a:endParaRPr lang="ar-SA" sz="3200" b="1" kern="1200" dirty="0">
            <a:effectLst/>
            <a:ea typeface="Calibri"/>
            <a:cs typeface="Traditional Arabic"/>
          </a:endParaRPr>
        </a:p>
      </dsp:txBody>
      <dsp:txXfrm>
        <a:off x="5420913" y="4277913"/>
        <a:ext cx="2428875" cy="2428875"/>
      </dsp:txXfrm>
    </dsp:sp>
    <dsp:sp modelId="{F433C7AF-6CB3-4C7B-8B24-7507363CF6BF}">
      <dsp:nvSpPr>
        <dsp:cNvPr id="0" name=""/>
        <dsp:cNvSpPr/>
      </dsp:nvSpPr>
      <dsp:spPr>
        <a:xfrm>
          <a:off x="1140880" y="-2119"/>
          <a:ext cx="6862238" cy="6862238"/>
        </a:xfrm>
        <a:prstGeom prst="circularArrow">
          <a:avLst>
            <a:gd name="adj1" fmla="val 6902"/>
            <a:gd name="adj2" fmla="val 465346"/>
            <a:gd name="adj3" fmla="val 5949441"/>
            <a:gd name="adj4" fmla="val 4385213"/>
            <a:gd name="adj5" fmla="val 8052"/>
          </a:avLst>
        </a:prstGeom>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sp>
    <dsp:sp modelId="{90F4FE4E-05B6-4FD5-AC7C-3499E84EB847}">
      <dsp:nvSpPr>
        <dsp:cNvPr id="0" name=""/>
        <dsp:cNvSpPr/>
      </dsp:nvSpPr>
      <dsp:spPr>
        <a:xfrm>
          <a:off x="1294211" y="4277913"/>
          <a:ext cx="2428875" cy="2428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rtl="1">
            <a:lnSpc>
              <a:spcPct val="90000"/>
            </a:lnSpc>
            <a:spcBef>
              <a:spcPct val="0"/>
            </a:spcBef>
            <a:spcAft>
              <a:spcPct val="35000"/>
            </a:spcAft>
          </a:pPr>
          <a:r>
            <a:rPr lang="ar-SA" sz="3200" b="1" kern="1200" dirty="0" smtClean="0">
              <a:effectLst/>
              <a:ea typeface="Calibri"/>
              <a:cs typeface="Traditional Arabic"/>
            </a:rPr>
            <a:t>تأثر الإستهلاك بزيادة السكانية</a:t>
          </a:r>
          <a:endParaRPr lang="ar-SA" sz="3200" b="1" kern="1200" dirty="0">
            <a:effectLst/>
            <a:ea typeface="Calibri"/>
            <a:cs typeface="Traditional Arabic"/>
          </a:endParaRPr>
        </a:p>
      </dsp:txBody>
      <dsp:txXfrm>
        <a:off x="1294211" y="4277913"/>
        <a:ext cx="2428875" cy="2428875"/>
      </dsp:txXfrm>
    </dsp:sp>
    <dsp:sp modelId="{680AFBCA-73D2-4683-A410-E2D991D77599}">
      <dsp:nvSpPr>
        <dsp:cNvPr id="0" name=""/>
        <dsp:cNvSpPr/>
      </dsp:nvSpPr>
      <dsp:spPr>
        <a:xfrm>
          <a:off x="1115627" y="7"/>
          <a:ext cx="7200821" cy="6862238"/>
        </a:xfrm>
        <a:prstGeom prst="circularArrow">
          <a:avLst>
            <a:gd name="adj1" fmla="val 6902"/>
            <a:gd name="adj2" fmla="val 465346"/>
            <a:gd name="adj3" fmla="val 11349441"/>
            <a:gd name="adj4" fmla="val 9785213"/>
            <a:gd name="adj5" fmla="val 8052"/>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sp>
    <dsp:sp modelId="{E9FC9853-F09B-46E7-8D90-9592DE5C36AA}">
      <dsp:nvSpPr>
        <dsp:cNvPr id="0" name=""/>
        <dsp:cNvSpPr/>
      </dsp:nvSpPr>
      <dsp:spPr>
        <a:xfrm>
          <a:off x="1294211" y="151211"/>
          <a:ext cx="2428875" cy="2428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rtl="1">
            <a:lnSpc>
              <a:spcPct val="90000"/>
            </a:lnSpc>
            <a:spcBef>
              <a:spcPct val="0"/>
            </a:spcBef>
            <a:spcAft>
              <a:spcPct val="35000"/>
            </a:spcAft>
          </a:pPr>
          <a:r>
            <a:rPr lang="ar-SA" sz="3200" b="1" kern="1200" dirty="0" smtClean="0">
              <a:effectLst/>
              <a:ea typeface="Calibri"/>
              <a:cs typeface="Traditional Arabic"/>
            </a:rPr>
            <a:t>يعتبر الدخل المتاح من أهم محددات الإستهلاك</a:t>
          </a:r>
          <a:endParaRPr lang="ar-SA" sz="3200" b="1" kern="1200" dirty="0">
            <a:effectLst/>
            <a:ea typeface="Calibri"/>
            <a:cs typeface="Traditional Arabic"/>
          </a:endParaRPr>
        </a:p>
      </dsp:txBody>
      <dsp:txXfrm>
        <a:off x="1294211" y="151211"/>
        <a:ext cx="2428875" cy="2428875"/>
      </dsp:txXfrm>
    </dsp:sp>
    <dsp:sp modelId="{F36BA33F-16F5-4C31-BCBF-1F27A0611B9D}">
      <dsp:nvSpPr>
        <dsp:cNvPr id="0" name=""/>
        <dsp:cNvSpPr/>
      </dsp:nvSpPr>
      <dsp:spPr>
        <a:xfrm>
          <a:off x="1140880" y="-2119"/>
          <a:ext cx="6862238" cy="6862238"/>
        </a:xfrm>
        <a:prstGeom prst="circularArrow">
          <a:avLst>
            <a:gd name="adj1" fmla="val 6902"/>
            <a:gd name="adj2" fmla="val 465346"/>
            <a:gd name="adj3" fmla="val 16749441"/>
            <a:gd name="adj4" fmla="val 15185213"/>
            <a:gd name="adj5" fmla="val 8052"/>
          </a:avLst>
        </a:prstGeom>
        <a:gradFill rotWithShape="1">
          <a:gsLst>
            <a:gs pos="0">
              <a:schemeClr val="dk1">
                <a:shade val="51000"/>
                <a:satMod val="130000"/>
              </a:schemeClr>
            </a:gs>
            <a:gs pos="80000">
              <a:schemeClr val="dk1">
                <a:shade val="93000"/>
                <a:satMod val="130000"/>
              </a:schemeClr>
            </a:gs>
            <a:gs pos="100000">
              <a:schemeClr val="dk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dk1"/>
        </a:lnRef>
        <a:fillRef idx="3">
          <a:schemeClr val="dk1"/>
        </a:fillRef>
        <a:effectRef idx="3">
          <a:schemeClr val="dk1"/>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A5AD88-527F-4719-8AA3-A2D281B777BE}">
      <dsp:nvSpPr>
        <dsp:cNvPr id="0" name=""/>
        <dsp:cNvSpPr/>
      </dsp:nvSpPr>
      <dsp:spPr>
        <a:xfrm>
          <a:off x="2594" y="628789"/>
          <a:ext cx="2603468" cy="2603468"/>
        </a:xfrm>
        <a:prstGeom prst="ellipse">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43278" tIns="45720" rIns="143278" bIns="45720" numCol="1" spcCol="1270" anchor="ctr" anchorCtr="0">
          <a:noAutofit/>
        </a:bodyPr>
        <a:lstStyle/>
        <a:p>
          <a:pPr lvl="0" algn="ctr" defTabSz="1600200" rtl="1">
            <a:lnSpc>
              <a:spcPct val="90000"/>
            </a:lnSpc>
            <a:spcBef>
              <a:spcPct val="0"/>
            </a:spcBef>
            <a:spcAft>
              <a:spcPct val="35000"/>
            </a:spcAft>
          </a:pPr>
          <a:r>
            <a:rPr lang="ar-SA" sz="3600" b="1" kern="1200" dirty="0" smtClean="0">
              <a:latin typeface="Traditional Arabic" pitchFamily="18" charset="-78"/>
              <a:cs typeface="Traditional Arabic" pitchFamily="18" charset="-78"/>
            </a:rPr>
            <a:t>أثر العوامل البيئية والمواقع الجغرافية</a:t>
          </a:r>
          <a:endParaRPr lang="ar-SA" sz="3600" b="1" kern="1200" dirty="0">
            <a:latin typeface="Traditional Arabic" pitchFamily="18" charset="-78"/>
            <a:cs typeface="Traditional Arabic" pitchFamily="18" charset="-78"/>
          </a:endParaRPr>
        </a:p>
      </dsp:txBody>
      <dsp:txXfrm>
        <a:off x="383863" y="1010058"/>
        <a:ext cx="1840930" cy="1840930"/>
      </dsp:txXfrm>
    </dsp:sp>
    <dsp:sp modelId="{0B399C37-4C2F-4703-AFBB-E0D8CDE813CB}">
      <dsp:nvSpPr>
        <dsp:cNvPr id="0" name=""/>
        <dsp:cNvSpPr/>
      </dsp:nvSpPr>
      <dsp:spPr>
        <a:xfrm>
          <a:off x="2085369" y="628789"/>
          <a:ext cx="2603468" cy="2603468"/>
        </a:xfrm>
        <a:prstGeom prst="ellipse">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43278" tIns="60960" rIns="143278" bIns="60960" numCol="1" spcCol="1270" anchor="ctr" anchorCtr="0">
          <a:noAutofit/>
        </a:bodyPr>
        <a:lstStyle/>
        <a:p>
          <a:pPr lvl="0" algn="ctr" defTabSz="2133600" rtl="1">
            <a:lnSpc>
              <a:spcPct val="90000"/>
            </a:lnSpc>
            <a:spcBef>
              <a:spcPct val="0"/>
            </a:spcBef>
            <a:spcAft>
              <a:spcPct val="35000"/>
            </a:spcAft>
          </a:pPr>
          <a:r>
            <a:rPr lang="ar-SA" sz="4800" b="1" kern="1200" dirty="0" smtClean="0">
              <a:latin typeface="Traditional Arabic" pitchFamily="18" charset="-78"/>
              <a:cs typeface="Traditional Arabic" pitchFamily="18" charset="-78"/>
            </a:rPr>
            <a:t>أثر أسعار السلع البديلة</a:t>
          </a:r>
          <a:endParaRPr lang="ar-SA" sz="4800" b="1" kern="1200" dirty="0">
            <a:latin typeface="Traditional Arabic" pitchFamily="18" charset="-78"/>
            <a:cs typeface="Traditional Arabic" pitchFamily="18" charset="-78"/>
          </a:endParaRPr>
        </a:p>
      </dsp:txBody>
      <dsp:txXfrm>
        <a:off x="2466638" y="1010058"/>
        <a:ext cx="1840930" cy="1840930"/>
      </dsp:txXfrm>
    </dsp:sp>
    <dsp:sp modelId="{784CA42E-E5BC-44CB-88FB-9E949D274407}">
      <dsp:nvSpPr>
        <dsp:cNvPr id="0" name=""/>
        <dsp:cNvSpPr/>
      </dsp:nvSpPr>
      <dsp:spPr>
        <a:xfrm>
          <a:off x="4168145" y="628789"/>
          <a:ext cx="2603468" cy="2603468"/>
        </a:xfrm>
        <a:prstGeom prst="ellipse">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143278" tIns="68580" rIns="143278" bIns="68580" numCol="1" spcCol="1270" anchor="ctr" anchorCtr="0">
          <a:noAutofit/>
        </a:bodyPr>
        <a:lstStyle/>
        <a:p>
          <a:pPr lvl="0" algn="ctr" defTabSz="2400300" rtl="1">
            <a:lnSpc>
              <a:spcPct val="90000"/>
            </a:lnSpc>
            <a:spcBef>
              <a:spcPct val="0"/>
            </a:spcBef>
            <a:spcAft>
              <a:spcPct val="35000"/>
            </a:spcAft>
          </a:pPr>
          <a:r>
            <a:rPr lang="ar-SA" sz="5400" b="1" kern="1200" dirty="0" smtClean="0">
              <a:latin typeface="Traditional Arabic" pitchFamily="18" charset="-78"/>
              <a:cs typeface="Traditional Arabic" pitchFamily="18" charset="-78"/>
            </a:rPr>
            <a:t>أثر سعر السلعة</a:t>
          </a:r>
          <a:endParaRPr lang="ar-SA" sz="5400" b="1" kern="1200" dirty="0">
            <a:latin typeface="Traditional Arabic" pitchFamily="18" charset="-78"/>
            <a:cs typeface="Traditional Arabic" pitchFamily="18" charset="-78"/>
          </a:endParaRPr>
        </a:p>
      </dsp:txBody>
      <dsp:txXfrm>
        <a:off x="4549414" y="1010058"/>
        <a:ext cx="1840930" cy="1840930"/>
      </dsp:txXfrm>
    </dsp:sp>
    <dsp:sp modelId="{08440CBC-4DCD-4122-A7C7-23BD3EF20776}">
      <dsp:nvSpPr>
        <dsp:cNvPr id="0" name=""/>
        <dsp:cNvSpPr/>
      </dsp:nvSpPr>
      <dsp:spPr>
        <a:xfrm>
          <a:off x="6250920" y="628789"/>
          <a:ext cx="2603468" cy="2603468"/>
        </a:xfrm>
        <a:prstGeom prst="ellipse">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43278" tIns="83820" rIns="143278" bIns="83820" numCol="1" spcCol="1270" anchor="ctr" anchorCtr="0">
          <a:noAutofit/>
        </a:bodyPr>
        <a:lstStyle/>
        <a:p>
          <a:pPr lvl="0" algn="ctr" defTabSz="2933700" rtl="1">
            <a:lnSpc>
              <a:spcPct val="90000"/>
            </a:lnSpc>
            <a:spcBef>
              <a:spcPct val="0"/>
            </a:spcBef>
            <a:spcAft>
              <a:spcPct val="35000"/>
            </a:spcAft>
          </a:pPr>
          <a:r>
            <a:rPr lang="ar-SA" sz="6600" b="1" kern="1200" dirty="0" smtClean="0">
              <a:latin typeface="Traditional Arabic" pitchFamily="18" charset="-78"/>
              <a:cs typeface="Traditional Arabic" pitchFamily="18" charset="-78"/>
            </a:rPr>
            <a:t>أثر الدخل</a:t>
          </a:r>
          <a:endParaRPr lang="ar-SA" sz="6600" b="1" kern="1200" dirty="0">
            <a:latin typeface="Traditional Arabic" pitchFamily="18" charset="-78"/>
            <a:cs typeface="Traditional Arabic" pitchFamily="18" charset="-78"/>
          </a:endParaRPr>
        </a:p>
      </dsp:txBody>
      <dsp:txXfrm>
        <a:off x="6632189" y="1010058"/>
        <a:ext cx="1840930" cy="18409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0FA40A-9152-4053-87C8-57E3F47872C5}">
      <dsp:nvSpPr>
        <dsp:cNvPr id="0" name=""/>
        <dsp:cNvSpPr/>
      </dsp:nvSpPr>
      <dsp:spPr>
        <a:xfrm>
          <a:off x="0" y="9245"/>
          <a:ext cx="6552728" cy="1187257"/>
        </a:xfrm>
        <a:prstGeom prst="round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156210" tIns="156210" rIns="156210" bIns="156210" numCol="1" spcCol="1270" anchor="ctr" anchorCtr="0">
          <a:noAutofit/>
        </a:bodyPr>
        <a:lstStyle/>
        <a:p>
          <a:pPr lvl="0" algn="ctr" defTabSz="1822450" rtl="1">
            <a:lnSpc>
              <a:spcPct val="90000"/>
            </a:lnSpc>
            <a:spcBef>
              <a:spcPct val="0"/>
            </a:spcBef>
            <a:spcAft>
              <a:spcPct val="35000"/>
            </a:spcAft>
          </a:pPr>
          <a:r>
            <a:rPr lang="ar-SA" sz="4100" b="1" kern="1200" dirty="0" smtClean="0">
              <a:latin typeface="Traditional Arabic" pitchFamily="18" charset="-78"/>
              <a:cs typeface="Traditional Arabic" pitchFamily="18" charset="-78"/>
            </a:rPr>
            <a:t>العوامل الموضوعية</a:t>
          </a:r>
          <a:endParaRPr lang="ar-SA" sz="4100" b="1" kern="1200" dirty="0">
            <a:latin typeface="Traditional Arabic" pitchFamily="18" charset="-78"/>
            <a:cs typeface="Traditional Arabic" pitchFamily="18" charset="-78"/>
          </a:endParaRPr>
        </a:p>
      </dsp:txBody>
      <dsp:txXfrm>
        <a:off x="57957" y="67202"/>
        <a:ext cx="6436814" cy="1071343"/>
      </dsp:txXfrm>
    </dsp:sp>
    <dsp:sp modelId="{8AE2AEB8-76C2-40B3-AD0B-4268092C0B02}">
      <dsp:nvSpPr>
        <dsp:cNvPr id="0" name=""/>
        <dsp:cNvSpPr/>
      </dsp:nvSpPr>
      <dsp:spPr>
        <a:xfrm>
          <a:off x="0" y="1314583"/>
          <a:ext cx="6552728" cy="1187257"/>
        </a:xfrm>
        <a:prstGeom prst="roundRect">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ar-SA" sz="4000" b="1" kern="1200" dirty="0" smtClean="0">
              <a:latin typeface="Traditional Arabic" pitchFamily="18" charset="-78"/>
              <a:cs typeface="Traditional Arabic" pitchFamily="18" charset="-78"/>
            </a:rPr>
            <a:t>العوامل الشخصية</a:t>
          </a:r>
          <a:endParaRPr lang="ar-SA" sz="4000" b="1" kern="1200" dirty="0">
            <a:latin typeface="Traditional Arabic" pitchFamily="18" charset="-78"/>
            <a:cs typeface="Traditional Arabic" pitchFamily="18" charset="-78"/>
          </a:endParaRPr>
        </a:p>
      </dsp:txBody>
      <dsp:txXfrm>
        <a:off x="57957" y="1372540"/>
        <a:ext cx="6436814" cy="1071343"/>
      </dsp:txXfrm>
    </dsp:sp>
    <dsp:sp modelId="{80D9D557-1496-4FB3-836C-2BA5A26EF129}">
      <dsp:nvSpPr>
        <dsp:cNvPr id="0" name=""/>
        <dsp:cNvSpPr/>
      </dsp:nvSpPr>
      <dsp:spPr>
        <a:xfrm>
          <a:off x="0" y="2619920"/>
          <a:ext cx="6552728" cy="1187257"/>
        </a:xfrm>
        <a:prstGeom prst="round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56210" tIns="156210" rIns="156210" bIns="156210" numCol="1" spcCol="1270" anchor="ctr" anchorCtr="0">
          <a:noAutofit/>
        </a:bodyPr>
        <a:lstStyle/>
        <a:p>
          <a:pPr lvl="0" algn="ctr" defTabSz="1822450" rtl="1">
            <a:lnSpc>
              <a:spcPct val="90000"/>
            </a:lnSpc>
            <a:spcBef>
              <a:spcPct val="0"/>
            </a:spcBef>
            <a:spcAft>
              <a:spcPct val="35000"/>
            </a:spcAft>
          </a:pPr>
          <a:r>
            <a:rPr lang="ar-SA" sz="4100" b="1" kern="1200" dirty="0" smtClean="0">
              <a:latin typeface="Traditional Arabic" pitchFamily="18" charset="-78"/>
              <a:cs typeface="Traditional Arabic" pitchFamily="18" charset="-78"/>
            </a:rPr>
            <a:t>عوامل أخرى</a:t>
          </a:r>
          <a:endParaRPr lang="ar-SA" sz="4100" b="1" kern="1200" dirty="0">
            <a:latin typeface="Traditional Arabic" pitchFamily="18" charset="-78"/>
            <a:cs typeface="Traditional Arabic" pitchFamily="18" charset="-78"/>
          </a:endParaRPr>
        </a:p>
      </dsp:txBody>
      <dsp:txXfrm>
        <a:off x="57957" y="2677877"/>
        <a:ext cx="6436814" cy="107134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100E49-D44E-49DC-9C9D-81D5EE83498C}">
      <dsp:nvSpPr>
        <dsp:cNvPr id="0" name=""/>
        <dsp:cNvSpPr/>
      </dsp:nvSpPr>
      <dsp:spPr>
        <a:xfrm>
          <a:off x="5472615" y="1196759"/>
          <a:ext cx="2722802" cy="1633681"/>
        </a:xfrm>
        <a:prstGeom prst="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182880" tIns="182880" rIns="182880" bIns="182880" numCol="1" spcCol="1270" anchor="ctr" anchorCtr="0">
          <a:noAutofit/>
        </a:bodyPr>
        <a:lstStyle/>
        <a:p>
          <a:pPr lvl="0" algn="ctr" defTabSz="2133600" rtl="1">
            <a:lnSpc>
              <a:spcPct val="90000"/>
            </a:lnSpc>
            <a:spcBef>
              <a:spcPct val="0"/>
            </a:spcBef>
            <a:spcAft>
              <a:spcPct val="35000"/>
            </a:spcAft>
          </a:pPr>
          <a:r>
            <a:rPr lang="ar-SA" sz="4800" b="1" kern="1200" dirty="0" smtClean="0">
              <a:solidFill>
                <a:schemeClr val="tx1"/>
              </a:solidFill>
              <a:latin typeface="Traditional Arabic" pitchFamily="18" charset="-78"/>
              <a:cs typeface="Traditional Arabic" pitchFamily="18" charset="-78"/>
            </a:rPr>
            <a:t>نمط توزيع الدخل القومي</a:t>
          </a:r>
          <a:endParaRPr lang="ar-SA" sz="4800" kern="1200" dirty="0">
            <a:solidFill>
              <a:schemeClr val="tx1"/>
            </a:solidFill>
            <a:latin typeface="Traditional Arabic" pitchFamily="18" charset="-78"/>
            <a:cs typeface="Traditional Arabic" pitchFamily="18" charset="-78"/>
          </a:endParaRPr>
        </a:p>
      </dsp:txBody>
      <dsp:txXfrm>
        <a:off x="5472615" y="1196759"/>
        <a:ext cx="2722802" cy="1633681"/>
      </dsp:txXfrm>
    </dsp:sp>
    <dsp:sp modelId="{4BD9DCBD-2B70-41C8-BC2E-6930065497AD}">
      <dsp:nvSpPr>
        <dsp:cNvPr id="0" name=""/>
        <dsp:cNvSpPr/>
      </dsp:nvSpPr>
      <dsp:spPr>
        <a:xfrm>
          <a:off x="2736307" y="2204872"/>
          <a:ext cx="2722802" cy="1633681"/>
        </a:xfrm>
        <a:prstGeom prst="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SA" sz="3600" b="1" kern="1200" dirty="0" smtClean="0">
              <a:solidFill>
                <a:schemeClr val="tx1"/>
              </a:solidFill>
              <a:latin typeface="Traditional Arabic" pitchFamily="18" charset="-78"/>
              <a:cs typeface="Traditional Arabic" pitchFamily="18" charset="-78"/>
            </a:rPr>
            <a:t>حجم الأصول السائلة لدى الأفراد</a:t>
          </a:r>
          <a:endParaRPr lang="ar-SA" sz="3600" kern="1200" dirty="0">
            <a:solidFill>
              <a:schemeClr val="tx1"/>
            </a:solidFill>
            <a:latin typeface="Traditional Arabic" pitchFamily="18" charset="-78"/>
            <a:cs typeface="Traditional Arabic" pitchFamily="18" charset="-78"/>
          </a:endParaRPr>
        </a:p>
      </dsp:txBody>
      <dsp:txXfrm>
        <a:off x="2736307" y="2204872"/>
        <a:ext cx="2722802" cy="1633681"/>
      </dsp:txXfrm>
    </dsp:sp>
    <dsp:sp modelId="{1A0CE3F6-918F-4412-A014-DED2A8DDE2EB}">
      <dsp:nvSpPr>
        <dsp:cNvPr id="0" name=""/>
        <dsp:cNvSpPr/>
      </dsp:nvSpPr>
      <dsp:spPr>
        <a:xfrm>
          <a:off x="5472615" y="4941174"/>
          <a:ext cx="2722802" cy="1633681"/>
        </a:xfrm>
        <a:prstGeom prst="rect">
          <a:avLst/>
        </a:prstGeom>
        <a:solidFill>
          <a:schemeClr val="lt1"/>
        </a:solidFill>
        <a:ln w="254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228600" tIns="228600" rIns="228600" bIns="228600" numCol="1" spcCol="1270" anchor="ctr" anchorCtr="0">
          <a:noAutofit/>
        </a:bodyPr>
        <a:lstStyle/>
        <a:p>
          <a:pPr lvl="0" algn="ctr" defTabSz="2667000" rtl="1">
            <a:lnSpc>
              <a:spcPct val="90000"/>
            </a:lnSpc>
            <a:spcBef>
              <a:spcPct val="0"/>
            </a:spcBef>
            <a:spcAft>
              <a:spcPct val="35000"/>
            </a:spcAft>
          </a:pPr>
          <a:r>
            <a:rPr lang="ar-SA" sz="6000" b="1" kern="1200" dirty="0" smtClean="0">
              <a:solidFill>
                <a:schemeClr val="tx1"/>
              </a:solidFill>
              <a:latin typeface="Traditional Arabic" pitchFamily="18" charset="-78"/>
              <a:cs typeface="Traditional Arabic" pitchFamily="18" charset="-78"/>
            </a:rPr>
            <a:t>سعر الفائدة</a:t>
          </a:r>
          <a:endParaRPr lang="ar-SA" sz="6000" kern="1200" dirty="0">
            <a:solidFill>
              <a:schemeClr val="tx1"/>
            </a:solidFill>
            <a:latin typeface="Traditional Arabic" pitchFamily="18" charset="-78"/>
            <a:cs typeface="Traditional Arabic" pitchFamily="18" charset="-78"/>
          </a:endParaRPr>
        </a:p>
      </dsp:txBody>
      <dsp:txXfrm>
        <a:off x="5472615" y="4941174"/>
        <a:ext cx="2722802" cy="1633681"/>
      </dsp:txXfrm>
    </dsp:sp>
    <dsp:sp modelId="{D2C9D898-9956-4D2B-BBA1-7C190366C9BB}">
      <dsp:nvSpPr>
        <dsp:cNvPr id="0" name=""/>
        <dsp:cNvSpPr/>
      </dsp:nvSpPr>
      <dsp:spPr>
        <a:xfrm>
          <a:off x="2736307" y="4149078"/>
          <a:ext cx="2722802" cy="1633681"/>
        </a:xfrm>
        <a:prstGeom prst="rect">
          <a:avLst/>
        </a:prstGeom>
        <a:solidFill>
          <a:schemeClr val="lt1"/>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274320" tIns="274320" rIns="274320" bIns="274320" numCol="1" spcCol="1270" anchor="ctr" anchorCtr="0">
          <a:noAutofit/>
        </a:bodyPr>
        <a:lstStyle/>
        <a:p>
          <a:pPr lvl="0" algn="ctr" defTabSz="3200400" rtl="1">
            <a:lnSpc>
              <a:spcPct val="90000"/>
            </a:lnSpc>
            <a:spcBef>
              <a:spcPct val="0"/>
            </a:spcBef>
            <a:spcAft>
              <a:spcPct val="35000"/>
            </a:spcAft>
          </a:pPr>
          <a:r>
            <a:rPr lang="ar-SA" sz="7200" b="1" kern="1200" dirty="0" smtClean="0">
              <a:solidFill>
                <a:schemeClr val="tx1"/>
              </a:solidFill>
              <a:latin typeface="Traditional Arabic" pitchFamily="18" charset="-78"/>
              <a:cs typeface="Traditional Arabic" pitchFamily="18" charset="-78"/>
            </a:rPr>
            <a:t>التوقعات</a:t>
          </a:r>
          <a:endParaRPr lang="ar-SA" sz="7200" kern="1200" dirty="0">
            <a:solidFill>
              <a:schemeClr val="tx1"/>
            </a:solidFill>
            <a:latin typeface="Traditional Arabic" pitchFamily="18" charset="-78"/>
            <a:cs typeface="Traditional Arabic" pitchFamily="18" charset="-78"/>
          </a:endParaRPr>
        </a:p>
      </dsp:txBody>
      <dsp:txXfrm>
        <a:off x="2736307" y="4149078"/>
        <a:ext cx="2722802" cy="1633681"/>
      </dsp:txXfrm>
    </dsp:sp>
    <dsp:sp modelId="{EAD2BCE5-7945-4044-8E5E-2EE83149F5FB}">
      <dsp:nvSpPr>
        <dsp:cNvPr id="0" name=""/>
        <dsp:cNvSpPr/>
      </dsp:nvSpPr>
      <dsp:spPr>
        <a:xfrm>
          <a:off x="0" y="3068953"/>
          <a:ext cx="2722802" cy="1633681"/>
        </a:xfrm>
        <a:prstGeom prst="rect">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82880" tIns="182880" rIns="182880" bIns="182880" numCol="1" spcCol="1270" anchor="ctr" anchorCtr="0">
          <a:noAutofit/>
        </a:bodyPr>
        <a:lstStyle/>
        <a:p>
          <a:pPr lvl="0" algn="ctr" defTabSz="2133600" rtl="1">
            <a:lnSpc>
              <a:spcPct val="90000"/>
            </a:lnSpc>
            <a:spcBef>
              <a:spcPct val="0"/>
            </a:spcBef>
            <a:spcAft>
              <a:spcPct val="35000"/>
            </a:spcAft>
          </a:pPr>
          <a:r>
            <a:rPr lang="ar-SA" sz="4800" b="1" kern="1200" dirty="0" smtClean="0">
              <a:solidFill>
                <a:schemeClr val="tx1"/>
              </a:solidFill>
              <a:latin typeface="Traditional Arabic" pitchFamily="18" charset="-78"/>
              <a:cs typeface="Traditional Arabic" pitchFamily="18" charset="-78"/>
            </a:rPr>
            <a:t>رصيد السلع المعمرة</a:t>
          </a:r>
          <a:endParaRPr lang="ar-SA" sz="4800" kern="1200" dirty="0">
            <a:solidFill>
              <a:schemeClr val="tx1"/>
            </a:solidFill>
            <a:latin typeface="Traditional Arabic" pitchFamily="18" charset="-78"/>
            <a:cs typeface="Traditional Arabic" pitchFamily="18" charset="-78"/>
          </a:endParaRPr>
        </a:p>
      </dsp:txBody>
      <dsp:txXfrm>
        <a:off x="0" y="3068953"/>
        <a:ext cx="2722802" cy="1633681"/>
      </dsp:txXfrm>
    </dsp:sp>
    <dsp:sp modelId="{1E9915CE-99DC-4C9F-9960-638B2821EE29}">
      <dsp:nvSpPr>
        <dsp:cNvPr id="0" name=""/>
        <dsp:cNvSpPr/>
      </dsp:nvSpPr>
      <dsp:spPr>
        <a:xfrm>
          <a:off x="360036" y="32669"/>
          <a:ext cx="7902062" cy="1047859"/>
        </a:xfrm>
        <a:prstGeom prst="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304800" tIns="304800" rIns="304800" bIns="304800" numCol="1" spcCol="1270" anchor="ctr" anchorCtr="0">
          <a:noAutofit/>
        </a:bodyPr>
        <a:lstStyle/>
        <a:p>
          <a:pPr lvl="0" algn="ctr" defTabSz="3556000" rtl="1">
            <a:lnSpc>
              <a:spcPct val="90000"/>
            </a:lnSpc>
            <a:spcBef>
              <a:spcPct val="0"/>
            </a:spcBef>
            <a:spcAft>
              <a:spcPct val="35000"/>
            </a:spcAft>
          </a:pPr>
          <a:r>
            <a:rPr lang="ar-SA" sz="8000" b="1" kern="1200" dirty="0" smtClean="0">
              <a:solidFill>
                <a:schemeClr val="tx1"/>
              </a:solidFill>
              <a:latin typeface="Traditional Arabic" pitchFamily="18" charset="-78"/>
              <a:cs typeface="Traditional Arabic" pitchFamily="18" charset="-78"/>
            </a:rPr>
            <a:t>العوامل الموضوعية</a:t>
          </a:r>
          <a:endParaRPr lang="ar-SA" sz="8000" kern="1200" dirty="0">
            <a:solidFill>
              <a:schemeClr val="tx1"/>
            </a:solidFill>
            <a:latin typeface="Traditional Arabic" pitchFamily="18" charset="-78"/>
            <a:cs typeface="Traditional Arabic" pitchFamily="18" charset="-78"/>
          </a:endParaRPr>
        </a:p>
      </dsp:txBody>
      <dsp:txXfrm>
        <a:off x="360036" y="32669"/>
        <a:ext cx="7902062" cy="104785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EAC1BE-4AA8-49E0-8D77-1E0500CAC522}">
      <dsp:nvSpPr>
        <dsp:cNvPr id="0" name=""/>
        <dsp:cNvSpPr/>
      </dsp:nvSpPr>
      <dsp:spPr>
        <a:xfrm>
          <a:off x="251246" y="0"/>
          <a:ext cx="8511728" cy="1444770"/>
        </a:xfrm>
        <a:prstGeom prst="roundRect">
          <a:avLst>
            <a:gd name="adj" fmla="val 10000"/>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365760" tIns="365760" rIns="365760" bIns="365760" numCol="1" spcCol="1270" anchor="ctr" anchorCtr="0">
          <a:noAutofit/>
        </a:bodyPr>
        <a:lstStyle/>
        <a:p>
          <a:pPr lvl="0" algn="ctr" defTabSz="4267200" rtl="1">
            <a:lnSpc>
              <a:spcPct val="90000"/>
            </a:lnSpc>
            <a:spcBef>
              <a:spcPct val="0"/>
            </a:spcBef>
            <a:spcAft>
              <a:spcPct val="35000"/>
            </a:spcAft>
          </a:pPr>
          <a:r>
            <a:rPr lang="ar-SA" sz="9600" b="1" kern="1200" dirty="0" smtClean="0">
              <a:solidFill>
                <a:schemeClr val="tx1"/>
              </a:solidFill>
              <a:latin typeface="Traditional Arabic" pitchFamily="18" charset="-78"/>
              <a:cs typeface="Traditional Arabic" pitchFamily="18" charset="-78"/>
            </a:rPr>
            <a:t>العوامل الشخصية</a:t>
          </a:r>
          <a:endParaRPr lang="ar-SA" sz="9600" b="1" kern="1200" dirty="0">
            <a:solidFill>
              <a:schemeClr val="tx1"/>
            </a:solidFill>
            <a:latin typeface="Traditional Arabic" pitchFamily="18" charset="-78"/>
            <a:cs typeface="Traditional Arabic" pitchFamily="18" charset="-78"/>
          </a:endParaRPr>
        </a:p>
      </dsp:txBody>
      <dsp:txXfrm>
        <a:off x="293562" y="42316"/>
        <a:ext cx="8427096" cy="1360138"/>
      </dsp:txXfrm>
    </dsp:sp>
    <dsp:sp modelId="{C2B3D243-9E72-4C03-8A28-9164755D6DC0}">
      <dsp:nvSpPr>
        <dsp:cNvPr id="0" name=""/>
        <dsp:cNvSpPr/>
      </dsp:nvSpPr>
      <dsp:spPr>
        <a:xfrm>
          <a:off x="108565" y="1696890"/>
          <a:ext cx="5302484" cy="2613596"/>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51460" tIns="251460" rIns="251460" bIns="251460" numCol="1" spcCol="1270" anchor="ctr" anchorCtr="0">
          <a:noAutofit/>
        </a:bodyPr>
        <a:lstStyle/>
        <a:p>
          <a:pPr lvl="0" algn="ctr" defTabSz="2933700" rtl="1">
            <a:lnSpc>
              <a:spcPct val="90000"/>
            </a:lnSpc>
            <a:spcBef>
              <a:spcPct val="0"/>
            </a:spcBef>
            <a:spcAft>
              <a:spcPct val="35000"/>
            </a:spcAft>
          </a:pPr>
          <a:r>
            <a:rPr lang="ar-SA" sz="6600" b="1" kern="1200" dirty="0" smtClean="0">
              <a:solidFill>
                <a:schemeClr val="tx1"/>
              </a:solidFill>
              <a:latin typeface="Traditional Arabic" pitchFamily="18" charset="-78"/>
              <a:cs typeface="Traditional Arabic" pitchFamily="18" charset="-78"/>
            </a:rPr>
            <a:t>مقابلة زيادة متطلبات الحياة</a:t>
          </a:r>
          <a:endParaRPr lang="ar-SA" sz="6600" b="1" kern="1200" dirty="0">
            <a:solidFill>
              <a:schemeClr val="tx1"/>
            </a:solidFill>
            <a:latin typeface="Traditional Arabic" pitchFamily="18" charset="-78"/>
            <a:cs typeface="Traditional Arabic" pitchFamily="18" charset="-78"/>
          </a:endParaRPr>
        </a:p>
      </dsp:txBody>
      <dsp:txXfrm>
        <a:off x="185115" y="1773440"/>
        <a:ext cx="5149384" cy="2460496"/>
      </dsp:txXfrm>
    </dsp:sp>
    <dsp:sp modelId="{386AB155-6109-4856-BC90-23FCBF404D41}">
      <dsp:nvSpPr>
        <dsp:cNvPr id="0" name=""/>
        <dsp:cNvSpPr/>
      </dsp:nvSpPr>
      <dsp:spPr>
        <a:xfrm>
          <a:off x="172884" y="4547514"/>
          <a:ext cx="3705314" cy="2193853"/>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82880" tIns="182880" rIns="182880" bIns="182880" numCol="1" spcCol="1270" anchor="ctr" anchorCtr="0">
          <a:noAutofit/>
        </a:bodyPr>
        <a:lstStyle/>
        <a:p>
          <a:pPr lvl="0" algn="ctr" defTabSz="2133600" rtl="1">
            <a:lnSpc>
              <a:spcPct val="90000"/>
            </a:lnSpc>
            <a:spcBef>
              <a:spcPct val="0"/>
            </a:spcBef>
            <a:spcAft>
              <a:spcPct val="35000"/>
            </a:spcAft>
          </a:pPr>
          <a:r>
            <a:rPr lang="ar-SA" sz="4800" b="1" kern="1200" dirty="0" smtClean="0">
              <a:solidFill>
                <a:schemeClr val="tx1"/>
              </a:solidFill>
              <a:latin typeface="Traditional Arabic" pitchFamily="18" charset="-78"/>
              <a:cs typeface="Traditional Arabic" pitchFamily="18" charset="-78"/>
            </a:rPr>
            <a:t>التطلع إلى مستويات معيشة أفضل</a:t>
          </a:r>
          <a:endParaRPr lang="ar-SA" sz="4800" b="1" kern="1200" dirty="0">
            <a:solidFill>
              <a:schemeClr val="tx1"/>
            </a:solidFill>
            <a:latin typeface="Traditional Arabic" pitchFamily="18" charset="-78"/>
            <a:cs typeface="Traditional Arabic" pitchFamily="18" charset="-78"/>
          </a:endParaRPr>
        </a:p>
      </dsp:txBody>
      <dsp:txXfrm>
        <a:off x="237140" y="4611770"/>
        <a:ext cx="3576802" cy="2065341"/>
      </dsp:txXfrm>
    </dsp:sp>
    <dsp:sp modelId="{40901736-4AEB-4A6C-9B42-D2C8D66B364B}">
      <dsp:nvSpPr>
        <dsp:cNvPr id="0" name=""/>
        <dsp:cNvSpPr/>
      </dsp:nvSpPr>
      <dsp:spPr>
        <a:xfrm>
          <a:off x="5845411" y="4424233"/>
          <a:ext cx="3075648" cy="2284022"/>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274320" tIns="274320" rIns="274320" bIns="274320" numCol="1" spcCol="1270" anchor="ctr" anchorCtr="0">
          <a:noAutofit/>
        </a:bodyPr>
        <a:lstStyle/>
        <a:p>
          <a:pPr lvl="0" algn="ctr" defTabSz="3200400" rtl="1">
            <a:lnSpc>
              <a:spcPct val="90000"/>
            </a:lnSpc>
            <a:spcBef>
              <a:spcPct val="0"/>
            </a:spcBef>
            <a:spcAft>
              <a:spcPct val="35000"/>
            </a:spcAft>
          </a:pPr>
          <a:r>
            <a:rPr lang="ar-SA" sz="7200" b="1" kern="1200" dirty="0" smtClean="0">
              <a:solidFill>
                <a:schemeClr val="tx1"/>
              </a:solidFill>
              <a:latin typeface="Traditional Arabic" pitchFamily="18" charset="-78"/>
              <a:cs typeface="Traditional Arabic" pitchFamily="18" charset="-78"/>
            </a:rPr>
            <a:t>الرغبة في التحسين</a:t>
          </a:r>
          <a:endParaRPr lang="ar-SA" sz="7200" b="1" kern="1200" dirty="0">
            <a:solidFill>
              <a:schemeClr val="tx1"/>
            </a:solidFill>
            <a:latin typeface="Traditional Arabic" pitchFamily="18" charset="-78"/>
            <a:cs typeface="Traditional Arabic" pitchFamily="18" charset="-78"/>
          </a:endParaRPr>
        </a:p>
      </dsp:txBody>
      <dsp:txXfrm>
        <a:off x="5912308" y="4491130"/>
        <a:ext cx="2941854" cy="2150228"/>
      </dsp:txXfrm>
    </dsp:sp>
    <dsp:sp modelId="{487B02A9-1A75-414B-9922-169E3DC0BDEF}">
      <dsp:nvSpPr>
        <dsp:cNvPr id="0" name=""/>
        <dsp:cNvSpPr/>
      </dsp:nvSpPr>
      <dsp:spPr>
        <a:xfrm>
          <a:off x="6719153" y="1697942"/>
          <a:ext cx="2216229" cy="2613596"/>
        </a:xfrm>
        <a:prstGeom prst="roundRect">
          <a:avLst>
            <a:gd name="adj" fmla="val 10000"/>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182880" tIns="182880" rIns="182880" bIns="182880" numCol="1" spcCol="1270" anchor="ctr" anchorCtr="0">
          <a:noAutofit/>
        </a:bodyPr>
        <a:lstStyle/>
        <a:p>
          <a:pPr lvl="0" algn="ctr" defTabSz="2133600" rtl="1">
            <a:lnSpc>
              <a:spcPct val="90000"/>
            </a:lnSpc>
            <a:spcBef>
              <a:spcPct val="0"/>
            </a:spcBef>
            <a:spcAft>
              <a:spcPct val="35000"/>
            </a:spcAft>
          </a:pPr>
          <a:r>
            <a:rPr lang="ar-SA" sz="4800" b="1" kern="1200" dirty="0" smtClean="0">
              <a:solidFill>
                <a:schemeClr val="tx1"/>
              </a:solidFill>
              <a:latin typeface="Traditional Arabic" pitchFamily="18" charset="-78"/>
              <a:cs typeface="Traditional Arabic" pitchFamily="18" charset="-78"/>
            </a:rPr>
            <a:t>تكوين الإحتياطي</a:t>
          </a:r>
          <a:endParaRPr lang="ar-SA" sz="4800" b="1" kern="1200" dirty="0">
            <a:solidFill>
              <a:schemeClr val="tx1"/>
            </a:solidFill>
            <a:latin typeface="Traditional Arabic" pitchFamily="18" charset="-78"/>
            <a:cs typeface="Traditional Arabic" pitchFamily="18" charset="-78"/>
          </a:endParaRPr>
        </a:p>
      </dsp:txBody>
      <dsp:txXfrm>
        <a:off x="6784064" y="1762853"/>
        <a:ext cx="2086407" cy="248377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6E77C6-C281-40D0-9154-B64FB9DA45B5}">
      <dsp:nvSpPr>
        <dsp:cNvPr id="0" name=""/>
        <dsp:cNvSpPr/>
      </dsp:nvSpPr>
      <dsp:spPr>
        <a:xfrm>
          <a:off x="179496" y="178294"/>
          <a:ext cx="8785006" cy="1344222"/>
        </a:xfrm>
        <a:prstGeom prst="rect">
          <a:avLst/>
        </a:prstGeom>
        <a:gradFill rotWithShape="1">
          <a:gsLst>
            <a:gs pos="0">
              <a:schemeClr val="dk1">
                <a:shade val="51000"/>
                <a:satMod val="130000"/>
              </a:schemeClr>
            </a:gs>
            <a:gs pos="80000">
              <a:schemeClr val="dk1">
                <a:shade val="93000"/>
                <a:satMod val="130000"/>
              </a:schemeClr>
            </a:gs>
            <a:gs pos="100000">
              <a:schemeClr val="dk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dk1"/>
        </a:lnRef>
        <a:fillRef idx="3">
          <a:schemeClr val="dk1"/>
        </a:fillRef>
        <a:effectRef idx="3">
          <a:schemeClr val="dk1"/>
        </a:effectRef>
        <a:fontRef idx="minor">
          <a:schemeClr val="lt1"/>
        </a:fontRef>
      </dsp:style>
      <dsp:txBody>
        <a:bodyPr spcFirstLastPara="0" vert="horz" wrap="square" lIns="365760" tIns="365760" rIns="365760" bIns="365760" numCol="1" spcCol="1270" anchor="ctr" anchorCtr="0">
          <a:noAutofit/>
        </a:bodyPr>
        <a:lstStyle/>
        <a:p>
          <a:pPr lvl="0" algn="ctr" defTabSz="4267200" rtl="1">
            <a:lnSpc>
              <a:spcPct val="90000"/>
            </a:lnSpc>
            <a:spcBef>
              <a:spcPct val="0"/>
            </a:spcBef>
            <a:spcAft>
              <a:spcPct val="35000"/>
            </a:spcAft>
          </a:pPr>
          <a:r>
            <a:rPr lang="ar-SA" sz="9600" b="1" kern="1200" dirty="0" smtClean="0">
              <a:latin typeface="Traditional Arabic" pitchFamily="18" charset="-78"/>
              <a:cs typeface="Traditional Arabic" pitchFamily="18" charset="-78"/>
            </a:rPr>
            <a:t>عوامل أخرى</a:t>
          </a:r>
          <a:endParaRPr lang="ar-SA" sz="9600" b="1" kern="1200" dirty="0">
            <a:latin typeface="Traditional Arabic" pitchFamily="18" charset="-78"/>
            <a:cs typeface="Traditional Arabic" pitchFamily="18" charset="-78"/>
          </a:endParaRPr>
        </a:p>
      </dsp:txBody>
      <dsp:txXfrm>
        <a:off x="179496" y="178294"/>
        <a:ext cx="8785006" cy="1344222"/>
      </dsp:txXfrm>
    </dsp:sp>
    <dsp:sp modelId="{FD6ADE5E-A95F-4237-A3F3-4FB31CDB091A}">
      <dsp:nvSpPr>
        <dsp:cNvPr id="0" name=""/>
        <dsp:cNvSpPr/>
      </dsp:nvSpPr>
      <dsp:spPr>
        <a:xfrm>
          <a:off x="4464" y="1879105"/>
          <a:ext cx="3045023" cy="4320540"/>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51460" tIns="251460" rIns="251460" bIns="251460" numCol="1" spcCol="1270" anchor="ctr" anchorCtr="0">
          <a:noAutofit/>
        </a:bodyPr>
        <a:lstStyle/>
        <a:p>
          <a:pPr lvl="0" algn="ctr" defTabSz="2933700" rtl="1">
            <a:lnSpc>
              <a:spcPct val="90000"/>
            </a:lnSpc>
            <a:spcBef>
              <a:spcPct val="0"/>
            </a:spcBef>
            <a:spcAft>
              <a:spcPct val="35000"/>
            </a:spcAft>
          </a:pPr>
          <a:r>
            <a:rPr lang="ar-SA" sz="6600" b="1" kern="1200" dirty="0" smtClean="0">
              <a:solidFill>
                <a:schemeClr val="tx1"/>
              </a:solidFill>
              <a:latin typeface="Traditional Arabic" pitchFamily="18" charset="-78"/>
              <a:cs typeface="Traditional Arabic" pitchFamily="18" charset="-78"/>
            </a:rPr>
            <a:t>العوامل الإجتماعية</a:t>
          </a:r>
          <a:endParaRPr lang="ar-SA" sz="6600" b="1" kern="1200" dirty="0">
            <a:solidFill>
              <a:schemeClr val="tx1"/>
            </a:solidFill>
            <a:latin typeface="Traditional Arabic" pitchFamily="18" charset="-78"/>
            <a:cs typeface="Traditional Arabic" pitchFamily="18" charset="-78"/>
          </a:endParaRPr>
        </a:p>
      </dsp:txBody>
      <dsp:txXfrm>
        <a:off x="4464" y="1879105"/>
        <a:ext cx="3045023" cy="4320540"/>
      </dsp:txXfrm>
    </dsp:sp>
    <dsp:sp modelId="{C7D59918-3F7D-43A6-A74B-359281EF0BC1}">
      <dsp:nvSpPr>
        <dsp:cNvPr id="0" name=""/>
        <dsp:cNvSpPr/>
      </dsp:nvSpPr>
      <dsp:spPr>
        <a:xfrm>
          <a:off x="3049488" y="1879105"/>
          <a:ext cx="3045023" cy="4320540"/>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274320" tIns="274320" rIns="274320" bIns="274320" numCol="1" spcCol="1270" anchor="ctr" anchorCtr="0">
          <a:noAutofit/>
        </a:bodyPr>
        <a:lstStyle/>
        <a:p>
          <a:pPr lvl="0" algn="ctr" defTabSz="3200400" rtl="1">
            <a:lnSpc>
              <a:spcPct val="90000"/>
            </a:lnSpc>
            <a:spcBef>
              <a:spcPct val="0"/>
            </a:spcBef>
            <a:spcAft>
              <a:spcPct val="35000"/>
            </a:spcAft>
          </a:pPr>
          <a:r>
            <a:rPr lang="ar-SA" sz="7200" b="1" kern="1200" dirty="0" smtClean="0">
              <a:solidFill>
                <a:schemeClr val="tx1"/>
              </a:solidFill>
              <a:latin typeface="Traditional Arabic" pitchFamily="18" charset="-78"/>
              <a:cs typeface="Traditional Arabic" pitchFamily="18" charset="-78"/>
            </a:rPr>
            <a:t>التقليد والمحاكاة</a:t>
          </a:r>
        </a:p>
      </dsp:txBody>
      <dsp:txXfrm>
        <a:off x="3049488" y="1879105"/>
        <a:ext cx="3045023" cy="4320540"/>
      </dsp:txXfrm>
    </dsp:sp>
    <dsp:sp modelId="{745DD6C8-6BB4-4631-8223-4DAE472451DB}">
      <dsp:nvSpPr>
        <dsp:cNvPr id="0" name=""/>
        <dsp:cNvSpPr/>
      </dsp:nvSpPr>
      <dsp:spPr>
        <a:xfrm>
          <a:off x="6094511" y="1879105"/>
          <a:ext cx="3045023" cy="4320540"/>
        </a:xfrm>
        <a:prstGeom prst="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251460" tIns="251460" rIns="251460" bIns="251460" numCol="1" spcCol="1270" anchor="ctr" anchorCtr="0">
          <a:noAutofit/>
        </a:bodyPr>
        <a:lstStyle/>
        <a:p>
          <a:pPr lvl="0" algn="ctr" defTabSz="2933700" rtl="1">
            <a:lnSpc>
              <a:spcPct val="90000"/>
            </a:lnSpc>
            <a:spcBef>
              <a:spcPct val="0"/>
            </a:spcBef>
            <a:spcAft>
              <a:spcPct val="35000"/>
            </a:spcAft>
          </a:pPr>
          <a:r>
            <a:rPr lang="ar-SA" sz="6600" b="1" kern="1200" dirty="0" smtClean="0">
              <a:solidFill>
                <a:schemeClr val="tx1"/>
              </a:solidFill>
              <a:latin typeface="Traditional Arabic" pitchFamily="18" charset="-78"/>
              <a:cs typeface="Traditional Arabic" pitchFamily="18" charset="-78"/>
            </a:rPr>
            <a:t>التقدم التكنولوجي</a:t>
          </a:r>
          <a:endParaRPr lang="ar-SA" sz="6600" b="1" kern="1200" dirty="0">
            <a:solidFill>
              <a:schemeClr val="tx1"/>
            </a:solidFill>
            <a:latin typeface="Traditional Arabic" pitchFamily="18" charset="-78"/>
            <a:cs typeface="Traditional Arabic" pitchFamily="18" charset="-78"/>
          </a:endParaRPr>
        </a:p>
      </dsp:txBody>
      <dsp:txXfrm>
        <a:off x="6094511" y="1879105"/>
        <a:ext cx="3045023" cy="4320540"/>
      </dsp:txXfrm>
    </dsp:sp>
    <dsp:sp modelId="{9A68D69E-9DF6-4119-8E0A-502C5FA0F11B}">
      <dsp:nvSpPr>
        <dsp:cNvPr id="0" name=""/>
        <dsp:cNvSpPr/>
      </dsp:nvSpPr>
      <dsp:spPr>
        <a:xfrm>
          <a:off x="0" y="6199645"/>
          <a:ext cx="9144000" cy="480060"/>
        </a:xfrm>
        <a:prstGeom prst="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25B7A5-00A7-4843-8488-4481D822D67D}">
      <dsp:nvSpPr>
        <dsp:cNvPr id="0" name=""/>
        <dsp:cNvSpPr/>
      </dsp:nvSpPr>
      <dsp:spPr>
        <a:xfrm flipH="1">
          <a:off x="0" y="0"/>
          <a:ext cx="1064161" cy="174750"/>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2A1A079-7403-4FCE-9CCE-6F5395CF2292}">
      <dsp:nvSpPr>
        <dsp:cNvPr id="0" name=""/>
        <dsp:cNvSpPr/>
      </dsp:nvSpPr>
      <dsp:spPr>
        <a:xfrm>
          <a:off x="1187614" y="1153203"/>
          <a:ext cx="6866941" cy="43731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65760" tIns="365760" rIns="365760" bIns="365760" numCol="1" spcCol="1270" anchor="ctr" anchorCtr="0">
          <a:noAutofit/>
        </a:bodyPr>
        <a:lstStyle/>
        <a:p>
          <a:pPr lvl="0" algn="ctr" defTabSz="4267200" rtl="1">
            <a:lnSpc>
              <a:spcPct val="90000"/>
            </a:lnSpc>
            <a:spcBef>
              <a:spcPct val="0"/>
            </a:spcBef>
            <a:spcAft>
              <a:spcPct val="35000"/>
            </a:spcAft>
          </a:pPr>
          <a:r>
            <a:rPr lang="ar-SA" sz="9600" b="1" kern="1200" dirty="0" smtClean="0">
              <a:solidFill>
                <a:schemeClr val="tx1"/>
              </a:solidFill>
              <a:latin typeface="Traditional Arabic" pitchFamily="18" charset="-78"/>
              <a:cs typeface="Traditional Arabic" pitchFamily="18" charset="-78"/>
            </a:rPr>
            <a:t>نظريات الإستهلاك</a:t>
          </a:r>
        </a:p>
      </dsp:txBody>
      <dsp:txXfrm>
        <a:off x="1187614" y="1153203"/>
        <a:ext cx="6866941" cy="4373145"/>
      </dsp:txXfrm>
    </dsp:sp>
    <dsp:sp modelId="{A9AF8F03-FEDC-435F-92F3-0F9B5E0D6E9F}">
      <dsp:nvSpPr>
        <dsp:cNvPr id="0" name=""/>
        <dsp:cNvSpPr/>
      </dsp:nvSpPr>
      <dsp:spPr>
        <a:xfrm>
          <a:off x="975098" y="436060"/>
          <a:ext cx="1194273" cy="1194582"/>
        </a:xfrm>
        <a:prstGeom prst="halfFrame">
          <a:avLst>
            <a:gd name="adj1" fmla="val 25770"/>
            <a:gd name="adj2" fmla="val 25770"/>
          </a:avLst>
        </a:prstGeom>
        <a:gradFill rotWithShape="1">
          <a:gsLst>
            <a:gs pos="0">
              <a:schemeClr val="dk1">
                <a:shade val="51000"/>
                <a:satMod val="130000"/>
              </a:schemeClr>
            </a:gs>
            <a:gs pos="80000">
              <a:schemeClr val="dk1">
                <a:shade val="93000"/>
                <a:satMod val="130000"/>
              </a:schemeClr>
            </a:gs>
            <a:gs pos="100000">
              <a:schemeClr val="dk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dk1"/>
        </a:lnRef>
        <a:fillRef idx="3">
          <a:schemeClr val="dk1"/>
        </a:fillRef>
        <a:effectRef idx="3">
          <a:schemeClr val="dk1"/>
        </a:effectRef>
        <a:fontRef idx="minor">
          <a:schemeClr val="lt1"/>
        </a:fontRef>
      </dsp:style>
    </dsp:sp>
    <dsp:sp modelId="{D192E5C6-72E3-410A-81E4-2653BE51658F}">
      <dsp:nvSpPr>
        <dsp:cNvPr id="0" name=""/>
        <dsp:cNvSpPr/>
      </dsp:nvSpPr>
      <dsp:spPr>
        <a:xfrm rot="5400000">
          <a:off x="7161591" y="364277"/>
          <a:ext cx="1194582" cy="1194273"/>
        </a:xfrm>
        <a:prstGeom prst="halfFrame">
          <a:avLst>
            <a:gd name="adj1" fmla="val 25770"/>
            <a:gd name="adj2" fmla="val 25770"/>
          </a:avLst>
        </a:prstGeom>
        <a:gradFill rotWithShape="1">
          <a:gsLst>
            <a:gs pos="0">
              <a:schemeClr val="dk1">
                <a:shade val="51000"/>
                <a:satMod val="130000"/>
              </a:schemeClr>
            </a:gs>
            <a:gs pos="80000">
              <a:schemeClr val="dk1">
                <a:shade val="93000"/>
                <a:satMod val="130000"/>
              </a:schemeClr>
            </a:gs>
            <a:gs pos="100000">
              <a:schemeClr val="dk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dk1"/>
        </a:lnRef>
        <a:fillRef idx="3">
          <a:schemeClr val="dk1"/>
        </a:fillRef>
        <a:effectRef idx="3">
          <a:schemeClr val="dk1"/>
        </a:effectRef>
        <a:fontRef idx="minor">
          <a:schemeClr val="lt1"/>
        </a:fontRef>
      </dsp:style>
    </dsp:sp>
    <dsp:sp modelId="{902FF330-B1CB-423C-9082-D994DDA22395}">
      <dsp:nvSpPr>
        <dsp:cNvPr id="0" name=""/>
        <dsp:cNvSpPr/>
      </dsp:nvSpPr>
      <dsp:spPr>
        <a:xfrm rot="16200000">
          <a:off x="903012" y="5040221"/>
          <a:ext cx="1194582" cy="1194273"/>
        </a:xfrm>
        <a:prstGeom prst="halfFrame">
          <a:avLst>
            <a:gd name="adj1" fmla="val 25770"/>
            <a:gd name="adj2" fmla="val 25770"/>
          </a:avLst>
        </a:prstGeom>
        <a:gradFill rotWithShape="1">
          <a:gsLst>
            <a:gs pos="0">
              <a:schemeClr val="dk1">
                <a:shade val="51000"/>
                <a:satMod val="130000"/>
              </a:schemeClr>
            </a:gs>
            <a:gs pos="80000">
              <a:schemeClr val="dk1">
                <a:shade val="93000"/>
                <a:satMod val="130000"/>
              </a:schemeClr>
            </a:gs>
            <a:gs pos="100000">
              <a:schemeClr val="dk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dk1"/>
        </a:lnRef>
        <a:fillRef idx="3">
          <a:schemeClr val="dk1"/>
        </a:fillRef>
        <a:effectRef idx="3">
          <a:schemeClr val="dk1"/>
        </a:effectRef>
        <a:fontRef idx="minor">
          <a:schemeClr val="lt1"/>
        </a:fontRef>
      </dsp:style>
    </dsp:sp>
    <dsp:sp modelId="{A5E3204F-03D5-408A-9F64-4DCADC5396D4}">
      <dsp:nvSpPr>
        <dsp:cNvPr id="0" name=""/>
        <dsp:cNvSpPr/>
      </dsp:nvSpPr>
      <dsp:spPr>
        <a:xfrm rot="10800000">
          <a:off x="7017860" y="5040067"/>
          <a:ext cx="1194273" cy="1194582"/>
        </a:xfrm>
        <a:prstGeom prst="halfFrame">
          <a:avLst>
            <a:gd name="adj1" fmla="val 25770"/>
            <a:gd name="adj2" fmla="val 25770"/>
          </a:avLst>
        </a:prstGeom>
        <a:gradFill rotWithShape="1">
          <a:gsLst>
            <a:gs pos="0">
              <a:schemeClr val="dk1">
                <a:shade val="51000"/>
                <a:satMod val="130000"/>
              </a:schemeClr>
            </a:gs>
            <a:gs pos="80000">
              <a:schemeClr val="dk1">
                <a:shade val="93000"/>
                <a:satMod val="130000"/>
              </a:schemeClr>
            </a:gs>
            <a:gs pos="100000">
              <a:schemeClr val="dk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dk1"/>
        </a:lnRef>
        <a:fillRef idx="3">
          <a:schemeClr val="dk1"/>
        </a:fillRef>
        <a:effectRef idx="3">
          <a:schemeClr val="dk1"/>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361304-FA5F-463F-AFA7-E8E1AF0DCDFB}">
      <dsp:nvSpPr>
        <dsp:cNvPr id="0" name=""/>
        <dsp:cNvSpPr/>
      </dsp:nvSpPr>
      <dsp:spPr>
        <a:xfrm>
          <a:off x="386535" y="1674186"/>
          <a:ext cx="5022558" cy="5022558"/>
        </a:xfrm>
        <a:prstGeom prst="ellipse">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sp>
    <dsp:sp modelId="{ABF713D3-C589-400F-8DFA-8F70F89D4AB4}">
      <dsp:nvSpPr>
        <dsp:cNvPr id="0" name=""/>
        <dsp:cNvSpPr/>
      </dsp:nvSpPr>
      <dsp:spPr>
        <a:xfrm>
          <a:off x="1104342" y="2391993"/>
          <a:ext cx="3586943" cy="3586943"/>
        </a:xfrm>
        <a:prstGeom prst="ellipse">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sp>
    <dsp:sp modelId="{D27361E4-C6CB-4BE7-951D-E57D97FD8EA8}">
      <dsp:nvSpPr>
        <dsp:cNvPr id="0" name=""/>
        <dsp:cNvSpPr/>
      </dsp:nvSpPr>
      <dsp:spPr>
        <a:xfrm>
          <a:off x="1821730" y="3109381"/>
          <a:ext cx="2152166" cy="2152166"/>
        </a:xfrm>
        <a:prstGeom prst="ellipse">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5"/>
        </a:lnRef>
        <a:fillRef idx="3">
          <a:schemeClr val="accent5"/>
        </a:fillRef>
        <a:effectRef idx="3">
          <a:schemeClr val="accent5"/>
        </a:effectRef>
        <a:fontRef idx="minor">
          <a:schemeClr val="lt1"/>
        </a:fontRef>
      </dsp:style>
    </dsp:sp>
    <dsp:sp modelId="{0D832027-7DA3-4886-B837-810D536E64ED}">
      <dsp:nvSpPr>
        <dsp:cNvPr id="0" name=""/>
        <dsp:cNvSpPr/>
      </dsp:nvSpPr>
      <dsp:spPr>
        <a:xfrm>
          <a:off x="2539119" y="3826770"/>
          <a:ext cx="717388" cy="717388"/>
        </a:xfrm>
        <a:prstGeom prst="ellipse">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sp>
    <dsp:sp modelId="{0FDBD895-8967-452C-AEE1-BF6D064A9FC6}">
      <dsp:nvSpPr>
        <dsp:cNvPr id="0" name=""/>
        <dsp:cNvSpPr/>
      </dsp:nvSpPr>
      <dsp:spPr>
        <a:xfrm>
          <a:off x="6246186" y="0"/>
          <a:ext cx="2511279" cy="12012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40640" rIns="40640" bIns="40640" numCol="1" spcCol="1270" anchor="ctr" anchorCtr="0">
          <a:noAutofit/>
        </a:bodyPr>
        <a:lstStyle/>
        <a:p>
          <a:pPr lvl="0" algn="l" defTabSz="1422400" rtl="1">
            <a:lnSpc>
              <a:spcPct val="90000"/>
            </a:lnSpc>
            <a:spcBef>
              <a:spcPct val="0"/>
            </a:spcBef>
            <a:spcAft>
              <a:spcPct val="35000"/>
            </a:spcAft>
          </a:pPr>
          <a:endParaRPr lang="ar-SA" sz="3200" b="1" kern="1200" dirty="0" smtClean="0">
            <a:solidFill>
              <a:srgbClr val="FF0000"/>
            </a:solidFill>
            <a:latin typeface="Traditional Arabic" pitchFamily="18" charset="-78"/>
            <a:cs typeface="Traditional Arabic" pitchFamily="18" charset="-78"/>
          </a:endParaRPr>
        </a:p>
        <a:p>
          <a:pPr lvl="0" algn="ctr" defTabSz="1422400" rtl="1">
            <a:lnSpc>
              <a:spcPct val="90000"/>
            </a:lnSpc>
            <a:spcBef>
              <a:spcPct val="0"/>
            </a:spcBef>
            <a:spcAft>
              <a:spcPct val="35000"/>
            </a:spcAft>
          </a:pPr>
          <a:endParaRPr lang="ar-SA" sz="3600" b="1" kern="1200" dirty="0" smtClean="0">
            <a:solidFill>
              <a:srgbClr val="FF0000"/>
            </a:solidFill>
            <a:latin typeface="Traditional Arabic" pitchFamily="18" charset="-78"/>
            <a:cs typeface="Traditional Arabic" pitchFamily="18" charset="-78"/>
          </a:endParaRPr>
        </a:p>
        <a:p>
          <a:pPr lvl="0" algn="ctr" defTabSz="1422400" rtl="1">
            <a:lnSpc>
              <a:spcPct val="90000"/>
            </a:lnSpc>
            <a:spcBef>
              <a:spcPct val="0"/>
            </a:spcBef>
            <a:spcAft>
              <a:spcPct val="35000"/>
            </a:spcAft>
          </a:pPr>
          <a:r>
            <a:rPr lang="ar-SA" sz="3600" b="1" kern="1200" dirty="0" smtClean="0">
              <a:solidFill>
                <a:srgbClr val="FF0000"/>
              </a:solidFill>
              <a:latin typeface="Traditional Arabic" pitchFamily="18" charset="-78"/>
              <a:cs typeface="Traditional Arabic" pitchFamily="18" charset="-78"/>
            </a:rPr>
            <a:t>نظرية الدخل المطلق</a:t>
          </a:r>
        </a:p>
        <a:p>
          <a:pPr lvl="0" algn="l" defTabSz="1422400" rtl="1">
            <a:lnSpc>
              <a:spcPct val="90000"/>
            </a:lnSpc>
            <a:spcBef>
              <a:spcPct val="0"/>
            </a:spcBef>
            <a:spcAft>
              <a:spcPct val="35000"/>
            </a:spcAft>
          </a:pPr>
          <a:endParaRPr lang="ar-SA" sz="3000" kern="1200" dirty="0"/>
        </a:p>
      </dsp:txBody>
      <dsp:txXfrm>
        <a:off x="6246186" y="0"/>
        <a:ext cx="2511279" cy="1201228"/>
      </dsp:txXfrm>
    </dsp:sp>
    <dsp:sp modelId="{D9F058EF-6C62-4E24-A986-1CC8FA680875}">
      <dsp:nvSpPr>
        <dsp:cNvPr id="0" name=""/>
        <dsp:cNvSpPr/>
      </dsp:nvSpPr>
      <dsp:spPr>
        <a:xfrm>
          <a:off x="5618366" y="600614"/>
          <a:ext cx="627819" cy="0"/>
        </a:xfrm>
        <a:prstGeom prst="line">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sp>
    <dsp:sp modelId="{7C23C202-EC2C-499B-9FDC-3BC76958B85E}">
      <dsp:nvSpPr>
        <dsp:cNvPr id="0" name=""/>
        <dsp:cNvSpPr/>
      </dsp:nvSpPr>
      <dsp:spPr>
        <a:xfrm rot="5400000">
          <a:off x="2462525" y="996140"/>
          <a:ext cx="3549274" cy="2762406"/>
        </a:xfrm>
        <a:prstGeom prst="line">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sp>
    <dsp:sp modelId="{E9263E23-EAF6-4159-9328-B1544277E028}">
      <dsp:nvSpPr>
        <dsp:cNvPr id="0" name=""/>
        <dsp:cNvSpPr/>
      </dsp:nvSpPr>
      <dsp:spPr>
        <a:xfrm>
          <a:off x="6246186" y="1201228"/>
          <a:ext cx="2511279" cy="12012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032" tIns="45720" rIns="45720" bIns="45720" numCol="1" spcCol="1270" anchor="ctr" anchorCtr="0">
          <a:noAutofit/>
        </a:bodyPr>
        <a:lstStyle/>
        <a:p>
          <a:pPr lvl="0" algn="ctr" defTabSz="1600200" rtl="1">
            <a:lnSpc>
              <a:spcPct val="90000"/>
            </a:lnSpc>
            <a:spcBef>
              <a:spcPct val="0"/>
            </a:spcBef>
            <a:spcAft>
              <a:spcPct val="35000"/>
            </a:spcAft>
          </a:pPr>
          <a:endParaRPr lang="ar-SA" sz="3600" b="1" kern="1200" dirty="0" smtClean="0">
            <a:solidFill>
              <a:srgbClr val="00B0F0"/>
            </a:solidFill>
            <a:latin typeface="Traditional Arabic" pitchFamily="18" charset="-78"/>
            <a:cs typeface="Traditional Arabic" pitchFamily="18" charset="-78"/>
          </a:endParaRPr>
        </a:p>
        <a:p>
          <a:pPr lvl="0" algn="ctr" defTabSz="1600200" rtl="1">
            <a:lnSpc>
              <a:spcPct val="90000"/>
            </a:lnSpc>
            <a:spcBef>
              <a:spcPct val="0"/>
            </a:spcBef>
            <a:spcAft>
              <a:spcPct val="35000"/>
            </a:spcAft>
          </a:pPr>
          <a:r>
            <a:rPr lang="ar-SA" sz="3600" b="1" kern="1200" dirty="0" smtClean="0">
              <a:solidFill>
                <a:srgbClr val="00B0F0"/>
              </a:solidFill>
              <a:latin typeface="Traditional Arabic" pitchFamily="18" charset="-78"/>
              <a:cs typeface="Traditional Arabic" pitchFamily="18" charset="-78"/>
            </a:rPr>
            <a:t>نظرية الدخل النسبي</a:t>
          </a:r>
          <a:endParaRPr lang="ar-SA" sz="3600" b="1" kern="1200" dirty="0">
            <a:solidFill>
              <a:srgbClr val="00B0F0"/>
            </a:solidFill>
            <a:latin typeface="Traditional Arabic" pitchFamily="18" charset="-78"/>
            <a:cs typeface="Traditional Arabic" pitchFamily="18" charset="-78"/>
          </a:endParaRPr>
        </a:p>
      </dsp:txBody>
      <dsp:txXfrm>
        <a:off x="6246186" y="1201228"/>
        <a:ext cx="2511279" cy="1201228"/>
      </dsp:txXfrm>
    </dsp:sp>
    <dsp:sp modelId="{7539D1BD-E310-4B74-9885-130EC869827D}">
      <dsp:nvSpPr>
        <dsp:cNvPr id="0" name=""/>
        <dsp:cNvSpPr/>
      </dsp:nvSpPr>
      <dsp:spPr>
        <a:xfrm>
          <a:off x="5618366" y="1801842"/>
          <a:ext cx="627819" cy="0"/>
        </a:xfrm>
        <a:prstGeom prst="line">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sp>
    <dsp:sp modelId="{98309396-529A-462A-992E-285C65F68A5B}">
      <dsp:nvSpPr>
        <dsp:cNvPr id="0" name=""/>
        <dsp:cNvSpPr/>
      </dsp:nvSpPr>
      <dsp:spPr>
        <a:xfrm rot="5400000">
          <a:off x="3076951" y="2177697"/>
          <a:ext cx="2914757" cy="2163885"/>
        </a:xfrm>
        <a:prstGeom prst="line">
          <a:avLst/>
        </a:prstGeom>
        <a:solidFill>
          <a:schemeClr val="lt1"/>
        </a:solidFill>
        <a:ln w="25400" cap="flat" cmpd="sng" algn="ctr">
          <a:solidFill>
            <a:schemeClr val="accent5"/>
          </a:solidFill>
          <a:prstDash val="solid"/>
        </a:ln>
        <a:effectLst/>
      </dsp:spPr>
      <dsp:style>
        <a:lnRef idx="2">
          <a:schemeClr val="accent5"/>
        </a:lnRef>
        <a:fillRef idx="1">
          <a:schemeClr val="lt1"/>
        </a:fillRef>
        <a:effectRef idx="0">
          <a:schemeClr val="accent5"/>
        </a:effectRef>
        <a:fontRef idx="minor">
          <a:schemeClr val="dk1"/>
        </a:fontRef>
      </dsp:style>
    </dsp:sp>
    <dsp:sp modelId="{D98053D6-7ED0-42C3-9D3C-18B6FDDF4ECF}">
      <dsp:nvSpPr>
        <dsp:cNvPr id="0" name=""/>
        <dsp:cNvSpPr/>
      </dsp:nvSpPr>
      <dsp:spPr>
        <a:xfrm>
          <a:off x="6246186" y="2402456"/>
          <a:ext cx="2511279" cy="12012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4480" tIns="50800" rIns="50800" bIns="50800" numCol="1" spcCol="1270" anchor="ctr" anchorCtr="0">
          <a:noAutofit/>
        </a:bodyPr>
        <a:lstStyle/>
        <a:p>
          <a:pPr lvl="0" algn="ctr" defTabSz="1778000" rtl="1">
            <a:lnSpc>
              <a:spcPct val="90000"/>
            </a:lnSpc>
            <a:spcBef>
              <a:spcPct val="0"/>
            </a:spcBef>
            <a:spcAft>
              <a:spcPct val="35000"/>
            </a:spcAft>
          </a:pPr>
          <a:endParaRPr lang="ar-SA" sz="4000" b="1" kern="1200" dirty="0" smtClean="0">
            <a:solidFill>
              <a:srgbClr val="92D050"/>
            </a:solidFill>
            <a:latin typeface="Traditional Arabic" pitchFamily="18" charset="-78"/>
            <a:cs typeface="Traditional Arabic" pitchFamily="18" charset="-78"/>
          </a:endParaRPr>
        </a:p>
        <a:p>
          <a:pPr lvl="0" algn="ctr" defTabSz="1778000" rtl="1">
            <a:lnSpc>
              <a:spcPct val="90000"/>
            </a:lnSpc>
            <a:spcBef>
              <a:spcPct val="0"/>
            </a:spcBef>
            <a:spcAft>
              <a:spcPct val="35000"/>
            </a:spcAft>
          </a:pPr>
          <a:r>
            <a:rPr lang="ar-SA" sz="4000" b="1" kern="1200" dirty="0" smtClean="0">
              <a:solidFill>
                <a:srgbClr val="92D050"/>
              </a:solidFill>
              <a:latin typeface="Traditional Arabic" pitchFamily="18" charset="-78"/>
              <a:cs typeface="Traditional Arabic" pitchFamily="18" charset="-78"/>
            </a:rPr>
            <a:t>نظرية الدخل الدائم</a:t>
          </a:r>
          <a:endParaRPr lang="ar-SA" sz="4000" b="1" kern="1200" dirty="0">
            <a:solidFill>
              <a:srgbClr val="92D050"/>
            </a:solidFill>
            <a:latin typeface="Traditional Arabic" pitchFamily="18" charset="-78"/>
            <a:cs typeface="Traditional Arabic" pitchFamily="18" charset="-78"/>
          </a:endParaRPr>
        </a:p>
      </dsp:txBody>
      <dsp:txXfrm>
        <a:off x="6246186" y="2402456"/>
        <a:ext cx="2511279" cy="1201228"/>
      </dsp:txXfrm>
    </dsp:sp>
    <dsp:sp modelId="{6D41605A-3629-44BC-AA94-FE0066C08E1E}">
      <dsp:nvSpPr>
        <dsp:cNvPr id="0" name=""/>
        <dsp:cNvSpPr/>
      </dsp:nvSpPr>
      <dsp:spPr>
        <a:xfrm>
          <a:off x="5618366" y="3003071"/>
          <a:ext cx="627819" cy="0"/>
        </a:xfrm>
        <a:prstGeom prst="line">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sp>
    <dsp:sp modelId="{69426B76-252E-418F-8C54-F9843717F797}">
      <dsp:nvSpPr>
        <dsp:cNvPr id="0" name=""/>
        <dsp:cNvSpPr/>
      </dsp:nvSpPr>
      <dsp:spPr>
        <a:xfrm rot="5400000">
          <a:off x="3671706" y="3278893"/>
          <a:ext cx="2223319" cy="1670000"/>
        </a:xfrm>
        <a:prstGeom prst="line">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sp>
    <dsp:sp modelId="{2C8C9AF0-ADA1-4A78-8731-3117B9B08319}">
      <dsp:nvSpPr>
        <dsp:cNvPr id="0" name=""/>
        <dsp:cNvSpPr/>
      </dsp:nvSpPr>
      <dsp:spPr>
        <a:xfrm>
          <a:off x="6246186" y="3603685"/>
          <a:ext cx="2511279" cy="12012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4480" tIns="50800" rIns="50800" bIns="50800" numCol="1" spcCol="1270" anchor="ctr" anchorCtr="0">
          <a:noAutofit/>
        </a:bodyPr>
        <a:lstStyle/>
        <a:p>
          <a:pPr lvl="0" algn="ctr" defTabSz="1778000" rtl="1">
            <a:lnSpc>
              <a:spcPct val="90000"/>
            </a:lnSpc>
            <a:spcBef>
              <a:spcPct val="0"/>
            </a:spcBef>
            <a:spcAft>
              <a:spcPct val="35000"/>
            </a:spcAft>
          </a:pPr>
          <a:endParaRPr lang="ar-SA" sz="4000" b="1" kern="1200" dirty="0" smtClean="0">
            <a:solidFill>
              <a:srgbClr val="7030A0"/>
            </a:solidFill>
            <a:latin typeface="Traditional Arabic" pitchFamily="18" charset="-78"/>
            <a:cs typeface="Traditional Arabic" pitchFamily="18" charset="-78"/>
          </a:endParaRPr>
        </a:p>
        <a:p>
          <a:pPr lvl="0" algn="ctr" defTabSz="1778000" rtl="1">
            <a:lnSpc>
              <a:spcPct val="90000"/>
            </a:lnSpc>
            <a:spcBef>
              <a:spcPct val="0"/>
            </a:spcBef>
            <a:spcAft>
              <a:spcPct val="35000"/>
            </a:spcAft>
          </a:pPr>
          <a:r>
            <a:rPr lang="ar-SA" sz="4000" b="1" kern="1200" dirty="0" smtClean="0">
              <a:solidFill>
                <a:srgbClr val="7030A0"/>
              </a:solidFill>
              <a:latin typeface="Traditional Arabic" pitchFamily="18" charset="-78"/>
              <a:cs typeface="Traditional Arabic" pitchFamily="18" charset="-78"/>
            </a:rPr>
            <a:t>نظرية دورة الحياة</a:t>
          </a:r>
          <a:endParaRPr lang="ar-SA" sz="4000" b="1" kern="1200" dirty="0">
            <a:solidFill>
              <a:srgbClr val="7030A0"/>
            </a:solidFill>
            <a:latin typeface="Traditional Arabic" pitchFamily="18" charset="-78"/>
            <a:cs typeface="Traditional Arabic" pitchFamily="18" charset="-78"/>
          </a:endParaRPr>
        </a:p>
      </dsp:txBody>
      <dsp:txXfrm>
        <a:off x="6246186" y="3603685"/>
        <a:ext cx="2511279" cy="1201228"/>
      </dsp:txXfrm>
    </dsp:sp>
    <dsp:sp modelId="{06B76606-1752-4EDF-B175-0EC859B2716E}">
      <dsp:nvSpPr>
        <dsp:cNvPr id="0" name=""/>
        <dsp:cNvSpPr/>
      </dsp:nvSpPr>
      <dsp:spPr>
        <a:xfrm>
          <a:off x="5618366" y="4204299"/>
          <a:ext cx="627819" cy="0"/>
        </a:xfrm>
        <a:prstGeom prst="line">
          <a:avLst/>
        </a:prstGeom>
        <a:solidFill>
          <a:schemeClr val="lt1"/>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sp>
    <dsp:sp modelId="{B6285DBC-93CB-4434-B495-9F6B6DEE0D36}">
      <dsp:nvSpPr>
        <dsp:cNvPr id="0" name=""/>
        <dsp:cNvSpPr/>
      </dsp:nvSpPr>
      <dsp:spPr>
        <a:xfrm rot="5400000">
          <a:off x="4267884" y="4384442"/>
          <a:ext cx="1528196" cy="1166907"/>
        </a:xfrm>
        <a:prstGeom prst="line">
          <a:avLst/>
        </a:prstGeom>
        <a:solidFill>
          <a:schemeClr val="lt1"/>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89EDA8-17F2-4D9A-8B37-6CA63BF14348}">
      <dsp:nvSpPr>
        <dsp:cNvPr id="0" name=""/>
        <dsp:cNvSpPr/>
      </dsp:nvSpPr>
      <dsp:spPr>
        <a:xfrm>
          <a:off x="1" y="0"/>
          <a:ext cx="4272855" cy="1152749"/>
        </a:xfrm>
        <a:prstGeom prst="rect">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312928" tIns="178816" rIns="312928" bIns="178816" numCol="1" spcCol="1270" anchor="ctr" anchorCtr="0">
          <a:noAutofit/>
        </a:bodyPr>
        <a:lstStyle/>
        <a:p>
          <a:pPr lvl="0" algn="ctr" defTabSz="1955800" rtl="1">
            <a:lnSpc>
              <a:spcPct val="90000"/>
            </a:lnSpc>
            <a:spcBef>
              <a:spcPct val="0"/>
            </a:spcBef>
            <a:spcAft>
              <a:spcPct val="35000"/>
            </a:spcAft>
          </a:pPr>
          <a:r>
            <a:rPr lang="ar-SA" sz="4400" b="1" kern="1200" dirty="0" smtClean="0">
              <a:solidFill>
                <a:schemeClr val="tx1"/>
              </a:solidFill>
              <a:latin typeface="Traditional Arabic" pitchFamily="18" charset="-78"/>
              <a:cs typeface="Traditional Arabic" pitchFamily="18" charset="-78"/>
            </a:rPr>
            <a:t>الإنتقادات</a:t>
          </a:r>
          <a:endParaRPr lang="ar-SA" sz="4400" b="1" kern="1200" dirty="0">
            <a:solidFill>
              <a:schemeClr val="tx1"/>
            </a:solidFill>
            <a:latin typeface="Traditional Arabic" pitchFamily="18" charset="-78"/>
            <a:cs typeface="Traditional Arabic" pitchFamily="18" charset="-78"/>
          </a:endParaRPr>
        </a:p>
      </dsp:txBody>
      <dsp:txXfrm>
        <a:off x="1" y="0"/>
        <a:ext cx="4272855" cy="1152749"/>
      </dsp:txXfrm>
    </dsp:sp>
    <dsp:sp modelId="{B424F775-845A-40DB-81E0-BD01EC58352A}">
      <dsp:nvSpPr>
        <dsp:cNvPr id="0" name=""/>
        <dsp:cNvSpPr/>
      </dsp:nvSpPr>
      <dsp:spPr>
        <a:xfrm>
          <a:off x="44" y="1193103"/>
          <a:ext cx="4272855" cy="3088125"/>
        </a:xfrm>
        <a:prstGeom prst="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133350" tIns="133350" rIns="177800" bIns="200025" numCol="1" spcCol="1270" anchor="t" anchorCtr="0">
          <a:noAutofit/>
        </a:bodyPr>
        <a:lstStyle/>
        <a:p>
          <a:pPr marL="228600" lvl="1" indent="-228600" algn="r" defTabSz="1111250" rtl="1">
            <a:lnSpc>
              <a:spcPct val="90000"/>
            </a:lnSpc>
            <a:spcBef>
              <a:spcPct val="0"/>
            </a:spcBef>
            <a:spcAft>
              <a:spcPct val="15000"/>
            </a:spcAft>
            <a:buChar char="••"/>
          </a:pPr>
          <a:r>
            <a:rPr lang="ar-SA" sz="2500" b="1" kern="1200" dirty="0" smtClean="0">
              <a:solidFill>
                <a:schemeClr val="tx1"/>
              </a:solidFill>
              <a:effectLst/>
              <a:latin typeface="Calibri"/>
              <a:ea typeface="Calibri"/>
              <a:cs typeface="Traditional Arabic"/>
            </a:rPr>
            <a:t>لم يأخذ بعين الإعتبار تغيرات الإستهلاك في المدى الطويل؛</a:t>
          </a:r>
          <a:endParaRPr lang="ar-SA" sz="2500" b="1" kern="1200" dirty="0">
            <a:solidFill>
              <a:schemeClr val="tx1"/>
            </a:solidFill>
          </a:endParaRPr>
        </a:p>
        <a:p>
          <a:pPr marL="228600" lvl="1" indent="-228600" algn="r" defTabSz="1111250" rtl="1">
            <a:lnSpc>
              <a:spcPct val="90000"/>
            </a:lnSpc>
            <a:spcBef>
              <a:spcPct val="0"/>
            </a:spcBef>
            <a:spcAft>
              <a:spcPct val="15000"/>
            </a:spcAft>
            <a:buChar char="••"/>
          </a:pPr>
          <a:r>
            <a:rPr lang="ar-SA" sz="2500" b="1" kern="1200" dirty="0" smtClean="0">
              <a:solidFill>
                <a:schemeClr val="tx1"/>
              </a:solidFill>
              <a:effectLst/>
              <a:ea typeface="Calibri"/>
              <a:cs typeface="Traditional Arabic"/>
            </a:rPr>
            <a:t>إفتراض أن الميل الحدي للإستهلاك تابت، وهذا يتنافى مع الواقع المعيشي في المدى القصير، وبالتالي فإن دالة الإستهلاك التي إقترحها كينز صالحة فقط في المدى القصير</a:t>
          </a:r>
          <a:endParaRPr lang="ar-SA" sz="2500" b="1" kern="1200" dirty="0">
            <a:solidFill>
              <a:schemeClr val="tx1"/>
            </a:solidFill>
          </a:endParaRPr>
        </a:p>
      </dsp:txBody>
      <dsp:txXfrm>
        <a:off x="44" y="1193103"/>
        <a:ext cx="4272855" cy="3088125"/>
      </dsp:txXfrm>
    </dsp:sp>
    <dsp:sp modelId="{E7D515B5-6815-48D6-A6BF-D55BBDB91BEF}">
      <dsp:nvSpPr>
        <dsp:cNvPr id="0" name=""/>
        <dsp:cNvSpPr/>
      </dsp:nvSpPr>
      <dsp:spPr>
        <a:xfrm>
          <a:off x="4843411" y="34762"/>
          <a:ext cx="4272855" cy="1152749"/>
        </a:xfrm>
        <a:prstGeom prst="rect">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312928" tIns="178816" rIns="312928" bIns="178816" numCol="1" spcCol="1270" anchor="ctr" anchorCtr="0">
          <a:noAutofit/>
        </a:bodyPr>
        <a:lstStyle/>
        <a:p>
          <a:pPr lvl="0" algn="ctr" defTabSz="1955800" rtl="1">
            <a:lnSpc>
              <a:spcPct val="90000"/>
            </a:lnSpc>
            <a:spcBef>
              <a:spcPct val="0"/>
            </a:spcBef>
            <a:spcAft>
              <a:spcPct val="35000"/>
            </a:spcAft>
          </a:pPr>
          <a:r>
            <a:rPr lang="ar-SA" sz="4400" b="1" kern="1200" dirty="0" smtClean="0">
              <a:solidFill>
                <a:schemeClr val="tx1"/>
              </a:solidFill>
              <a:latin typeface="Traditional Arabic" pitchFamily="18" charset="-78"/>
              <a:cs typeface="Traditional Arabic" pitchFamily="18" charset="-78"/>
            </a:rPr>
            <a:t>الفرضيات</a:t>
          </a:r>
          <a:endParaRPr lang="ar-SA" sz="4400" b="1" kern="1200" dirty="0">
            <a:solidFill>
              <a:schemeClr val="tx1"/>
            </a:solidFill>
            <a:latin typeface="Traditional Arabic" pitchFamily="18" charset="-78"/>
            <a:cs typeface="Traditional Arabic" pitchFamily="18" charset="-78"/>
          </a:endParaRPr>
        </a:p>
      </dsp:txBody>
      <dsp:txXfrm>
        <a:off x="4843411" y="34762"/>
        <a:ext cx="4272855" cy="1152749"/>
      </dsp:txXfrm>
    </dsp:sp>
    <dsp:sp modelId="{43CDBC0B-20DB-47F7-BDD0-62D76593C2E7}">
      <dsp:nvSpPr>
        <dsp:cNvPr id="0" name=""/>
        <dsp:cNvSpPr/>
      </dsp:nvSpPr>
      <dsp:spPr>
        <a:xfrm>
          <a:off x="4871099" y="1193103"/>
          <a:ext cx="4272855" cy="3088125"/>
        </a:xfrm>
        <a:prstGeom prst="rect">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106680" tIns="106680" rIns="142240" bIns="160020" numCol="1" spcCol="1270" anchor="t" anchorCtr="0">
          <a:noAutofit/>
        </a:bodyPr>
        <a:lstStyle/>
        <a:p>
          <a:pPr marL="228600" lvl="1" indent="-228600" algn="r" defTabSz="889000" rtl="1">
            <a:lnSpc>
              <a:spcPct val="90000"/>
            </a:lnSpc>
            <a:spcBef>
              <a:spcPct val="0"/>
            </a:spcBef>
            <a:spcAft>
              <a:spcPct val="15000"/>
            </a:spcAft>
            <a:buChar char="••"/>
          </a:pPr>
          <a:r>
            <a:rPr lang="ar-SA" sz="2000" b="1" kern="1200" dirty="0" smtClean="0">
              <a:effectLst/>
              <a:latin typeface="Traditional Arabic" pitchFamily="18" charset="-78"/>
              <a:ea typeface="Calibri"/>
              <a:cs typeface="Traditional Arabic" pitchFamily="18" charset="-78"/>
            </a:rPr>
            <a:t>يتوقف الإنفاق الإستهلاكي في الفترة (</a:t>
          </a:r>
          <a:r>
            <a:rPr lang="fr-FR" sz="2000" b="1" kern="1200" dirty="0" smtClean="0">
              <a:effectLst/>
              <a:latin typeface="Traditional Arabic" pitchFamily="18" charset="-78"/>
              <a:ea typeface="Calibri"/>
              <a:cs typeface="Traditional Arabic" pitchFamily="18" charset="-78"/>
            </a:rPr>
            <a:t>t</a:t>
          </a:r>
          <a:r>
            <a:rPr lang="ar-SA" sz="2000" b="1" kern="1200" dirty="0" smtClean="0">
              <a:effectLst/>
              <a:latin typeface="Traditional Arabic" pitchFamily="18" charset="-78"/>
              <a:ea typeface="Calibri"/>
              <a:cs typeface="Traditional Arabic" pitchFamily="18" charset="-78"/>
            </a:rPr>
            <a:t>) على الدخل المتاح في الفترة نفسها (</a:t>
          </a:r>
          <a:r>
            <a:rPr lang="en-US" sz="2000" b="1" kern="1200" dirty="0" smtClean="0">
              <a:effectLst/>
              <a:latin typeface="Traditional Arabic" pitchFamily="18" charset="-78"/>
              <a:ea typeface="Calibri"/>
              <a:cs typeface="Traditional Arabic" pitchFamily="18" charset="-78"/>
            </a:rPr>
            <a:t>t</a:t>
          </a:r>
          <a:r>
            <a:rPr lang="ar-SA" sz="2000" b="1" kern="1200" dirty="0" smtClean="0">
              <a:effectLst/>
              <a:latin typeface="Traditional Arabic" pitchFamily="18" charset="-78"/>
              <a:ea typeface="Calibri"/>
              <a:cs typeface="Traditional Arabic" pitchFamily="18" charset="-78"/>
            </a:rPr>
            <a:t>)؛</a:t>
          </a:r>
          <a:endParaRPr lang="ar-SA" sz="2000" b="1" kern="1200" dirty="0">
            <a:latin typeface="Traditional Arabic" pitchFamily="18" charset="-78"/>
            <a:cs typeface="Traditional Arabic" pitchFamily="18" charset="-78"/>
          </a:endParaRPr>
        </a:p>
        <a:p>
          <a:pPr marL="228600" lvl="1" indent="-228600" algn="r" defTabSz="889000" rtl="1">
            <a:lnSpc>
              <a:spcPct val="90000"/>
            </a:lnSpc>
            <a:spcBef>
              <a:spcPct val="0"/>
            </a:spcBef>
            <a:spcAft>
              <a:spcPct val="15000"/>
            </a:spcAft>
            <a:buChar char="••"/>
          </a:pPr>
          <a:r>
            <a:rPr lang="ar-SA" sz="2000" b="1" kern="1200" dirty="0" smtClean="0">
              <a:effectLst/>
              <a:latin typeface="Traditional Arabic" pitchFamily="18" charset="-78"/>
              <a:ea typeface="Calibri"/>
              <a:cs typeface="Traditional Arabic" pitchFamily="18" charset="-78"/>
            </a:rPr>
            <a:t>يزداد الإستهلاك كلما زاد الدخل ولكن بنسبة أقل؛</a:t>
          </a:r>
          <a:endParaRPr lang="en-US" sz="2000" b="1" kern="1200" dirty="0">
            <a:effectLst/>
            <a:latin typeface="Traditional Arabic" pitchFamily="18" charset="-78"/>
            <a:ea typeface="Calibri"/>
            <a:cs typeface="Traditional Arabic" pitchFamily="18" charset="-78"/>
          </a:endParaRPr>
        </a:p>
        <a:p>
          <a:pPr marL="228600" lvl="1" indent="-228600" algn="r" defTabSz="889000" rtl="1">
            <a:lnSpc>
              <a:spcPct val="90000"/>
            </a:lnSpc>
            <a:spcBef>
              <a:spcPct val="0"/>
            </a:spcBef>
            <a:spcAft>
              <a:spcPct val="15000"/>
            </a:spcAft>
            <a:buChar char="••"/>
          </a:pPr>
          <a:r>
            <a:rPr lang="ar-SA" sz="2000" b="1" kern="1200" dirty="0" smtClean="0">
              <a:effectLst/>
              <a:latin typeface="Traditional Arabic" pitchFamily="18" charset="-78"/>
              <a:ea typeface="Calibri"/>
              <a:cs typeface="Traditional Arabic" pitchFamily="18" charset="-78"/>
            </a:rPr>
            <a:t>الميل المتوسط للإستهلاك والميل الحدي للإستهلاك يتناقصان كلما زاد الدخل، لكن الميل المتوسط للإستهلاك يكون أكبر من الميل الحدي للإستهلاك عند كل مستوى دخل. </a:t>
          </a:r>
          <a:endParaRPr lang="en-US" sz="2000" b="1" kern="1200" dirty="0">
            <a:effectLst/>
            <a:latin typeface="Traditional Arabic" pitchFamily="18" charset="-78"/>
            <a:ea typeface="Calibri"/>
            <a:cs typeface="Traditional Arabic" pitchFamily="18" charset="-78"/>
          </a:endParaRPr>
        </a:p>
      </dsp:txBody>
      <dsp:txXfrm>
        <a:off x="4871099" y="1193103"/>
        <a:ext cx="4272855" cy="3088125"/>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9/3/layout/FramedTextPicture">
  <dgm:title val=""/>
  <dgm:desc val=""/>
  <dgm:catLst>
    <dgm:cat type="picture" pri="20000"/>
    <dgm:cat type="pictureconvert" pri="20000"/>
  </dgm:catLst>
  <dgm:sampData>
    <dgm:dataModel>
      <dgm:ptLst>
        <dgm:pt modelId="0" type="doc"/>
        <dgm:pt modelId="10">
          <dgm:prSet phldr="1"/>
        </dgm:pt>
      </dgm:ptLst>
      <dgm:cxnLst>
        <dgm:cxn modelId="20" srcId="0" destId="10" srcOrd="0" destOrd="0"/>
      </dgm:cxnLst>
      <dgm:bg/>
      <dgm:whole/>
    </dgm:dataModel>
  </dgm:sampData>
  <dgm:styleData>
    <dgm:dataModel>
      <dgm:ptLst>
        <dgm:pt modelId="0" type="doc"/>
        <dgm:pt modelId="10">
          <dgm:prSet phldr="1"/>
        </dgm:pt>
      </dgm:ptLst>
      <dgm:cxnLst>
        <dgm:cxn modelId="20" srcId="0" destId="10" srcOrd="0" destOrd="0"/>
      </dgm:cxnLst>
      <dgm:bg/>
      <dgm:whole/>
    </dgm:dataModel>
  </dgm:styleData>
  <dgm:clrData>
    <dgm:dataModel>
      <dgm:ptLst>
        <dgm:pt modelId="0" type="doc"/>
        <dgm:pt modelId="10">
          <dgm:prSet phldr="1"/>
        </dgm:pt>
      </dgm:ptLst>
      <dgm:cxnLst>
        <dgm:cxn modelId="20" srcId="0" destId="10" srcOrd="0" destOrd="0"/>
      </dgm:cxnLst>
      <dgm:bg/>
      <dgm:whole/>
    </dgm:dataModel>
  </dgm:clrData>
  <dgm:layoutNode name="Name0">
    <dgm:varLst>
      <dgm:chMax/>
      <dgm:chPref/>
      <dgm:dir/>
    </dgm:varLst>
    <dgm:choose name="Name1">
      <dgm:if name="Name2" func="var" arg="dir" op="equ" val="norm">
        <dgm:alg type="snake">
          <dgm:param type="grDir" val="tL"/>
          <dgm:param type="off" val="ctr"/>
        </dgm:alg>
      </dgm:if>
      <dgm:else name="Name3">
        <dgm:alg type="snake">
          <dgm:param type="grDir" val="tR"/>
          <dgm:param type="off" val="ctr"/>
        </dgm:alg>
      </dgm:else>
    </dgm:choose>
    <dgm:shape xmlns:r="http://schemas.openxmlformats.org/officeDocument/2006/relationships" r:blip="">
      <dgm:adjLst/>
    </dgm:shape>
    <dgm:constrLst>
      <dgm:constr type="w" for="ch" forName="composite" refType="w"/>
      <dgm:constr type="h" for="ch" forName="composite" refType="h"/>
      <dgm:constr type="primFontSz" for="des" ptType="node" op="equ" val="65"/>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varLst>
          <dgm:chMax/>
          <dgm:chPref/>
        </dgm:varLst>
        <dgm:alg type="composite">
          <dgm:param type="ar" val="1.5179"/>
        </dgm:alg>
        <dgm:shape xmlns:r="http://schemas.openxmlformats.org/officeDocument/2006/relationships" r:blip="">
          <dgm:adjLst/>
        </dgm:shape>
        <dgm:choose name="Name4">
          <dgm:if name="Name5" func="var" arg="dir" op="equ" val="norm">
            <dgm:constrLst>
              <dgm:constr type="l" for="ch" forName="Image" refType="w" fact="0"/>
              <dgm:constr type="t" for="ch" forName="Image" refType="h" fact="0"/>
              <dgm:constr type="w" for="ch" forName="Image" refType="w" fact="0.3856"/>
              <dgm:constr type="h" for="ch" forName="Image" refType="h" fact="0.3902"/>
              <dgm:constr type="l" for="ch" forName="ParentText" refType="w" fact="0.4017"/>
              <dgm:constr type="t" for="ch" forName="ParentText" refType="h" fact="0.4146"/>
              <dgm:constr type="w" for="ch" forName="ParentText" refType="w" fact="0.5463"/>
              <dgm:constr type="h" for="ch" forName="ParentText" refType="h" fact="0.5122"/>
              <dgm:constr type="l" for="ch" forName="tlFrame" refType="w" fact="0.3535"/>
              <dgm:constr type="t" for="ch" forName="tlFrame" refType="h" fact="0.3415"/>
              <dgm:constr type="w" for="ch" forName="tlFrame" refType="w" fact="0.1312"/>
              <dgm:constr type="h" for="ch" forName="tlFrame" refType="h" fact="0.1992"/>
              <dgm:constr type="l" for="ch" forName="trFrame" refType="w" fact="0.8688"/>
              <dgm:constr type="t" for="ch" forName="trFrame" refType="h" fact="0.3415"/>
              <dgm:constr type="w" for="ch" forName="trFrame" refType="w" fact="0.1312"/>
              <dgm:constr type="h" for="ch" forName="trFrame" refType="h" fact="0.1992"/>
              <dgm:constr type="l" for="ch" forName="blFrame" refType="w" fact="0.3535"/>
              <dgm:constr type="t" for="ch" forName="blFrame" refType="h" fact="0.8008"/>
              <dgm:constr type="w" for="ch" forName="blFrame" refType="w" fact="0.1312"/>
              <dgm:constr type="h" for="ch" forName="blFrame" refType="h" fact="0.1992"/>
              <dgm:constr type="l" for="ch" forName="brFrame" refType="w" fact="0.8688"/>
              <dgm:constr type="t" for="ch" forName="brFrame" refType="h" fact="0.8008"/>
              <dgm:constr type="w" for="ch" forName="brFrame" refType="w" fact="0.1312"/>
              <dgm:constr type="h" for="ch" forName="brFrame" refType="h" fact="0.1992"/>
            </dgm:constrLst>
          </dgm:if>
          <dgm:else name="Name6">
            <dgm:constrLst>
              <dgm:constr type="l" for="ch" forName="Image" refType="w" fact="0.6144"/>
              <dgm:constr type="t" for="ch" forName="Image" refType="h" fact="0"/>
              <dgm:constr type="w" for="ch" forName="Image" refType="w" fact="0.3856"/>
              <dgm:constr type="h" for="ch" forName="Image" refType="h" fact="0.3902"/>
              <dgm:constr type="l" for="ch" forName="ParentText" refType="w" fact="0.0482"/>
              <dgm:constr type="t" for="ch" forName="ParentText" refType="h" fact="0.4146"/>
              <dgm:constr type="w" for="ch" forName="ParentText" refType="w" fact="0.5463"/>
              <dgm:constr type="h" for="ch" forName="ParentText" refType="h" fact="0.5122"/>
              <dgm:constr type="l" for="ch" forName="tlFrame" refType="w" fact="0"/>
              <dgm:constr type="t" for="ch" forName="tlFrame" refType="h" fact="0.3415"/>
              <dgm:constr type="w" for="ch" forName="tlFrame" refType="w" fact="0.1312"/>
              <dgm:constr type="h" for="ch" forName="tlFrame" refType="h" fact="0.1992"/>
              <dgm:constr type="l" for="ch" forName="trFrame" refType="w" fact="0.5153"/>
              <dgm:constr type="t" for="ch" forName="trFrame" refType="h" fact="0.3415"/>
              <dgm:constr type="w" for="ch" forName="trFrame" refType="w" fact="0.1312"/>
              <dgm:constr type="h" for="ch" forName="trFrame" refType="h" fact="0.1992"/>
              <dgm:constr type="l" for="ch" forName="blFrame" refType="w" fact="0"/>
              <dgm:constr type="t" for="ch" forName="blFrame" refType="h" fact="0.8008"/>
              <dgm:constr type="w" for="ch" forName="blFrame" refType="w" fact="0.1312"/>
              <dgm:constr type="h" for="ch" forName="blFrame" refType="h" fact="0.1992"/>
              <dgm:constr type="l" for="ch" forName="brFrame" refType="w" fact="0.5153"/>
              <dgm:constr type="t" for="ch" forName="brFrame" refType="h" fact="0.8008"/>
              <dgm:constr type="w" for="ch" forName="brFrame" refType="w" fact="0.1312"/>
              <dgm:constr type="h" for="ch" forName="brFrame" refType="h" fact="0.1992"/>
            </dgm:constrLst>
          </dgm:else>
        </dgm:choose>
        <dgm:layoutNode name="Image" styleLbl="bgImgPlace1">
          <dgm:alg type="sp"/>
          <dgm:shape xmlns:r="http://schemas.openxmlformats.org/officeDocument/2006/relationships" type="rect" r:blip="" blipPhldr="1">
            <dgm:adjLst/>
          </dgm:shape>
          <dgm:presOf/>
        </dgm:layoutNode>
        <dgm:layoutNode name="ParentText" styleLbl="revTx">
          <dgm:varLst>
            <dgm:chMax val="0"/>
            <dgm:chPref val="0"/>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lFrame" styleLbl="node1">
          <dgm:alg type="sp"/>
          <dgm:shape xmlns:r="http://schemas.openxmlformats.org/officeDocument/2006/relationships" type="halfFrame" r:blip="">
            <dgm:adjLst>
              <dgm:adj idx="1" val="0.2577"/>
              <dgm:adj idx="2" val="0.2577"/>
            </dgm:adjLst>
          </dgm:shape>
          <dgm:presOf/>
        </dgm:layoutNode>
        <dgm:layoutNode name="trFrame" styleLbl="node1">
          <dgm:alg type="sp"/>
          <dgm:shape xmlns:r="http://schemas.openxmlformats.org/officeDocument/2006/relationships" rot="90" type="halfFrame" r:blip="">
            <dgm:adjLst>
              <dgm:adj idx="1" val="0.2577"/>
              <dgm:adj idx="2" val="0.2577"/>
            </dgm:adjLst>
          </dgm:shape>
          <dgm:presOf/>
        </dgm:layoutNode>
        <dgm:layoutNode name="blFrame" styleLbl="node1">
          <dgm:alg type="sp"/>
          <dgm:shape xmlns:r="http://schemas.openxmlformats.org/officeDocument/2006/relationships" rot="270" type="halfFrame" r:blip="">
            <dgm:adjLst>
              <dgm:adj idx="1" val="0.2577"/>
              <dgm:adj idx="2" val="0.2577"/>
            </dgm:adjLst>
          </dgm:shape>
          <dgm:presOf/>
        </dgm:layoutNode>
        <dgm:layoutNode name="brFrame" styleLbl="node1">
          <dgm:alg type="sp"/>
          <dgm:shape xmlns:r="http://schemas.openxmlformats.org/officeDocument/2006/relationships" rot="180" type="halfFrame" r:blip="">
            <dgm:adjLst>
              <dgm:adj idx="1" val="0.2577"/>
              <dgm:adj idx="2" val="0.2577"/>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Espace réservé de la date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28416B0-4A14-470F-B6C3-7C1EC202B733}" type="datetimeFigureOut">
              <a:rPr lang="ar-SA" smtClean="0"/>
              <a:pPr/>
              <a:t>04/08/1445</a:t>
            </a:fld>
            <a:endParaRPr lang="ar-SA"/>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6" name="Espace réservé du pied de page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Espace réservé du numéro de diapositive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0E78731-98A0-41BD-953F-72F31712CF30}" type="slidenum">
              <a:rPr lang="ar-SA" smtClean="0"/>
              <a:pPr/>
              <a:t>‹N°›</a:t>
            </a:fld>
            <a:endParaRPr lang="ar-SA"/>
          </a:p>
        </p:txBody>
      </p:sp>
    </p:spTree>
    <p:extLst>
      <p:ext uri="{BB962C8B-B14F-4D97-AF65-F5344CB8AC3E}">
        <p14:creationId xmlns="" xmlns:p14="http://schemas.microsoft.com/office/powerpoint/2010/main" val="131181902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ar-SA" dirty="0"/>
          </a:p>
        </p:txBody>
      </p:sp>
      <p:sp>
        <p:nvSpPr>
          <p:cNvPr id="4" name="Espace réservé du numéro de diapositive 3"/>
          <p:cNvSpPr>
            <a:spLocks noGrp="1"/>
          </p:cNvSpPr>
          <p:nvPr>
            <p:ph type="sldNum" sz="quarter" idx="10"/>
          </p:nvPr>
        </p:nvSpPr>
        <p:spPr/>
        <p:txBody>
          <a:bodyPr/>
          <a:lstStyle/>
          <a:p>
            <a:fld id="{A0E78731-98A0-41BD-953F-72F31712CF30}" type="slidenum">
              <a:rPr lang="ar-SA" smtClean="0"/>
              <a:pPr/>
              <a:t>1</a:t>
            </a:fld>
            <a:endParaRPr lang="ar-SA"/>
          </a:p>
        </p:txBody>
      </p:sp>
    </p:spTree>
    <p:extLst>
      <p:ext uri="{BB962C8B-B14F-4D97-AF65-F5344CB8AC3E}">
        <p14:creationId xmlns="" xmlns:p14="http://schemas.microsoft.com/office/powerpoint/2010/main" val="267223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ar-S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ar-SA"/>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 xmlns:p14="http://schemas.microsoft.com/office/powerpoint/2010/main" val="2689212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 xmlns:p14="http://schemas.microsoft.com/office/powerpoint/2010/main" val="804784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ar-S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 xmlns:p14="http://schemas.microsoft.com/office/powerpoint/2010/main" val="1917658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 xmlns:p14="http://schemas.microsoft.com/office/powerpoint/2010/main" val="214202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Modifiez le style du titre</a:t>
            </a:r>
            <a:endParaRPr lang="ar-S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 xmlns:p14="http://schemas.microsoft.com/office/powerpoint/2010/main" val="4137733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 xmlns:p14="http://schemas.microsoft.com/office/powerpoint/2010/main" val="1726650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ar-S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 xmlns:p14="http://schemas.microsoft.com/office/powerpoint/2010/main" val="1694853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 xmlns:p14="http://schemas.microsoft.com/office/powerpoint/2010/main" val="3623135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 xmlns:p14="http://schemas.microsoft.com/office/powerpoint/2010/main" val="258520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Modifiez le style du titre</a:t>
            </a:r>
            <a:endParaRPr lang="ar-S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 xmlns:p14="http://schemas.microsoft.com/office/powerpoint/2010/main" val="928650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Modifiez le style du titre</a:t>
            </a:r>
            <a:endParaRPr lang="ar-S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13/02/2024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extLst>
      <p:ext uri="{BB962C8B-B14F-4D97-AF65-F5344CB8AC3E}">
        <p14:creationId xmlns="" xmlns:p14="http://schemas.microsoft.com/office/powerpoint/2010/main" val="1274094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Modifiez le style du titre</a:t>
            </a:r>
            <a:endParaRPr lang="ar-SA"/>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A309A6D-C09C-4548-B29A-6CF363A7E532}" type="datetimeFigureOut">
              <a:rPr lang="fr-FR" smtClean="0"/>
              <a:pPr/>
              <a:t>13/02/2024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F4668DC-857F-487D-BFFA-8C0CA5037977}" type="slidenum">
              <a:rPr lang="fr-BE" smtClean="0"/>
              <a:pPr/>
              <a:t>‹N°›</a:t>
            </a:fld>
            <a:endParaRPr lang="fr-BE"/>
          </a:p>
        </p:txBody>
      </p:sp>
    </p:spTree>
    <p:extLst>
      <p:ext uri="{BB962C8B-B14F-4D97-AF65-F5344CB8AC3E}">
        <p14:creationId xmlns="" xmlns:p14="http://schemas.microsoft.com/office/powerpoint/2010/main" val="28111629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6804248" y="0"/>
            <a:ext cx="2339753" cy="16470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6" name="Picture 2"/>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7748" y="17330"/>
            <a:ext cx="2322004" cy="16297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2418656" y="123551"/>
            <a:ext cx="4170064" cy="1938992"/>
          </a:xfrm>
          <a:prstGeom prst="rect">
            <a:avLst/>
          </a:prstGeom>
        </p:spPr>
        <p:txBody>
          <a:bodyPr wrap="square">
            <a:spAutoFit/>
          </a:bodyPr>
          <a:lstStyle/>
          <a:p>
            <a:pPr algn="ctr"/>
            <a:r>
              <a:rPr lang="ar-SA" sz="2000" b="1" dirty="0">
                <a:latin typeface="Simplified Arabic" pitchFamily="18" charset="-78"/>
                <a:cs typeface="Simplified Arabic" pitchFamily="18" charset="-78"/>
              </a:rPr>
              <a:t>الجمهورية الجزائرية الديمقراطية الشعبية</a:t>
            </a:r>
          </a:p>
          <a:p>
            <a:pPr algn="ctr"/>
            <a:r>
              <a:rPr lang="ar-SA" sz="2000" b="1" dirty="0" smtClean="0">
                <a:latin typeface="Simplified Arabic" pitchFamily="18" charset="-78"/>
                <a:cs typeface="Simplified Arabic" pitchFamily="18" charset="-78"/>
              </a:rPr>
              <a:t>وزارة </a:t>
            </a:r>
            <a:r>
              <a:rPr lang="ar-SA" sz="2000" b="1" dirty="0">
                <a:latin typeface="Simplified Arabic" pitchFamily="18" charset="-78"/>
                <a:cs typeface="Simplified Arabic" pitchFamily="18" charset="-78"/>
              </a:rPr>
              <a:t>التعليم العالي والبحث العلمي</a:t>
            </a:r>
          </a:p>
          <a:p>
            <a:pPr algn="ctr"/>
            <a:endParaRPr lang="ar-SA" sz="2000" b="1" dirty="0" smtClean="0">
              <a:latin typeface="Simplified Arabic" pitchFamily="18" charset="-78"/>
              <a:cs typeface="Simplified Arabic" pitchFamily="18" charset="-78"/>
            </a:endParaRPr>
          </a:p>
          <a:p>
            <a:pPr algn="ctr"/>
            <a:r>
              <a:rPr lang="ar-SA" sz="2000" b="1" dirty="0" smtClean="0">
                <a:latin typeface="Simplified Arabic" pitchFamily="18" charset="-78"/>
                <a:cs typeface="Simplified Arabic" pitchFamily="18" charset="-78"/>
              </a:rPr>
              <a:t>المركز </a:t>
            </a:r>
            <a:r>
              <a:rPr lang="ar-SA" sz="2000" b="1" dirty="0">
                <a:latin typeface="Simplified Arabic" pitchFamily="18" charset="-78"/>
                <a:cs typeface="Simplified Arabic" pitchFamily="18" charset="-78"/>
              </a:rPr>
              <a:t>الجامعي عبد الحفيظ بو الصوف</a:t>
            </a:r>
          </a:p>
          <a:p>
            <a:pPr algn="ctr"/>
            <a:r>
              <a:rPr lang="ar-SA" sz="2000" b="1" dirty="0" smtClean="0">
                <a:latin typeface="Simplified Arabic" pitchFamily="18" charset="-78"/>
                <a:cs typeface="Simplified Arabic" pitchFamily="18" charset="-78"/>
              </a:rPr>
              <a:t>ميلة</a:t>
            </a:r>
          </a:p>
          <a:p>
            <a:pPr algn="ctr"/>
            <a:endParaRPr lang="ar-SA" sz="2000" b="1" dirty="0">
              <a:latin typeface="Simplified Arabic" pitchFamily="18" charset="-78"/>
              <a:cs typeface="Simplified Arabic" pitchFamily="18" charset="-78"/>
            </a:endParaRPr>
          </a:p>
        </p:txBody>
      </p:sp>
      <p:sp>
        <p:nvSpPr>
          <p:cNvPr id="11" name="Rectangle 10"/>
          <p:cNvSpPr/>
          <p:nvPr/>
        </p:nvSpPr>
        <p:spPr>
          <a:xfrm>
            <a:off x="2363710" y="1688073"/>
            <a:ext cx="4170064" cy="400110"/>
          </a:xfrm>
          <a:prstGeom prst="rect">
            <a:avLst/>
          </a:prstGeom>
        </p:spPr>
        <p:txBody>
          <a:bodyPr wrap="square">
            <a:spAutoFit/>
          </a:bodyPr>
          <a:lstStyle/>
          <a:p>
            <a:pPr algn="ctr"/>
            <a:r>
              <a:rPr lang="ar-SA" sz="2000" b="1" dirty="0">
                <a:latin typeface="Simplified Arabic" pitchFamily="18" charset="-78"/>
                <a:cs typeface="Simplified Arabic" pitchFamily="18" charset="-78"/>
              </a:rPr>
              <a:t>معهد العلوم الإقتصادية والتجارية وعلوم </a:t>
            </a:r>
            <a:r>
              <a:rPr lang="ar-SA" sz="2000" b="1" dirty="0" smtClean="0">
                <a:latin typeface="Simplified Arabic" pitchFamily="18" charset="-78"/>
                <a:cs typeface="Simplified Arabic" pitchFamily="18" charset="-78"/>
              </a:rPr>
              <a:t>التسيير</a:t>
            </a:r>
          </a:p>
        </p:txBody>
      </p:sp>
      <p:sp>
        <p:nvSpPr>
          <p:cNvPr id="13" name="Rectangle à coins arrondis 12"/>
          <p:cNvSpPr/>
          <p:nvPr/>
        </p:nvSpPr>
        <p:spPr>
          <a:xfrm>
            <a:off x="899099" y="2996264"/>
            <a:ext cx="7252026" cy="1721515"/>
          </a:xfrm>
          <a:prstGeom prst="roundRect">
            <a:avLst>
              <a:gd name="adj" fmla="val 50000"/>
            </a:avLst>
          </a:prstGeom>
        </p:spPr>
        <p:style>
          <a:lnRef idx="0">
            <a:schemeClr val="accent5"/>
          </a:lnRef>
          <a:fillRef idx="3">
            <a:schemeClr val="accent5"/>
          </a:fillRef>
          <a:effectRef idx="3">
            <a:schemeClr val="accent5"/>
          </a:effectRef>
          <a:fontRef idx="minor">
            <a:schemeClr val="lt1"/>
          </a:fontRef>
        </p:style>
        <p:txBody>
          <a:bodyPr rtlCol="1" anchor="ctr">
            <a:scene3d>
              <a:camera prst="orthographicFront"/>
              <a:lightRig rig="glow" dir="tl">
                <a:rot lat="0" lon="0" rev="5400000"/>
              </a:lightRig>
            </a:scene3d>
            <a:sp3d contourW="12700">
              <a:bevelT w="25400" h="25400"/>
              <a:contourClr>
                <a:schemeClr val="accent6">
                  <a:shade val="73000"/>
                </a:schemeClr>
              </a:contourClr>
            </a:sp3d>
          </a:bodyPr>
          <a:lstStyle/>
          <a:p>
            <a:pPr algn="ctr" rtl="1"/>
            <a:r>
              <a:rPr lang="ar-SA" sz="5400" b="1" dirty="0" smtClean="0">
                <a:latin typeface="Simplified Arabic" pitchFamily="18" charset="-78"/>
                <a:cs typeface="Simplified Arabic" pitchFamily="18" charset="-78"/>
              </a:rPr>
              <a:t>نظريات الإستهلاك ما بعد الحرب</a:t>
            </a:r>
            <a:endParaRPr lang="en-US" sz="5400" b="1" dirty="0">
              <a:latin typeface="Simplified Arabic" pitchFamily="18" charset="-78"/>
              <a:cs typeface="Simplified Arabic" pitchFamily="18" charset="-78"/>
            </a:endParaRPr>
          </a:p>
        </p:txBody>
      </p:sp>
      <p:sp>
        <p:nvSpPr>
          <p:cNvPr id="18" name="Rectangle 17"/>
          <p:cNvSpPr/>
          <p:nvPr/>
        </p:nvSpPr>
        <p:spPr>
          <a:xfrm>
            <a:off x="-6602" y="4379225"/>
            <a:ext cx="1853952" cy="338554"/>
          </a:xfrm>
          <a:prstGeom prst="rect">
            <a:avLst/>
          </a:prstGeom>
        </p:spPr>
        <p:txBody>
          <a:bodyPr wrap="square">
            <a:spAutoFit/>
          </a:bodyPr>
          <a:lstStyle/>
          <a:p>
            <a:pPr algn="ctr"/>
            <a:r>
              <a:rPr lang="ar-SA" sz="1600" b="1" dirty="0" smtClean="0">
                <a:latin typeface="Traditional Arabic" pitchFamily="18" charset="-78"/>
                <a:cs typeface="Traditional Arabic" pitchFamily="18" charset="-78"/>
              </a:rPr>
              <a:t>         </a:t>
            </a:r>
            <a:endParaRPr lang="ar-SA" sz="2000" b="1" dirty="0">
              <a:latin typeface="Traditional Arabic" pitchFamily="18" charset="-78"/>
              <a:cs typeface="Traditional Arabic" pitchFamily="18" charset="-78"/>
            </a:endParaRPr>
          </a:p>
        </p:txBody>
      </p:sp>
      <p:sp>
        <p:nvSpPr>
          <p:cNvPr id="19" name="Rectangle 18"/>
          <p:cNvSpPr/>
          <p:nvPr/>
        </p:nvSpPr>
        <p:spPr>
          <a:xfrm>
            <a:off x="3040343" y="6083907"/>
            <a:ext cx="2816798" cy="400110"/>
          </a:xfrm>
          <a:prstGeom prst="rect">
            <a:avLst/>
          </a:prstGeom>
        </p:spPr>
        <p:txBody>
          <a:bodyPr wrap="none">
            <a:spAutoFit/>
          </a:bodyPr>
          <a:lstStyle/>
          <a:p>
            <a:pPr algn="ctr"/>
            <a:r>
              <a:rPr lang="ar-SA" sz="2000" b="1" dirty="0">
                <a:latin typeface="Simplified Arabic" pitchFamily="18" charset="-78"/>
                <a:cs typeface="Simplified Arabic" pitchFamily="18" charset="-78"/>
              </a:rPr>
              <a:t>السنة الجامعية: 2020/2019</a:t>
            </a:r>
          </a:p>
        </p:txBody>
      </p:sp>
    </p:spTree>
    <p:extLst>
      <p:ext uri="{BB962C8B-B14F-4D97-AF65-F5344CB8AC3E}">
        <p14:creationId xmlns="" xmlns:p14="http://schemas.microsoft.com/office/powerpoint/2010/main" val="3684733656"/>
      </p:ext>
    </p:extLst>
  </p:cSld>
  <p:clrMapOvr>
    <a:masterClrMapping/>
  </p:clrMapOvr>
  <mc:AlternateContent xmlns:mc="http://schemas.openxmlformats.org/markup-compatibility/2006">
    <mc:Choice xmlns="" xmlns:p14="http://schemas.microsoft.com/office/powerpoint/2010/main" Requires="p14">
      <p:transition spd="slow" p14:dur="125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bg/>
                                          </p:spTgt>
                                        </p:tgtEl>
                                        <p:attrNameLst>
                                          <p:attrName>style.visibility</p:attrName>
                                        </p:attrNameLst>
                                      </p:cBhvr>
                                      <p:to>
                                        <p:strVal val="visible"/>
                                      </p:to>
                                    </p:set>
                                    <p:anim calcmode="lin" valueType="num">
                                      <p:cBhvr additive="base">
                                        <p:cTn id="7" dur="500" fill="hold"/>
                                        <p:tgtEl>
                                          <p:spTgt spid="1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3">
                                            <p:txEl>
                                              <p:pRg st="0" end="0"/>
                                            </p:txEl>
                                          </p:spTgt>
                                        </p:tgtEl>
                                        <p:attrNameLst>
                                          <p:attrName>style.visibility</p:attrName>
                                        </p:attrNameLst>
                                      </p:cBhvr>
                                      <p:to>
                                        <p:strVal val="visible"/>
                                      </p:to>
                                    </p:set>
                                    <p:anim calcmode="lin" valueType="num">
                                      <p:cBhvr additive="base">
                                        <p:cTn id="13"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extLst>
              <p:ext uri="{D42A27DB-BD31-4B8C-83A1-F6EECF244321}">
                <p14:modId xmlns="" xmlns:p14="http://schemas.microsoft.com/office/powerpoint/2010/main" val="1593688424"/>
              </p:ext>
            </p:extLst>
          </p:nvPr>
        </p:nvGraphicFramePr>
        <p:xfrm>
          <a:off x="0" y="43543"/>
          <a:ext cx="9111591"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2680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
                                            <p:graphicEl>
                                              <a:dgm id="{A5E3204F-03D5-408A-9F64-4DCADC5396D4}"/>
                                            </p:graphicEl>
                                          </p:spTgt>
                                        </p:tgtEl>
                                        <p:attrNameLst>
                                          <p:attrName>style.visibility</p:attrName>
                                        </p:attrNameLst>
                                      </p:cBhvr>
                                      <p:to>
                                        <p:strVal val="visible"/>
                                      </p:to>
                                    </p:set>
                                    <p:anim calcmode="lin" valueType="num">
                                      <p:cBhvr additive="base">
                                        <p:cTn id="7" dur="1000" fill="hold"/>
                                        <p:tgtEl>
                                          <p:spTgt spid="3">
                                            <p:graphicEl>
                                              <a:dgm id="{A5E3204F-03D5-408A-9F64-4DCADC5396D4}"/>
                                            </p:graphic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graphicEl>
                                              <a:dgm id="{A5E3204F-03D5-408A-9F64-4DCADC5396D4}"/>
                                            </p:graphicEl>
                                          </p:spTgt>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graphicEl>
                                              <a:dgm id="{A9AF8F03-FEDC-435F-92F3-0F9B5E0D6E9F}"/>
                                            </p:graphicEl>
                                          </p:spTgt>
                                        </p:tgtEl>
                                        <p:attrNameLst>
                                          <p:attrName>style.visibility</p:attrName>
                                        </p:attrNameLst>
                                      </p:cBhvr>
                                      <p:to>
                                        <p:strVal val="visible"/>
                                      </p:to>
                                    </p:set>
                                    <p:anim calcmode="lin" valueType="num">
                                      <p:cBhvr additive="base">
                                        <p:cTn id="11" dur="1000" fill="hold"/>
                                        <p:tgtEl>
                                          <p:spTgt spid="3">
                                            <p:graphicEl>
                                              <a:dgm id="{A9AF8F03-FEDC-435F-92F3-0F9B5E0D6E9F}"/>
                                            </p:graphicEl>
                                          </p:spTgt>
                                        </p:tgtEl>
                                        <p:attrNameLst>
                                          <p:attrName>ppt_x</p:attrName>
                                        </p:attrNameLst>
                                      </p:cBhvr>
                                      <p:tavLst>
                                        <p:tav tm="0">
                                          <p:val>
                                            <p:strVal val="1+#ppt_w/2"/>
                                          </p:val>
                                        </p:tav>
                                        <p:tav tm="100000">
                                          <p:val>
                                            <p:strVal val="#ppt_x"/>
                                          </p:val>
                                        </p:tav>
                                      </p:tavLst>
                                    </p:anim>
                                    <p:anim calcmode="lin" valueType="num">
                                      <p:cBhvr additive="base">
                                        <p:cTn id="12" dur="1000" fill="hold"/>
                                        <p:tgtEl>
                                          <p:spTgt spid="3">
                                            <p:graphicEl>
                                              <a:dgm id="{A9AF8F03-FEDC-435F-92F3-0F9B5E0D6E9F}"/>
                                            </p:graphicEl>
                                          </p:spTgt>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3">
                                            <p:graphicEl>
                                              <a:dgm id="{C325B7A5-00A7-4843-8488-4481D822D67D}"/>
                                            </p:graphicEl>
                                          </p:spTgt>
                                        </p:tgtEl>
                                        <p:attrNameLst>
                                          <p:attrName>style.visibility</p:attrName>
                                        </p:attrNameLst>
                                      </p:cBhvr>
                                      <p:to>
                                        <p:strVal val="visible"/>
                                      </p:to>
                                    </p:set>
                                    <p:anim calcmode="lin" valueType="num">
                                      <p:cBhvr additive="base">
                                        <p:cTn id="15" dur="1000" fill="hold"/>
                                        <p:tgtEl>
                                          <p:spTgt spid="3">
                                            <p:graphicEl>
                                              <a:dgm id="{C325B7A5-00A7-4843-8488-4481D822D67D}"/>
                                            </p:graphicEl>
                                          </p:spTgt>
                                        </p:tgtEl>
                                        <p:attrNameLst>
                                          <p:attrName>ppt_x</p:attrName>
                                        </p:attrNameLst>
                                      </p:cBhvr>
                                      <p:tavLst>
                                        <p:tav tm="0">
                                          <p:val>
                                            <p:strVal val="1+#ppt_w/2"/>
                                          </p:val>
                                        </p:tav>
                                        <p:tav tm="100000">
                                          <p:val>
                                            <p:strVal val="#ppt_x"/>
                                          </p:val>
                                        </p:tav>
                                      </p:tavLst>
                                    </p:anim>
                                    <p:anim calcmode="lin" valueType="num">
                                      <p:cBhvr additive="base">
                                        <p:cTn id="16" dur="1000" fill="hold"/>
                                        <p:tgtEl>
                                          <p:spTgt spid="3">
                                            <p:graphicEl>
                                              <a:dgm id="{C325B7A5-00A7-4843-8488-4481D822D67D}"/>
                                            </p:graphicEl>
                                          </p:spTgt>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3">
                                            <p:graphicEl>
                                              <a:dgm id="{D192E5C6-72E3-410A-81E4-2653BE51658F}"/>
                                            </p:graphicEl>
                                          </p:spTgt>
                                        </p:tgtEl>
                                        <p:attrNameLst>
                                          <p:attrName>style.visibility</p:attrName>
                                        </p:attrNameLst>
                                      </p:cBhvr>
                                      <p:to>
                                        <p:strVal val="visible"/>
                                      </p:to>
                                    </p:set>
                                    <p:anim calcmode="lin" valueType="num">
                                      <p:cBhvr additive="base">
                                        <p:cTn id="19" dur="1000" fill="hold"/>
                                        <p:tgtEl>
                                          <p:spTgt spid="3">
                                            <p:graphicEl>
                                              <a:dgm id="{D192E5C6-72E3-410A-81E4-2653BE51658F}"/>
                                            </p:graphic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3">
                                            <p:graphicEl>
                                              <a:dgm id="{D192E5C6-72E3-410A-81E4-2653BE51658F}"/>
                                            </p:graphicEl>
                                          </p:spTgt>
                                        </p:tgtEl>
                                        <p:attrNameLst>
                                          <p:attrName>ppt_y</p:attrName>
                                        </p:attrNameLst>
                                      </p:cBhvr>
                                      <p:tavLst>
                                        <p:tav tm="0">
                                          <p:val>
                                            <p:strVal val="0-#ppt_h/2"/>
                                          </p:val>
                                        </p:tav>
                                        <p:tav tm="100000">
                                          <p:val>
                                            <p:strVal val="#ppt_y"/>
                                          </p:val>
                                        </p:tav>
                                      </p:tavLst>
                                    </p:anim>
                                  </p:childTnLst>
                                </p:cTn>
                              </p:par>
                              <p:par>
                                <p:cTn id="21" presetID="2" presetClass="entr" presetSubtype="3" fill="hold" grpId="0" nodeType="withEffect">
                                  <p:stCondLst>
                                    <p:cond delay="0"/>
                                  </p:stCondLst>
                                  <p:childTnLst>
                                    <p:set>
                                      <p:cBhvr>
                                        <p:cTn id="22" dur="1" fill="hold">
                                          <p:stCondLst>
                                            <p:cond delay="0"/>
                                          </p:stCondLst>
                                        </p:cTn>
                                        <p:tgtEl>
                                          <p:spTgt spid="3">
                                            <p:graphicEl>
                                              <a:dgm id="{902FF330-B1CB-423C-9082-D994DDA22395}"/>
                                            </p:graphicEl>
                                          </p:spTgt>
                                        </p:tgtEl>
                                        <p:attrNameLst>
                                          <p:attrName>style.visibility</p:attrName>
                                        </p:attrNameLst>
                                      </p:cBhvr>
                                      <p:to>
                                        <p:strVal val="visible"/>
                                      </p:to>
                                    </p:set>
                                    <p:anim calcmode="lin" valueType="num">
                                      <p:cBhvr additive="base">
                                        <p:cTn id="23" dur="1000" fill="hold"/>
                                        <p:tgtEl>
                                          <p:spTgt spid="3">
                                            <p:graphicEl>
                                              <a:dgm id="{902FF330-B1CB-423C-9082-D994DDA22395}"/>
                                            </p:graphicEl>
                                          </p:spTgt>
                                        </p:tgtEl>
                                        <p:attrNameLst>
                                          <p:attrName>ppt_x</p:attrName>
                                        </p:attrNameLst>
                                      </p:cBhvr>
                                      <p:tavLst>
                                        <p:tav tm="0">
                                          <p:val>
                                            <p:strVal val="1+#ppt_w/2"/>
                                          </p:val>
                                        </p:tav>
                                        <p:tav tm="100000">
                                          <p:val>
                                            <p:strVal val="#ppt_x"/>
                                          </p:val>
                                        </p:tav>
                                      </p:tavLst>
                                    </p:anim>
                                    <p:anim calcmode="lin" valueType="num">
                                      <p:cBhvr additive="base">
                                        <p:cTn id="24" dur="1000" fill="hold"/>
                                        <p:tgtEl>
                                          <p:spTgt spid="3">
                                            <p:graphicEl>
                                              <a:dgm id="{902FF330-B1CB-423C-9082-D994DDA22395}"/>
                                            </p:graphicEl>
                                          </p:spTgt>
                                        </p:tgtEl>
                                        <p:attrNameLst>
                                          <p:attrName>ppt_y</p:attrName>
                                        </p:attrNameLst>
                                      </p:cBhvr>
                                      <p:tavLst>
                                        <p:tav tm="0">
                                          <p:val>
                                            <p:strVal val="0-#ppt_h/2"/>
                                          </p:val>
                                        </p:tav>
                                        <p:tav tm="100000">
                                          <p:val>
                                            <p:strVal val="#ppt_y"/>
                                          </p:val>
                                        </p:tav>
                                      </p:tavLst>
                                    </p:anim>
                                  </p:childTnLst>
                                </p:cTn>
                              </p:par>
                              <p:par>
                                <p:cTn id="25" presetID="2" presetClass="entr" presetSubtype="3" fill="hold" grpId="0" nodeType="withEffect">
                                  <p:stCondLst>
                                    <p:cond delay="0"/>
                                  </p:stCondLst>
                                  <p:childTnLst>
                                    <p:set>
                                      <p:cBhvr>
                                        <p:cTn id="26" dur="1" fill="hold">
                                          <p:stCondLst>
                                            <p:cond delay="0"/>
                                          </p:stCondLst>
                                        </p:cTn>
                                        <p:tgtEl>
                                          <p:spTgt spid="3">
                                            <p:graphicEl>
                                              <a:dgm id="{A2A1A079-7403-4FCE-9CCE-6F5395CF2292}"/>
                                            </p:graphicEl>
                                          </p:spTgt>
                                        </p:tgtEl>
                                        <p:attrNameLst>
                                          <p:attrName>style.visibility</p:attrName>
                                        </p:attrNameLst>
                                      </p:cBhvr>
                                      <p:to>
                                        <p:strVal val="visible"/>
                                      </p:to>
                                    </p:set>
                                    <p:anim calcmode="lin" valueType="num">
                                      <p:cBhvr additive="base">
                                        <p:cTn id="27" dur="1000" fill="hold"/>
                                        <p:tgtEl>
                                          <p:spTgt spid="3">
                                            <p:graphicEl>
                                              <a:dgm id="{A2A1A079-7403-4FCE-9CCE-6F5395CF2292}"/>
                                            </p:graphicEl>
                                          </p:spTgt>
                                        </p:tgtEl>
                                        <p:attrNameLst>
                                          <p:attrName>ppt_x</p:attrName>
                                        </p:attrNameLst>
                                      </p:cBhvr>
                                      <p:tavLst>
                                        <p:tav tm="0">
                                          <p:val>
                                            <p:strVal val="1+#ppt_w/2"/>
                                          </p:val>
                                        </p:tav>
                                        <p:tav tm="100000">
                                          <p:val>
                                            <p:strVal val="#ppt_x"/>
                                          </p:val>
                                        </p:tav>
                                      </p:tavLst>
                                    </p:anim>
                                    <p:anim calcmode="lin" valueType="num">
                                      <p:cBhvr additive="base">
                                        <p:cTn id="28" dur="1000" fill="hold"/>
                                        <p:tgtEl>
                                          <p:spTgt spid="3">
                                            <p:graphicEl>
                                              <a:dgm id="{A2A1A079-7403-4FCE-9CCE-6F5395CF2292}"/>
                                            </p:graphic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extLst>
              <p:ext uri="{D42A27DB-BD31-4B8C-83A1-F6EECF244321}">
                <p14:modId xmlns="" xmlns:p14="http://schemas.microsoft.com/office/powerpoint/2010/main" val="2440184704"/>
              </p:ext>
            </p:extLst>
          </p:nvPr>
        </p:nvGraphicFramePr>
        <p:xfrm>
          <a:off x="0" y="26292"/>
          <a:ext cx="9144000" cy="66967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3303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graphicEl>
                                              <a:dgm id="{0D832027-7DA3-4886-B837-810D536E64ED}"/>
                                            </p:graphicEl>
                                          </p:spTgt>
                                        </p:tgtEl>
                                        <p:attrNameLst>
                                          <p:attrName>style.visibility</p:attrName>
                                        </p:attrNameLst>
                                      </p:cBhvr>
                                      <p:to>
                                        <p:strVal val="visible"/>
                                      </p:to>
                                    </p:set>
                                    <p:animEffect transition="in" filter="wipe(down)">
                                      <p:cBhvr>
                                        <p:cTn id="7" dur="580">
                                          <p:stCondLst>
                                            <p:cond delay="0"/>
                                          </p:stCondLst>
                                        </p:cTn>
                                        <p:tgtEl>
                                          <p:spTgt spid="2">
                                            <p:graphicEl>
                                              <a:dgm id="{0D832027-7DA3-4886-B837-810D536E64ED}"/>
                                            </p:graphicEl>
                                          </p:spTgt>
                                        </p:tgtEl>
                                      </p:cBhvr>
                                    </p:animEffect>
                                    <p:anim calcmode="lin" valueType="num">
                                      <p:cBhvr>
                                        <p:cTn id="8" dur="1822" tmFilter="0,0; 0.14,0.36; 0.43,0.73; 0.71,0.91; 1.0,1.0">
                                          <p:stCondLst>
                                            <p:cond delay="0"/>
                                          </p:stCondLst>
                                        </p:cTn>
                                        <p:tgtEl>
                                          <p:spTgt spid="2">
                                            <p:graphicEl>
                                              <a:dgm id="{0D832027-7DA3-4886-B837-810D536E64ED}"/>
                                            </p:graphic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graphicEl>
                                              <a:dgm id="{0D832027-7DA3-4886-B837-810D536E64ED}"/>
                                            </p:graphic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graphicEl>
                                              <a:dgm id="{0D832027-7DA3-4886-B837-810D536E64ED}"/>
                                            </p:graphic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graphicEl>
                                              <a:dgm id="{0D832027-7DA3-4886-B837-810D536E64ED}"/>
                                            </p:graphic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graphicEl>
                                              <a:dgm id="{0D832027-7DA3-4886-B837-810D536E64ED}"/>
                                            </p:graphic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graphicEl>
                                              <a:dgm id="{0D832027-7DA3-4886-B837-810D536E64ED}"/>
                                            </p:graphicEl>
                                          </p:spTgt>
                                        </p:tgtEl>
                                      </p:cBhvr>
                                      <p:to x="100000" y="60000"/>
                                    </p:animScale>
                                    <p:animScale>
                                      <p:cBhvr>
                                        <p:cTn id="14" dur="166" decel="50000">
                                          <p:stCondLst>
                                            <p:cond delay="676"/>
                                          </p:stCondLst>
                                        </p:cTn>
                                        <p:tgtEl>
                                          <p:spTgt spid="2">
                                            <p:graphicEl>
                                              <a:dgm id="{0D832027-7DA3-4886-B837-810D536E64ED}"/>
                                            </p:graphicEl>
                                          </p:spTgt>
                                        </p:tgtEl>
                                      </p:cBhvr>
                                      <p:to x="100000" y="100000"/>
                                    </p:animScale>
                                    <p:animScale>
                                      <p:cBhvr>
                                        <p:cTn id="15" dur="26">
                                          <p:stCondLst>
                                            <p:cond delay="1312"/>
                                          </p:stCondLst>
                                        </p:cTn>
                                        <p:tgtEl>
                                          <p:spTgt spid="2">
                                            <p:graphicEl>
                                              <a:dgm id="{0D832027-7DA3-4886-B837-810D536E64ED}"/>
                                            </p:graphicEl>
                                          </p:spTgt>
                                        </p:tgtEl>
                                      </p:cBhvr>
                                      <p:to x="100000" y="80000"/>
                                    </p:animScale>
                                    <p:animScale>
                                      <p:cBhvr>
                                        <p:cTn id="16" dur="166" decel="50000">
                                          <p:stCondLst>
                                            <p:cond delay="1338"/>
                                          </p:stCondLst>
                                        </p:cTn>
                                        <p:tgtEl>
                                          <p:spTgt spid="2">
                                            <p:graphicEl>
                                              <a:dgm id="{0D832027-7DA3-4886-B837-810D536E64ED}"/>
                                            </p:graphicEl>
                                          </p:spTgt>
                                        </p:tgtEl>
                                      </p:cBhvr>
                                      <p:to x="100000" y="100000"/>
                                    </p:animScale>
                                    <p:animScale>
                                      <p:cBhvr>
                                        <p:cTn id="17" dur="26">
                                          <p:stCondLst>
                                            <p:cond delay="1642"/>
                                          </p:stCondLst>
                                        </p:cTn>
                                        <p:tgtEl>
                                          <p:spTgt spid="2">
                                            <p:graphicEl>
                                              <a:dgm id="{0D832027-7DA3-4886-B837-810D536E64ED}"/>
                                            </p:graphicEl>
                                          </p:spTgt>
                                        </p:tgtEl>
                                      </p:cBhvr>
                                      <p:to x="100000" y="90000"/>
                                    </p:animScale>
                                    <p:animScale>
                                      <p:cBhvr>
                                        <p:cTn id="18" dur="166" decel="50000">
                                          <p:stCondLst>
                                            <p:cond delay="1668"/>
                                          </p:stCondLst>
                                        </p:cTn>
                                        <p:tgtEl>
                                          <p:spTgt spid="2">
                                            <p:graphicEl>
                                              <a:dgm id="{0D832027-7DA3-4886-B837-810D536E64ED}"/>
                                            </p:graphicEl>
                                          </p:spTgt>
                                        </p:tgtEl>
                                      </p:cBhvr>
                                      <p:to x="100000" y="100000"/>
                                    </p:animScale>
                                    <p:animScale>
                                      <p:cBhvr>
                                        <p:cTn id="19" dur="26">
                                          <p:stCondLst>
                                            <p:cond delay="1808"/>
                                          </p:stCondLst>
                                        </p:cTn>
                                        <p:tgtEl>
                                          <p:spTgt spid="2">
                                            <p:graphicEl>
                                              <a:dgm id="{0D832027-7DA3-4886-B837-810D536E64ED}"/>
                                            </p:graphicEl>
                                          </p:spTgt>
                                        </p:tgtEl>
                                      </p:cBhvr>
                                      <p:to x="100000" y="95000"/>
                                    </p:animScale>
                                    <p:animScale>
                                      <p:cBhvr>
                                        <p:cTn id="20" dur="166" decel="50000">
                                          <p:stCondLst>
                                            <p:cond delay="1834"/>
                                          </p:stCondLst>
                                        </p:cTn>
                                        <p:tgtEl>
                                          <p:spTgt spid="2">
                                            <p:graphicEl>
                                              <a:dgm id="{0D832027-7DA3-4886-B837-810D536E64ED}"/>
                                            </p:graphicEl>
                                          </p:spTgt>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2">
                                            <p:graphicEl>
                                              <a:dgm id="{7C23C202-EC2C-499B-9FDC-3BC76958B85E}"/>
                                            </p:graphicEl>
                                          </p:spTgt>
                                        </p:tgtEl>
                                        <p:attrNameLst>
                                          <p:attrName>style.visibility</p:attrName>
                                        </p:attrNameLst>
                                      </p:cBhvr>
                                      <p:to>
                                        <p:strVal val="visible"/>
                                      </p:to>
                                    </p:set>
                                    <p:animEffect transition="in" filter="wipe(down)">
                                      <p:cBhvr>
                                        <p:cTn id="23" dur="580">
                                          <p:stCondLst>
                                            <p:cond delay="0"/>
                                          </p:stCondLst>
                                        </p:cTn>
                                        <p:tgtEl>
                                          <p:spTgt spid="2">
                                            <p:graphicEl>
                                              <a:dgm id="{7C23C202-EC2C-499B-9FDC-3BC76958B85E}"/>
                                            </p:graphicEl>
                                          </p:spTgt>
                                        </p:tgtEl>
                                      </p:cBhvr>
                                    </p:animEffect>
                                    <p:anim calcmode="lin" valueType="num">
                                      <p:cBhvr>
                                        <p:cTn id="24" dur="1822" tmFilter="0,0; 0.14,0.36; 0.43,0.73; 0.71,0.91; 1.0,1.0">
                                          <p:stCondLst>
                                            <p:cond delay="0"/>
                                          </p:stCondLst>
                                        </p:cTn>
                                        <p:tgtEl>
                                          <p:spTgt spid="2">
                                            <p:graphicEl>
                                              <a:dgm id="{7C23C202-EC2C-499B-9FDC-3BC76958B85E}"/>
                                            </p:graphic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
                                            <p:graphicEl>
                                              <a:dgm id="{7C23C202-EC2C-499B-9FDC-3BC76958B85E}"/>
                                            </p:graphic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
                                            <p:graphicEl>
                                              <a:dgm id="{7C23C202-EC2C-499B-9FDC-3BC76958B85E}"/>
                                            </p:graphic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
                                            <p:graphicEl>
                                              <a:dgm id="{7C23C202-EC2C-499B-9FDC-3BC76958B85E}"/>
                                            </p:graphic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
                                            <p:graphicEl>
                                              <a:dgm id="{7C23C202-EC2C-499B-9FDC-3BC76958B85E}"/>
                                            </p:graphic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2">
                                            <p:graphicEl>
                                              <a:dgm id="{7C23C202-EC2C-499B-9FDC-3BC76958B85E}"/>
                                            </p:graphicEl>
                                          </p:spTgt>
                                        </p:tgtEl>
                                      </p:cBhvr>
                                      <p:to x="100000" y="60000"/>
                                    </p:animScale>
                                    <p:animScale>
                                      <p:cBhvr>
                                        <p:cTn id="30" dur="166" decel="50000">
                                          <p:stCondLst>
                                            <p:cond delay="676"/>
                                          </p:stCondLst>
                                        </p:cTn>
                                        <p:tgtEl>
                                          <p:spTgt spid="2">
                                            <p:graphicEl>
                                              <a:dgm id="{7C23C202-EC2C-499B-9FDC-3BC76958B85E}"/>
                                            </p:graphicEl>
                                          </p:spTgt>
                                        </p:tgtEl>
                                      </p:cBhvr>
                                      <p:to x="100000" y="100000"/>
                                    </p:animScale>
                                    <p:animScale>
                                      <p:cBhvr>
                                        <p:cTn id="31" dur="26">
                                          <p:stCondLst>
                                            <p:cond delay="1312"/>
                                          </p:stCondLst>
                                        </p:cTn>
                                        <p:tgtEl>
                                          <p:spTgt spid="2">
                                            <p:graphicEl>
                                              <a:dgm id="{7C23C202-EC2C-499B-9FDC-3BC76958B85E}"/>
                                            </p:graphicEl>
                                          </p:spTgt>
                                        </p:tgtEl>
                                      </p:cBhvr>
                                      <p:to x="100000" y="80000"/>
                                    </p:animScale>
                                    <p:animScale>
                                      <p:cBhvr>
                                        <p:cTn id="32" dur="166" decel="50000">
                                          <p:stCondLst>
                                            <p:cond delay="1338"/>
                                          </p:stCondLst>
                                        </p:cTn>
                                        <p:tgtEl>
                                          <p:spTgt spid="2">
                                            <p:graphicEl>
                                              <a:dgm id="{7C23C202-EC2C-499B-9FDC-3BC76958B85E}"/>
                                            </p:graphicEl>
                                          </p:spTgt>
                                        </p:tgtEl>
                                      </p:cBhvr>
                                      <p:to x="100000" y="100000"/>
                                    </p:animScale>
                                    <p:animScale>
                                      <p:cBhvr>
                                        <p:cTn id="33" dur="26">
                                          <p:stCondLst>
                                            <p:cond delay="1642"/>
                                          </p:stCondLst>
                                        </p:cTn>
                                        <p:tgtEl>
                                          <p:spTgt spid="2">
                                            <p:graphicEl>
                                              <a:dgm id="{7C23C202-EC2C-499B-9FDC-3BC76958B85E}"/>
                                            </p:graphicEl>
                                          </p:spTgt>
                                        </p:tgtEl>
                                      </p:cBhvr>
                                      <p:to x="100000" y="90000"/>
                                    </p:animScale>
                                    <p:animScale>
                                      <p:cBhvr>
                                        <p:cTn id="34" dur="166" decel="50000">
                                          <p:stCondLst>
                                            <p:cond delay="1668"/>
                                          </p:stCondLst>
                                        </p:cTn>
                                        <p:tgtEl>
                                          <p:spTgt spid="2">
                                            <p:graphicEl>
                                              <a:dgm id="{7C23C202-EC2C-499B-9FDC-3BC76958B85E}"/>
                                            </p:graphicEl>
                                          </p:spTgt>
                                        </p:tgtEl>
                                      </p:cBhvr>
                                      <p:to x="100000" y="100000"/>
                                    </p:animScale>
                                    <p:animScale>
                                      <p:cBhvr>
                                        <p:cTn id="35" dur="26">
                                          <p:stCondLst>
                                            <p:cond delay="1808"/>
                                          </p:stCondLst>
                                        </p:cTn>
                                        <p:tgtEl>
                                          <p:spTgt spid="2">
                                            <p:graphicEl>
                                              <a:dgm id="{7C23C202-EC2C-499B-9FDC-3BC76958B85E}"/>
                                            </p:graphicEl>
                                          </p:spTgt>
                                        </p:tgtEl>
                                      </p:cBhvr>
                                      <p:to x="100000" y="95000"/>
                                    </p:animScale>
                                    <p:animScale>
                                      <p:cBhvr>
                                        <p:cTn id="36" dur="166" decel="50000">
                                          <p:stCondLst>
                                            <p:cond delay="1834"/>
                                          </p:stCondLst>
                                        </p:cTn>
                                        <p:tgtEl>
                                          <p:spTgt spid="2">
                                            <p:graphicEl>
                                              <a:dgm id="{7C23C202-EC2C-499B-9FDC-3BC76958B85E}"/>
                                            </p:graphicEl>
                                          </p:spTgt>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2">
                                            <p:graphicEl>
                                              <a:dgm id="{D9F058EF-6C62-4E24-A986-1CC8FA680875}"/>
                                            </p:graphicEl>
                                          </p:spTgt>
                                        </p:tgtEl>
                                        <p:attrNameLst>
                                          <p:attrName>style.visibility</p:attrName>
                                        </p:attrNameLst>
                                      </p:cBhvr>
                                      <p:to>
                                        <p:strVal val="visible"/>
                                      </p:to>
                                    </p:set>
                                    <p:animEffect transition="in" filter="wipe(down)">
                                      <p:cBhvr>
                                        <p:cTn id="39" dur="580">
                                          <p:stCondLst>
                                            <p:cond delay="0"/>
                                          </p:stCondLst>
                                        </p:cTn>
                                        <p:tgtEl>
                                          <p:spTgt spid="2">
                                            <p:graphicEl>
                                              <a:dgm id="{D9F058EF-6C62-4E24-A986-1CC8FA680875}"/>
                                            </p:graphicEl>
                                          </p:spTgt>
                                        </p:tgtEl>
                                      </p:cBhvr>
                                    </p:animEffect>
                                    <p:anim calcmode="lin" valueType="num">
                                      <p:cBhvr>
                                        <p:cTn id="40" dur="1822" tmFilter="0,0; 0.14,0.36; 0.43,0.73; 0.71,0.91; 1.0,1.0">
                                          <p:stCondLst>
                                            <p:cond delay="0"/>
                                          </p:stCondLst>
                                        </p:cTn>
                                        <p:tgtEl>
                                          <p:spTgt spid="2">
                                            <p:graphicEl>
                                              <a:dgm id="{D9F058EF-6C62-4E24-A986-1CC8FA680875}"/>
                                            </p:graphic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2">
                                            <p:graphicEl>
                                              <a:dgm id="{D9F058EF-6C62-4E24-A986-1CC8FA680875}"/>
                                            </p:graphic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2">
                                            <p:graphicEl>
                                              <a:dgm id="{D9F058EF-6C62-4E24-A986-1CC8FA680875}"/>
                                            </p:graphic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2">
                                            <p:graphicEl>
                                              <a:dgm id="{D9F058EF-6C62-4E24-A986-1CC8FA680875}"/>
                                            </p:graphic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2">
                                            <p:graphicEl>
                                              <a:dgm id="{D9F058EF-6C62-4E24-A986-1CC8FA680875}"/>
                                            </p:graphic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2">
                                            <p:graphicEl>
                                              <a:dgm id="{D9F058EF-6C62-4E24-A986-1CC8FA680875}"/>
                                            </p:graphicEl>
                                          </p:spTgt>
                                        </p:tgtEl>
                                      </p:cBhvr>
                                      <p:to x="100000" y="60000"/>
                                    </p:animScale>
                                    <p:animScale>
                                      <p:cBhvr>
                                        <p:cTn id="46" dur="166" decel="50000">
                                          <p:stCondLst>
                                            <p:cond delay="676"/>
                                          </p:stCondLst>
                                        </p:cTn>
                                        <p:tgtEl>
                                          <p:spTgt spid="2">
                                            <p:graphicEl>
                                              <a:dgm id="{D9F058EF-6C62-4E24-A986-1CC8FA680875}"/>
                                            </p:graphicEl>
                                          </p:spTgt>
                                        </p:tgtEl>
                                      </p:cBhvr>
                                      <p:to x="100000" y="100000"/>
                                    </p:animScale>
                                    <p:animScale>
                                      <p:cBhvr>
                                        <p:cTn id="47" dur="26">
                                          <p:stCondLst>
                                            <p:cond delay="1312"/>
                                          </p:stCondLst>
                                        </p:cTn>
                                        <p:tgtEl>
                                          <p:spTgt spid="2">
                                            <p:graphicEl>
                                              <a:dgm id="{D9F058EF-6C62-4E24-A986-1CC8FA680875}"/>
                                            </p:graphicEl>
                                          </p:spTgt>
                                        </p:tgtEl>
                                      </p:cBhvr>
                                      <p:to x="100000" y="80000"/>
                                    </p:animScale>
                                    <p:animScale>
                                      <p:cBhvr>
                                        <p:cTn id="48" dur="166" decel="50000">
                                          <p:stCondLst>
                                            <p:cond delay="1338"/>
                                          </p:stCondLst>
                                        </p:cTn>
                                        <p:tgtEl>
                                          <p:spTgt spid="2">
                                            <p:graphicEl>
                                              <a:dgm id="{D9F058EF-6C62-4E24-A986-1CC8FA680875}"/>
                                            </p:graphicEl>
                                          </p:spTgt>
                                        </p:tgtEl>
                                      </p:cBhvr>
                                      <p:to x="100000" y="100000"/>
                                    </p:animScale>
                                    <p:animScale>
                                      <p:cBhvr>
                                        <p:cTn id="49" dur="26">
                                          <p:stCondLst>
                                            <p:cond delay="1642"/>
                                          </p:stCondLst>
                                        </p:cTn>
                                        <p:tgtEl>
                                          <p:spTgt spid="2">
                                            <p:graphicEl>
                                              <a:dgm id="{D9F058EF-6C62-4E24-A986-1CC8FA680875}"/>
                                            </p:graphicEl>
                                          </p:spTgt>
                                        </p:tgtEl>
                                      </p:cBhvr>
                                      <p:to x="100000" y="90000"/>
                                    </p:animScale>
                                    <p:animScale>
                                      <p:cBhvr>
                                        <p:cTn id="50" dur="166" decel="50000">
                                          <p:stCondLst>
                                            <p:cond delay="1668"/>
                                          </p:stCondLst>
                                        </p:cTn>
                                        <p:tgtEl>
                                          <p:spTgt spid="2">
                                            <p:graphicEl>
                                              <a:dgm id="{D9F058EF-6C62-4E24-A986-1CC8FA680875}"/>
                                            </p:graphicEl>
                                          </p:spTgt>
                                        </p:tgtEl>
                                      </p:cBhvr>
                                      <p:to x="100000" y="100000"/>
                                    </p:animScale>
                                    <p:animScale>
                                      <p:cBhvr>
                                        <p:cTn id="51" dur="26">
                                          <p:stCondLst>
                                            <p:cond delay="1808"/>
                                          </p:stCondLst>
                                        </p:cTn>
                                        <p:tgtEl>
                                          <p:spTgt spid="2">
                                            <p:graphicEl>
                                              <a:dgm id="{D9F058EF-6C62-4E24-A986-1CC8FA680875}"/>
                                            </p:graphicEl>
                                          </p:spTgt>
                                        </p:tgtEl>
                                      </p:cBhvr>
                                      <p:to x="100000" y="95000"/>
                                    </p:animScale>
                                    <p:animScale>
                                      <p:cBhvr>
                                        <p:cTn id="52" dur="166" decel="50000">
                                          <p:stCondLst>
                                            <p:cond delay="1834"/>
                                          </p:stCondLst>
                                        </p:cTn>
                                        <p:tgtEl>
                                          <p:spTgt spid="2">
                                            <p:graphicEl>
                                              <a:dgm id="{D9F058EF-6C62-4E24-A986-1CC8FA680875}"/>
                                            </p:graphicEl>
                                          </p:spTgt>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2">
                                            <p:graphicEl>
                                              <a:dgm id="{0FDBD895-8967-452C-AEE1-BF6D064A9FC6}"/>
                                            </p:graphicEl>
                                          </p:spTgt>
                                        </p:tgtEl>
                                        <p:attrNameLst>
                                          <p:attrName>style.visibility</p:attrName>
                                        </p:attrNameLst>
                                      </p:cBhvr>
                                      <p:to>
                                        <p:strVal val="visible"/>
                                      </p:to>
                                    </p:set>
                                    <p:animEffect transition="in" filter="wipe(down)">
                                      <p:cBhvr>
                                        <p:cTn id="55" dur="580">
                                          <p:stCondLst>
                                            <p:cond delay="0"/>
                                          </p:stCondLst>
                                        </p:cTn>
                                        <p:tgtEl>
                                          <p:spTgt spid="2">
                                            <p:graphicEl>
                                              <a:dgm id="{0FDBD895-8967-452C-AEE1-BF6D064A9FC6}"/>
                                            </p:graphicEl>
                                          </p:spTgt>
                                        </p:tgtEl>
                                      </p:cBhvr>
                                    </p:animEffect>
                                    <p:anim calcmode="lin" valueType="num">
                                      <p:cBhvr>
                                        <p:cTn id="56" dur="1822" tmFilter="0,0; 0.14,0.36; 0.43,0.73; 0.71,0.91; 1.0,1.0">
                                          <p:stCondLst>
                                            <p:cond delay="0"/>
                                          </p:stCondLst>
                                        </p:cTn>
                                        <p:tgtEl>
                                          <p:spTgt spid="2">
                                            <p:graphicEl>
                                              <a:dgm id="{0FDBD895-8967-452C-AEE1-BF6D064A9FC6}"/>
                                            </p:graphic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2">
                                            <p:graphicEl>
                                              <a:dgm id="{0FDBD895-8967-452C-AEE1-BF6D064A9FC6}"/>
                                            </p:graphic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2">
                                            <p:graphicEl>
                                              <a:dgm id="{0FDBD895-8967-452C-AEE1-BF6D064A9FC6}"/>
                                            </p:graphic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2">
                                            <p:graphicEl>
                                              <a:dgm id="{0FDBD895-8967-452C-AEE1-BF6D064A9FC6}"/>
                                            </p:graphic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2">
                                            <p:graphicEl>
                                              <a:dgm id="{0FDBD895-8967-452C-AEE1-BF6D064A9FC6}"/>
                                            </p:graphic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2">
                                            <p:graphicEl>
                                              <a:dgm id="{0FDBD895-8967-452C-AEE1-BF6D064A9FC6}"/>
                                            </p:graphicEl>
                                          </p:spTgt>
                                        </p:tgtEl>
                                      </p:cBhvr>
                                      <p:to x="100000" y="60000"/>
                                    </p:animScale>
                                    <p:animScale>
                                      <p:cBhvr>
                                        <p:cTn id="62" dur="166" decel="50000">
                                          <p:stCondLst>
                                            <p:cond delay="676"/>
                                          </p:stCondLst>
                                        </p:cTn>
                                        <p:tgtEl>
                                          <p:spTgt spid="2">
                                            <p:graphicEl>
                                              <a:dgm id="{0FDBD895-8967-452C-AEE1-BF6D064A9FC6}"/>
                                            </p:graphicEl>
                                          </p:spTgt>
                                        </p:tgtEl>
                                      </p:cBhvr>
                                      <p:to x="100000" y="100000"/>
                                    </p:animScale>
                                    <p:animScale>
                                      <p:cBhvr>
                                        <p:cTn id="63" dur="26">
                                          <p:stCondLst>
                                            <p:cond delay="1312"/>
                                          </p:stCondLst>
                                        </p:cTn>
                                        <p:tgtEl>
                                          <p:spTgt spid="2">
                                            <p:graphicEl>
                                              <a:dgm id="{0FDBD895-8967-452C-AEE1-BF6D064A9FC6}"/>
                                            </p:graphicEl>
                                          </p:spTgt>
                                        </p:tgtEl>
                                      </p:cBhvr>
                                      <p:to x="100000" y="80000"/>
                                    </p:animScale>
                                    <p:animScale>
                                      <p:cBhvr>
                                        <p:cTn id="64" dur="166" decel="50000">
                                          <p:stCondLst>
                                            <p:cond delay="1338"/>
                                          </p:stCondLst>
                                        </p:cTn>
                                        <p:tgtEl>
                                          <p:spTgt spid="2">
                                            <p:graphicEl>
                                              <a:dgm id="{0FDBD895-8967-452C-AEE1-BF6D064A9FC6}"/>
                                            </p:graphicEl>
                                          </p:spTgt>
                                        </p:tgtEl>
                                      </p:cBhvr>
                                      <p:to x="100000" y="100000"/>
                                    </p:animScale>
                                    <p:animScale>
                                      <p:cBhvr>
                                        <p:cTn id="65" dur="26">
                                          <p:stCondLst>
                                            <p:cond delay="1642"/>
                                          </p:stCondLst>
                                        </p:cTn>
                                        <p:tgtEl>
                                          <p:spTgt spid="2">
                                            <p:graphicEl>
                                              <a:dgm id="{0FDBD895-8967-452C-AEE1-BF6D064A9FC6}"/>
                                            </p:graphicEl>
                                          </p:spTgt>
                                        </p:tgtEl>
                                      </p:cBhvr>
                                      <p:to x="100000" y="90000"/>
                                    </p:animScale>
                                    <p:animScale>
                                      <p:cBhvr>
                                        <p:cTn id="66" dur="166" decel="50000">
                                          <p:stCondLst>
                                            <p:cond delay="1668"/>
                                          </p:stCondLst>
                                        </p:cTn>
                                        <p:tgtEl>
                                          <p:spTgt spid="2">
                                            <p:graphicEl>
                                              <a:dgm id="{0FDBD895-8967-452C-AEE1-BF6D064A9FC6}"/>
                                            </p:graphicEl>
                                          </p:spTgt>
                                        </p:tgtEl>
                                      </p:cBhvr>
                                      <p:to x="100000" y="100000"/>
                                    </p:animScale>
                                    <p:animScale>
                                      <p:cBhvr>
                                        <p:cTn id="67" dur="26">
                                          <p:stCondLst>
                                            <p:cond delay="1808"/>
                                          </p:stCondLst>
                                        </p:cTn>
                                        <p:tgtEl>
                                          <p:spTgt spid="2">
                                            <p:graphicEl>
                                              <a:dgm id="{0FDBD895-8967-452C-AEE1-BF6D064A9FC6}"/>
                                            </p:graphicEl>
                                          </p:spTgt>
                                        </p:tgtEl>
                                      </p:cBhvr>
                                      <p:to x="100000" y="95000"/>
                                    </p:animScale>
                                    <p:animScale>
                                      <p:cBhvr>
                                        <p:cTn id="68" dur="166" decel="50000">
                                          <p:stCondLst>
                                            <p:cond delay="1834"/>
                                          </p:stCondLst>
                                        </p:cTn>
                                        <p:tgtEl>
                                          <p:spTgt spid="2">
                                            <p:graphicEl>
                                              <a:dgm id="{0FDBD895-8967-452C-AEE1-BF6D064A9FC6}"/>
                                            </p:graphicEl>
                                          </p:spTgt>
                                        </p:tgtEl>
                                      </p:cBhvr>
                                      <p:to x="100000" y="100000"/>
                                    </p:animScale>
                                  </p:childTnLst>
                                </p:cTn>
                              </p:par>
                            </p:childTnLst>
                          </p:cTn>
                        </p:par>
                      </p:childTnLst>
                    </p:cTn>
                  </p:par>
                  <p:par>
                    <p:cTn id="69" fill="hold">
                      <p:stCondLst>
                        <p:cond delay="indefinite"/>
                      </p:stCondLst>
                      <p:childTnLst>
                        <p:par>
                          <p:cTn id="70" fill="hold">
                            <p:stCondLst>
                              <p:cond delay="0"/>
                            </p:stCondLst>
                            <p:childTnLst>
                              <p:par>
                                <p:cTn id="71" presetID="26" presetClass="entr" presetSubtype="0" fill="hold" grpId="0" nodeType="clickEffect">
                                  <p:stCondLst>
                                    <p:cond delay="0"/>
                                  </p:stCondLst>
                                  <p:childTnLst>
                                    <p:set>
                                      <p:cBhvr>
                                        <p:cTn id="72" dur="1" fill="hold">
                                          <p:stCondLst>
                                            <p:cond delay="0"/>
                                          </p:stCondLst>
                                        </p:cTn>
                                        <p:tgtEl>
                                          <p:spTgt spid="2">
                                            <p:graphicEl>
                                              <a:dgm id="{7539D1BD-E310-4B74-9885-130EC869827D}"/>
                                            </p:graphicEl>
                                          </p:spTgt>
                                        </p:tgtEl>
                                        <p:attrNameLst>
                                          <p:attrName>style.visibility</p:attrName>
                                        </p:attrNameLst>
                                      </p:cBhvr>
                                      <p:to>
                                        <p:strVal val="visible"/>
                                      </p:to>
                                    </p:set>
                                    <p:animEffect transition="in" filter="wipe(down)">
                                      <p:cBhvr>
                                        <p:cTn id="73" dur="580">
                                          <p:stCondLst>
                                            <p:cond delay="0"/>
                                          </p:stCondLst>
                                        </p:cTn>
                                        <p:tgtEl>
                                          <p:spTgt spid="2">
                                            <p:graphicEl>
                                              <a:dgm id="{7539D1BD-E310-4B74-9885-130EC869827D}"/>
                                            </p:graphicEl>
                                          </p:spTgt>
                                        </p:tgtEl>
                                      </p:cBhvr>
                                    </p:animEffect>
                                    <p:anim calcmode="lin" valueType="num">
                                      <p:cBhvr>
                                        <p:cTn id="74" dur="1822" tmFilter="0,0; 0.14,0.36; 0.43,0.73; 0.71,0.91; 1.0,1.0">
                                          <p:stCondLst>
                                            <p:cond delay="0"/>
                                          </p:stCondLst>
                                        </p:cTn>
                                        <p:tgtEl>
                                          <p:spTgt spid="2">
                                            <p:graphicEl>
                                              <a:dgm id="{7539D1BD-E310-4B74-9885-130EC869827D}"/>
                                            </p:graphicEl>
                                          </p:spTgt>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2">
                                            <p:graphicEl>
                                              <a:dgm id="{7539D1BD-E310-4B74-9885-130EC869827D}"/>
                                            </p:graphicEl>
                                          </p:spTgt>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2">
                                            <p:graphicEl>
                                              <a:dgm id="{7539D1BD-E310-4B74-9885-130EC869827D}"/>
                                            </p:graphicEl>
                                          </p:spTgt>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2">
                                            <p:graphicEl>
                                              <a:dgm id="{7539D1BD-E310-4B74-9885-130EC869827D}"/>
                                            </p:graphicEl>
                                          </p:spTgt>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2">
                                            <p:graphicEl>
                                              <a:dgm id="{7539D1BD-E310-4B74-9885-130EC869827D}"/>
                                            </p:graphicEl>
                                          </p:spTgt>
                                        </p:tgtEl>
                                        <p:attrNameLst>
                                          <p:attrName>ppt_y</p:attrName>
                                        </p:attrNameLst>
                                      </p:cBhvr>
                                      <p:tavLst>
                                        <p:tav tm="0" fmla="#ppt_y-sin(pi*$)/81">
                                          <p:val>
                                            <p:fltVal val="0"/>
                                          </p:val>
                                        </p:tav>
                                        <p:tav tm="100000">
                                          <p:val>
                                            <p:fltVal val="1"/>
                                          </p:val>
                                        </p:tav>
                                      </p:tavLst>
                                    </p:anim>
                                    <p:animScale>
                                      <p:cBhvr>
                                        <p:cTn id="79" dur="26">
                                          <p:stCondLst>
                                            <p:cond delay="650"/>
                                          </p:stCondLst>
                                        </p:cTn>
                                        <p:tgtEl>
                                          <p:spTgt spid="2">
                                            <p:graphicEl>
                                              <a:dgm id="{7539D1BD-E310-4B74-9885-130EC869827D}"/>
                                            </p:graphicEl>
                                          </p:spTgt>
                                        </p:tgtEl>
                                      </p:cBhvr>
                                      <p:to x="100000" y="60000"/>
                                    </p:animScale>
                                    <p:animScale>
                                      <p:cBhvr>
                                        <p:cTn id="80" dur="166" decel="50000">
                                          <p:stCondLst>
                                            <p:cond delay="676"/>
                                          </p:stCondLst>
                                        </p:cTn>
                                        <p:tgtEl>
                                          <p:spTgt spid="2">
                                            <p:graphicEl>
                                              <a:dgm id="{7539D1BD-E310-4B74-9885-130EC869827D}"/>
                                            </p:graphicEl>
                                          </p:spTgt>
                                        </p:tgtEl>
                                      </p:cBhvr>
                                      <p:to x="100000" y="100000"/>
                                    </p:animScale>
                                    <p:animScale>
                                      <p:cBhvr>
                                        <p:cTn id="81" dur="26">
                                          <p:stCondLst>
                                            <p:cond delay="1312"/>
                                          </p:stCondLst>
                                        </p:cTn>
                                        <p:tgtEl>
                                          <p:spTgt spid="2">
                                            <p:graphicEl>
                                              <a:dgm id="{7539D1BD-E310-4B74-9885-130EC869827D}"/>
                                            </p:graphicEl>
                                          </p:spTgt>
                                        </p:tgtEl>
                                      </p:cBhvr>
                                      <p:to x="100000" y="80000"/>
                                    </p:animScale>
                                    <p:animScale>
                                      <p:cBhvr>
                                        <p:cTn id="82" dur="166" decel="50000">
                                          <p:stCondLst>
                                            <p:cond delay="1338"/>
                                          </p:stCondLst>
                                        </p:cTn>
                                        <p:tgtEl>
                                          <p:spTgt spid="2">
                                            <p:graphicEl>
                                              <a:dgm id="{7539D1BD-E310-4B74-9885-130EC869827D}"/>
                                            </p:graphicEl>
                                          </p:spTgt>
                                        </p:tgtEl>
                                      </p:cBhvr>
                                      <p:to x="100000" y="100000"/>
                                    </p:animScale>
                                    <p:animScale>
                                      <p:cBhvr>
                                        <p:cTn id="83" dur="26">
                                          <p:stCondLst>
                                            <p:cond delay="1642"/>
                                          </p:stCondLst>
                                        </p:cTn>
                                        <p:tgtEl>
                                          <p:spTgt spid="2">
                                            <p:graphicEl>
                                              <a:dgm id="{7539D1BD-E310-4B74-9885-130EC869827D}"/>
                                            </p:graphicEl>
                                          </p:spTgt>
                                        </p:tgtEl>
                                      </p:cBhvr>
                                      <p:to x="100000" y="90000"/>
                                    </p:animScale>
                                    <p:animScale>
                                      <p:cBhvr>
                                        <p:cTn id="84" dur="166" decel="50000">
                                          <p:stCondLst>
                                            <p:cond delay="1668"/>
                                          </p:stCondLst>
                                        </p:cTn>
                                        <p:tgtEl>
                                          <p:spTgt spid="2">
                                            <p:graphicEl>
                                              <a:dgm id="{7539D1BD-E310-4B74-9885-130EC869827D}"/>
                                            </p:graphicEl>
                                          </p:spTgt>
                                        </p:tgtEl>
                                      </p:cBhvr>
                                      <p:to x="100000" y="100000"/>
                                    </p:animScale>
                                    <p:animScale>
                                      <p:cBhvr>
                                        <p:cTn id="85" dur="26">
                                          <p:stCondLst>
                                            <p:cond delay="1808"/>
                                          </p:stCondLst>
                                        </p:cTn>
                                        <p:tgtEl>
                                          <p:spTgt spid="2">
                                            <p:graphicEl>
                                              <a:dgm id="{7539D1BD-E310-4B74-9885-130EC869827D}"/>
                                            </p:graphicEl>
                                          </p:spTgt>
                                        </p:tgtEl>
                                      </p:cBhvr>
                                      <p:to x="100000" y="95000"/>
                                    </p:animScale>
                                    <p:animScale>
                                      <p:cBhvr>
                                        <p:cTn id="86" dur="166" decel="50000">
                                          <p:stCondLst>
                                            <p:cond delay="1834"/>
                                          </p:stCondLst>
                                        </p:cTn>
                                        <p:tgtEl>
                                          <p:spTgt spid="2">
                                            <p:graphicEl>
                                              <a:dgm id="{7539D1BD-E310-4B74-9885-130EC869827D}"/>
                                            </p:graphicEl>
                                          </p:spTgt>
                                        </p:tgtEl>
                                      </p:cBhvr>
                                      <p:to x="100000" y="100000"/>
                                    </p:animScale>
                                  </p:childTnLst>
                                </p:cTn>
                              </p:par>
                              <p:par>
                                <p:cTn id="87" presetID="26" presetClass="entr" presetSubtype="0" fill="hold" grpId="0" nodeType="withEffect">
                                  <p:stCondLst>
                                    <p:cond delay="0"/>
                                  </p:stCondLst>
                                  <p:childTnLst>
                                    <p:set>
                                      <p:cBhvr>
                                        <p:cTn id="88" dur="1" fill="hold">
                                          <p:stCondLst>
                                            <p:cond delay="0"/>
                                          </p:stCondLst>
                                        </p:cTn>
                                        <p:tgtEl>
                                          <p:spTgt spid="2">
                                            <p:graphicEl>
                                              <a:dgm id="{D27361E4-C6CB-4BE7-951D-E57D97FD8EA8}"/>
                                            </p:graphicEl>
                                          </p:spTgt>
                                        </p:tgtEl>
                                        <p:attrNameLst>
                                          <p:attrName>style.visibility</p:attrName>
                                        </p:attrNameLst>
                                      </p:cBhvr>
                                      <p:to>
                                        <p:strVal val="visible"/>
                                      </p:to>
                                    </p:set>
                                    <p:animEffect transition="in" filter="wipe(down)">
                                      <p:cBhvr>
                                        <p:cTn id="89" dur="580">
                                          <p:stCondLst>
                                            <p:cond delay="0"/>
                                          </p:stCondLst>
                                        </p:cTn>
                                        <p:tgtEl>
                                          <p:spTgt spid="2">
                                            <p:graphicEl>
                                              <a:dgm id="{D27361E4-C6CB-4BE7-951D-E57D97FD8EA8}"/>
                                            </p:graphicEl>
                                          </p:spTgt>
                                        </p:tgtEl>
                                      </p:cBhvr>
                                    </p:animEffect>
                                    <p:anim calcmode="lin" valueType="num">
                                      <p:cBhvr>
                                        <p:cTn id="90" dur="1822" tmFilter="0,0; 0.14,0.36; 0.43,0.73; 0.71,0.91; 1.0,1.0">
                                          <p:stCondLst>
                                            <p:cond delay="0"/>
                                          </p:stCondLst>
                                        </p:cTn>
                                        <p:tgtEl>
                                          <p:spTgt spid="2">
                                            <p:graphicEl>
                                              <a:dgm id="{D27361E4-C6CB-4BE7-951D-E57D97FD8EA8}"/>
                                            </p:graphicEl>
                                          </p:spTgt>
                                        </p:tgtEl>
                                        <p:attrNameLst>
                                          <p:attrName>ppt_x</p:attrName>
                                        </p:attrNameLst>
                                      </p:cBhvr>
                                      <p:tavLst>
                                        <p:tav tm="0">
                                          <p:val>
                                            <p:strVal val="#ppt_x-0.25"/>
                                          </p:val>
                                        </p:tav>
                                        <p:tav tm="100000">
                                          <p:val>
                                            <p:strVal val="#ppt_x"/>
                                          </p:val>
                                        </p:tav>
                                      </p:tavLst>
                                    </p:anim>
                                    <p:anim calcmode="lin" valueType="num">
                                      <p:cBhvr>
                                        <p:cTn id="91" dur="664" tmFilter="0.0,0.0; 0.25,0.07; 0.50,0.2; 0.75,0.467; 1.0,1.0">
                                          <p:stCondLst>
                                            <p:cond delay="0"/>
                                          </p:stCondLst>
                                        </p:cTn>
                                        <p:tgtEl>
                                          <p:spTgt spid="2">
                                            <p:graphicEl>
                                              <a:dgm id="{D27361E4-C6CB-4BE7-951D-E57D97FD8EA8}"/>
                                            </p:graphicEl>
                                          </p:spTgt>
                                        </p:tgtEl>
                                        <p:attrNameLst>
                                          <p:attrName>ppt_y</p:attrName>
                                        </p:attrNameLst>
                                      </p:cBhvr>
                                      <p:tavLst>
                                        <p:tav tm="0" fmla="#ppt_y-sin(pi*$)/3">
                                          <p:val>
                                            <p:fltVal val="0.5"/>
                                          </p:val>
                                        </p:tav>
                                        <p:tav tm="100000">
                                          <p:val>
                                            <p:fltVal val="1"/>
                                          </p:val>
                                        </p:tav>
                                      </p:tavLst>
                                    </p:anim>
                                    <p:anim calcmode="lin" valueType="num">
                                      <p:cBhvr>
                                        <p:cTn id="92" dur="664" tmFilter="0, 0; 0.125,0.2665; 0.25,0.4; 0.375,0.465; 0.5,0.5;  0.625,0.535; 0.75,0.6; 0.875,0.7335; 1,1">
                                          <p:stCondLst>
                                            <p:cond delay="664"/>
                                          </p:stCondLst>
                                        </p:cTn>
                                        <p:tgtEl>
                                          <p:spTgt spid="2">
                                            <p:graphicEl>
                                              <a:dgm id="{D27361E4-C6CB-4BE7-951D-E57D97FD8EA8}"/>
                                            </p:graphicEl>
                                          </p:spTgt>
                                        </p:tgtEl>
                                        <p:attrNameLst>
                                          <p:attrName>ppt_y</p:attrName>
                                        </p:attrNameLst>
                                      </p:cBhvr>
                                      <p:tavLst>
                                        <p:tav tm="0" fmla="#ppt_y-sin(pi*$)/9">
                                          <p:val>
                                            <p:fltVal val="0"/>
                                          </p:val>
                                        </p:tav>
                                        <p:tav tm="100000">
                                          <p:val>
                                            <p:fltVal val="1"/>
                                          </p:val>
                                        </p:tav>
                                      </p:tavLst>
                                    </p:anim>
                                    <p:anim calcmode="lin" valueType="num">
                                      <p:cBhvr>
                                        <p:cTn id="93" dur="332" tmFilter="0, 0; 0.125,0.2665; 0.25,0.4; 0.375,0.465; 0.5,0.5;  0.625,0.535; 0.75,0.6; 0.875,0.7335; 1,1">
                                          <p:stCondLst>
                                            <p:cond delay="1324"/>
                                          </p:stCondLst>
                                        </p:cTn>
                                        <p:tgtEl>
                                          <p:spTgt spid="2">
                                            <p:graphicEl>
                                              <a:dgm id="{D27361E4-C6CB-4BE7-951D-E57D97FD8EA8}"/>
                                            </p:graphicEl>
                                          </p:spTgt>
                                        </p:tgtEl>
                                        <p:attrNameLst>
                                          <p:attrName>ppt_y</p:attrName>
                                        </p:attrNameLst>
                                      </p:cBhvr>
                                      <p:tavLst>
                                        <p:tav tm="0" fmla="#ppt_y-sin(pi*$)/27">
                                          <p:val>
                                            <p:fltVal val="0"/>
                                          </p:val>
                                        </p:tav>
                                        <p:tav tm="100000">
                                          <p:val>
                                            <p:fltVal val="1"/>
                                          </p:val>
                                        </p:tav>
                                      </p:tavLst>
                                    </p:anim>
                                    <p:anim calcmode="lin" valueType="num">
                                      <p:cBhvr>
                                        <p:cTn id="94" dur="164" tmFilter="0, 0; 0.125,0.2665; 0.25,0.4; 0.375,0.465; 0.5,0.5;  0.625,0.535; 0.75,0.6; 0.875,0.7335; 1,1">
                                          <p:stCondLst>
                                            <p:cond delay="1656"/>
                                          </p:stCondLst>
                                        </p:cTn>
                                        <p:tgtEl>
                                          <p:spTgt spid="2">
                                            <p:graphicEl>
                                              <a:dgm id="{D27361E4-C6CB-4BE7-951D-E57D97FD8EA8}"/>
                                            </p:graphicEl>
                                          </p:spTgt>
                                        </p:tgtEl>
                                        <p:attrNameLst>
                                          <p:attrName>ppt_y</p:attrName>
                                        </p:attrNameLst>
                                      </p:cBhvr>
                                      <p:tavLst>
                                        <p:tav tm="0" fmla="#ppt_y-sin(pi*$)/81">
                                          <p:val>
                                            <p:fltVal val="0"/>
                                          </p:val>
                                        </p:tav>
                                        <p:tav tm="100000">
                                          <p:val>
                                            <p:fltVal val="1"/>
                                          </p:val>
                                        </p:tav>
                                      </p:tavLst>
                                    </p:anim>
                                    <p:animScale>
                                      <p:cBhvr>
                                        <p:cTn id="95" dur="26">
                                          <p:stCondLst>
                                            <p:cond delay="650"/>
                                          </p:stCondLst>
                                        </p:cTn>
                                        <p:tgtEl>
                                          <p:spTgt spid="2">
                                            <p:graphicEl>
                                              <a:dgm id="{D27361E4-C6CB-4BE7-951D-E57D97FD8EA8}"/>
                                            </p:graphicEl>
                                          </p:spTgt>
                                        </p:tgtEl>
                                      </p:cBhvr>
                                      <p:to x="100000" y="60000"/>
                                    </p:animScale>
                                    <p:animScale>
                                      <p:cBhvr>
                                        <p:cTn id="96" dur="166" decel="50000">
                                          <p:stCondLst>
                                            <p:cond delay="676"/>
                                          </p:stCondLst>
                                        </p:cTn>
                                        <p:tgtEl>
                                          <p:spTgt spid="2">
                                            <p:graphicEl>
                                              <a:dgm id="{D27361E4-C6CB-4BE7-951D-E57D97FD8EA8}"/>
                                            </p:graphicEl>
                                          </p:spTgt>
                                        </p:tgtEl>
                                      </p:cBhvr>
                                      <p:to x="100000" y="100000"/>
                                    </p:animScale>
                                    <p:animScale>
                                      <p:cBhvr>
                                        <p:cTn id="97" dur="26">
                                          <p:stCondLst>
                                            <p:cond delay="1312"/>
                                          </p:stCondLst>
                                        </p:cTn>
                                        <p:tgtEl>
                                          <p:spTgt spid="2">
                                            <p:graphicEl>
                                              <a:dgm id="{D27361E4-C6CB-4BE7-951D-E57D97FD8EA8}"/>
                                            </p:graphicEl>
                                          </p:spTgt>
                                        </p:tgtEl>
                                      </p:cBhvr>
                                      <p:to x="100000" y="80000"/>
                                    </p:animScale>
                                    <p:animScale>
                                      <p:cBhvr>
                                        <p:cTn id="98" dur="166" decel="50000">
                                          <p:stCondLst>
                                            <p:cond delay="1338"/>
                                          </p:stCondLst>
                                        </p:cTn>
                                        <p:tgtEl>
                                          <p:spTgt spid="2">
                                            <p:graphicEl>
                                              <a:dgm id="{D27361E4-C6CB-4BE7-951D-E57D97FD8EA8}"/>
                                            </p:graphicEl>
                                          </p:spTgt>
                                        </p:tgtEl>
                                      </p:cBhvr>
                                      <p:to x="100000" y="100000"/>
                                    </p:animScale>
                                    <p:animScale>
                                      <p:cBhvr>
                                        <p:cTn id="99" dur="26">
                                          <p:stCondLst>
                                            <p:cond delay="1642"/>
                                          </p:stCondLst>
                                        </p:cTn>
                                        <p:tgtEl>
                                          <p:spTgt spid="2">
                                            <p:graphicEl>
                                              <a:dgm id="{D27361E4-C6CB-4BE7-951D-E57D97FD8EA8}"/>
                                            </p:graphicEl>
                                          </p:spTgt>
                                        </p:tgtEl>
                                      </p:cBhvr>
                                      <p:to x="100000" y="90000"/>
                                    </p:animScale>
                                    <p:animScale>
                                      <p:cBhvr>
                                        <p:cTn id="100" dur="166" decel="50000">
                                          <p:stCondLst>
                                            <p:cond delay="1668"/>
                                          </p:stCondLst>
                                        </p:cTn>
                                        <p:tgtEl>
                                          <p:spTgt spid="2">
                                            <p:graphicEl>
                                              <a:dgm id="{D27361E4-C6CB-4BE7-951D-E57D97FD8EA8}"/>
                                            </p:graphicEl>
                                          </p:spTgt>
                                        </p:tgtEl>
                                      </p:cBhvr>
                                      <p:to x="100000" y="100000"/>
                                    </p:animScale>
                                    <p:animScale>
                                      <p:cBhvr>
                                        <p:cTn id="101" dur="26">
                                          <p:stCondLst>
                                            <p:cond delay="1808"/>
                                          </p:stCondLst>
                                        </p:cTn>
                                        <p:tgtEl>
                                          <p:spTgt spid="2">
                                            <p:graphicEl>
                                              <a:dgm id="{D27361E4-C6CB-4BE7-951D-E57D97FD8EA8}"/>
                                            </p:graphicEl>
                                          </p:spTgt>
                                        </p:tgtEl>
                                      </p:cBhvr>
                                      <p:to x="100000" y="95000"/>
                                    </p:animScale>
                                    <p:animScale>
                                      <p:cBhvr>
                                        <p:cTn id="102" dur="166" decel="50000">
                                          <p:stCondLst>
                                            <p:cond delay="1834"/>
                                          </p:stCondLst>
                                        </p:cTn>
                                        <p:tgtEl>
                                          <p:spTgt spid="2">
                                            <p:graphicEl>
                                              <a:dgm id="{D27361E4-C6CB-4BE7-951D-E57D97FD8EA8}"/>
                                            </p:graphicEl>
                                          </p:spTgt>
                                        </p:tgtEl>
                                      </p:cBhvr>
                                      <p:to x="100000" y="100000"/>
                                    </p:animScale>
                                  </p:childTnLst>
                                </p:cTn>
                              </p:par>
                              <p:par>
                                <p:cTn id="103" presetID="26" presetClass="entr" presetSubtype="0" fill="hold" grpId="0" nodeType="withEffect">
                                  <p:stCondLst>
                                    <p:cond delay="0"/>
                                  </p:stCondLst>
                                  <p:childTnLst>
                                    <p:set>
                                      <p:cBhvr>
                                        <p:cTn id="104" dur="1" fill="hold">
                                          <p:stCondLst>
                                            <p:cond delay="0"/>
                                          </p:stCondLst>
                                        </p:cTn>
                                        <p:tgtEl>
                                          <p:spTgt spid="2">
                                            <p:graphicEl>
                                              <a:dgm id="{98309396-529A-462A-992E-285C65F68A5B}"/>
                                            </p:graphicEl>
                                          </p:spTgt>
                                        </p:tgtEl>
                                        <p:attrNameLst>
                                          <p:attrName>style.visibility</p:attrName>
                                        </p:attrNameLst>
                                      </p:cBhvr>
                                      <p:to>
                                        <p:strVal val="visible"/>
                                      </p:to>
                                    </p:set>
                                    <p:animEffect transition="in" filter="wipe(down)">
                                      <p:cBhvr>
                                        <p:cTn id="105" dur="580">
                                          <p:stCondLst>
                                            <p:cond delay="0"/>
                                          </p:stCondLst>
                                        </p:cTn>
                                        <p:tgtEl>
                                          <p:spTgt spid="2">
                                            <p:graphicEl>
                                              <a:dgm id="{98309396-529A-462A-992E-285C65F68A5B}"/>
                                            </p:graphicEl>
                                          </p:spTgt>
                                        </p:tgtEl>
                                      </p:cBhvr>
                                    </p:animEffect>
                                    <p:anim calcmode="lin" valueType="num">
                                      <p:cBhvr>
                                        <p:cTn id="106" dur="1822" tmFilter="0,0; 0.14,0.36; 0.43,0.73; 0.71,0.91; 1.0,1.0">
                                          <p:stCondLst>
                                            <p:cond delay="0"/>
                                          </p:stCondLst>
                                        </p:cTn>
                                        <p:tgtEl>
                                          <p:spTgt spid="2">
                                            <p:graphicEl>
                                              <a:dgm id="{98309396-529A-462A-992E-285C65F68A5B}"/>
                                            </p:graphicEl>
                                          </p:spTgt>
                                        </p:tgtEl>
                                        <p:attrNameLst>
                                          <p:attrName>ppt_x</p:attrName>
                                        </p:attrNameLst>
                                      </p:cBhvr>
                                      <p:tavLst>
                                        <p:tav tm="0">
                                          <p:val>
                                            <p:strVal val="#ppt_x-0.25"/>
                                          </p:val>
                                        </p:tav>
                                        <p:tav tm="100000">
                                          <p:val>
                                            <p:strVal val="#ppt_x"/>
                                          </p:val>
                                        </p:tav>
                                      </p:tavLst>
                                    </p:anim>
                                    <p:anim calcmode="lin" valueType="num">
                                      <p:cBhvr>
                                        <p:cTn id="107" dur="664" tmFilter="0.0,0.0; 0.25,0.07; 0.50,0.2; 0.75,0.467; 1.0,1.0">
                                          <p:stCondLst>
                                            <p:cond delay="0"/>
                                          </p:stCondLst>
                                        </p:cTn>
                                        <p:tgtEl>
                                          <p:spTgt spid="2">
                                            <p:graphicEl>
                                              <a:dgm id="{98309396-529A-462A-992E-285C65F68A5B}"/>
                                            </p:graphicEl>
                                          </p:spTgt>
                                        </p:tgtEl>
                                        <p:attrNameLst>
                                          <p:attrName>ppt_y</p:attrName>
                                        </p:attrNameLst>
                                      </p:cBhvr>
                                      <p:tavLst>
                                        <p:tav tm="0" fmla="#ppt_y-sin(pi*$)/3">
                                          <p:val>
                                            <p:fltVal val="0.5"/>
                                          </p:val>
                                        </p:tav>
                                        <p:tav tm="100000">
                                          <p:val>
                                            <p:fltVal val="1"/>
                                          </p:val>
                                        </p:tav>
                                      </p:tavLst>
                                    </p:anim>
                                    <p:anim calcmode="lin" valueType="num">
                                      <p:cBhvr>
                                        <p:cTn id="108" dur="664" tmFilter="0, 0; 0.125,0.2665; 0.25,0.4; 0.375,0.465; 0.5,0.5;  0.625,0.535; 0.75,0.6; 0.875,0.7335; 1,1">
                                          <p:stCondLst>
                                            <p:cond delay="664"/>
                                          </p:stCondLst>
                                        </p:cTn>
                                        <p:tgtEl>
                                          <p:spTgt spid="2">
                                            <p:graphicEl>
                                              <a:dgm id="{98309396-529A-462A-992E-285C65F68A5B}"/>
                                            </p:graphicEl>
                                          </p:spTgt>
                                        </p:tgtEl>
                                        <p:attrNameLst>
                                          <p:attrName>ppt_y</p:attrName>
                                        </p:attrNameLst>
                                      </p:cBhvr>
                                      <p:tavLst>
                                        <p:tav tm="0" fmla="#ppt_y-sin(pi*$)/9">
                                          <p:val>
                                            <p:fltVal val="0"/>
                                          </p:val>
                                        </p:tav>
                                        <p:tav tm="100000">
                                          <p:val>
                                            <p:fltVal val="1"/>
                                          </p:val>
                                        </p:tav>
                                      </p:tavLst>
                                    </p:anim>
                                    <p:anim calcmode="lin" valueType="num">
                                      <p:cBhvr>
                                        <p:cTn id="109" dur="332" tmFilter="0, 0; 0.125,0.2665; 0.25,0.4; 0.375,0.465; 0.5,0.5;  0.625,0.535; 0.75,0.6; 0.875,0.7335; 1,1">
                                          <p:stCondLst>
                                            <p:cond delay="1324"/>
                                          </p:stCondLst>
                                        </p:cTn>
                                        <p:tgtEl>
                                          <p:spTgt spid="2">
                                            <p:graphicEl>
                                              <a:dgm id="{98309396-529A-462A-992E-285C65F68A5B}"/>
                                            </p:graphicEl>
                                          </p:spTgt>
                                        </p:tgtEl>
                                        <p:attrNameLst>
                                          <p:attrName>ppt_y</p:attrName>
                                        </p:attrNameLst>
                                      </p:cBhvr>
                                      <p:tavLst>
                                        <p:tav tm="0" fmla="#ppt_y-sin(pi*$)/27">
                                          <p:val>
                                            <p:fltVal val="0"/>
                                          </p:val>
                                        </p:tav>
                                        <p:tav tm="100000">
                                          <p:val>
                                            <p:fltVal val="1"/>
                                          </p:val>
                                        </p:tav>
                                      </p:tavLst>
                                    </p:anim>
                                    <p:anim calcmode="lin" valueType="num">
                                      <p:cBhvr>
                                        <p:cTn id="110" dur="164" tmFilter="0, 0; 0.125,0.2665; 0.25,0.4; 0.375,0.465; 0.5,0.5;  0.625,0.535; 0.75,0.6; 0.875,0.7335; 1,1">
                                          <p:stCondLst>
                                            <p:cond delay="1656"/>
                                          </p:stCondLst>
                                        </p:cTn>
                                        <p:tgtEl>
                                          <p:spTgt spid="2">
                                            <p:graphicEl>
                                              <a:dgm id="{98309396-529A-462A-992E-285C65F68A5B}"/>
                                            </p:graphicEl>
                                          </p:spTgt>
                                        </p:tgtEl>
                                        <p:attrNameLst>
                                          <p:attrName>ppt_y</p:attrName>
                                        </p:attrNameLst>
                                      </p:cBhvr>
                                      <p:tavLst>
                                        <p:tav tm="0" fmla="#ppt_y-sin(pi*$)/81">
                                          <p:val>
                                            <p:fltVal val="0"/>
                                          </p:val>
                                        </p:tav>
                                        <p:tav tm="100000">
                                          <p:val>
                                            <p:fltVal val="1"/>
                                          </p:val>
                                        </p:tav>
                                      </p:tavLst>
                                    </p:anim>
                                    <p:animScale>
                                      <p:cBhvr>
                                        <p:cTn id="111" dur="26">
                                          <p:stCondLst>
                                            <p:cond delay="650"/>
                                          </p:stCondLst>
                                        </p:cTn>
                                        <p:tgtEl>
                                          <p:spTgt spid="2">
                                            <p:graphicEl>
                                              <a:dgm id="{98309396-529A-462A-992E-285C65F68A5B}"/>
                                            </p:graphicEl>
                                          </p:spTgt>
                                        </p:tgtEl>
                                      </p:cBhvr>
                                      <p:to x="100000" y="60000"/>
                                    </p:animScale>
                                    <p:animScale>
                                      <p:cBhvr>
                                        <p:cTn id="112" dur="166" decel="50000">
                                          <p:stCondLst>
                                            <p:cond delay="676"/>
                                          </p:stCondLst>
                                        </p:cTn>
                                        <p:tgtEl>
                                          <p:spTgt spid="2">
                                            <p:graphicEl>
                                              <a:dgm id="{98309396-529A-462A-992E-285C65F68A5B}"/>
                                            </p:graphicEl>
                                          </p:spTgt>
                                        </p:tgtEl>
                                      </p:cBhvr>
                                      <p:to x="100000" y="100000"/>
                                    </p:animScale>
                                    <p:animScale>
                                      <p:cBhvr>
                                        <p:cTn id="113" dur="26">
                                          <p:stCondLst>
                                            <p:cond delay="1312"/>
                                          </p:stCondLst>
                                        </p:cTn>
                                        <p:tgtEl>
                                          <p:spTgt spid="2">
                                            <p:graphicEl>
                                              <a:dgm id="{98309396-529A-462A-992E-285C65F68A5B}"/>
                                            </p:graphicEl>
                                          </p:spTgt>
                                        </p:tgtEl>
                                      </p:cBhvr>
                                      <p:to x="100000" y="80000"/>
                                    </p:animScale>
                                    <p:animScale>
                                      <p:cBhvr>
                                        <p:cTn id="114" dur="166" decel="50000">
                                          <p:stCondLst>
                                            <p:cond delay="1338"/>
                                          </p:stCondLst>
                                        </p:cTn>
                                        <p:tgtEl>
                                          <p:spTgt spid="2">
                                            <p:graphicEl>
                                              <a:dgm id="{98309396-529A-462A-992E-285C65F68A5B}"/>
                                            </p:graphicEl>
                                          </p:spTgt>
                                        </p:tgtEl>
                                      </p:cBhvr>
                                      <p:to x="100000" y="100000"/>
                                    </p:animScale>
                                    <p:animScale>
                                      <p:cBhvr>
                                        <p:cTn id="115" dur="26">
                                          <p:stCondLst>
                                            <p:cond delay="1642"/>
                                          </p:stCondLst>
                                        </p:cTn>
                                        <p:tgtEl>
                                          <p:spTgt spid="2">
                                            <p:graphicEl>
                                              <a:dgm id="{98309396-529A-462A-992E-285C65F68A5B}"/>
                                            </p:graphicEl>
                                          </p:spTgt>
                                        </p:tgtEl>
                                      </p:cBhvr>
                                      <p:to x="100000" y="90000"/>
                                    </p:animScale>
                                    <p:animScale>
                                      <p:cBhvr>
                                        <p:cTn id="116" dur="166" decel="50000">
                                          <p:stCondLst>
                                            <p:cond delay="1668"/>
                                          </p:stCondLst>
                                        </p:cTn>
                                        <p:tgtEl>
                                          <p:spTgt spid="2">
                                            <p:graphicEl>
                                              <a:dgm id="{98309396-529A-462A-992E-285C65F68A5B}"/>
                                            </p:graphicEl>
                                          </p:spTgt>
                                        </p:tgtEl>
                                      </p:cBhvr>
                                      <p:to x="100000" y="100000"/>
                                    </p:animScale>
                                    <p:animScale>
                                      <p:cBhvr>
                                        <p:cTn id="117" dur="26">
                                          <p:stCondLst>
                                            <p:cond delay="1808"/>
                                          </p:stCondLst>
                                        </p:cTn>
                                        <p:tgtEl>
                                          <p:spTgt spid="2">
                                            <p:graphicEl>
                                              <a:dgm id="{98309396-529A-462A-992E-285C65F68A5B}"/>
                                            </p:graphicEl>
                                          </p:spTgt>
                                        </p:tgtEl>
                                      </p:cBhvr>
                                      <p:to x="100000" y="95000"/>
                                    </p:animScale>
                                    <p:animScale>
                                      <p:cBhvr>
                                        <p:cTn id="118" dur="166" decel="50000">
                                          <p:stCondLst>
                                            <p:cond delay="1834"/>
                                          </p:stCondLst>
                                        </p:cTn>
                                        <p:tgtEl>
                                          <p:spTgt spid="2">
                                            <p:graphicEl>
                                              <a:dgm id="{98309396-529A-462A-992E-285C65F68A5B}"/>
                                            </p:graphicEl>
                                          </p:spTgt>
                                        </p:tgtEl>
                                      </p:cBhvr>
                                      <p:to x="100000" y="100000"/>
                                    </p:animScale>
                                  </p:childTnLst>
                                </p:cTn>
                              </p:par>
                              <p:par>
                                <p:cTn id="119" presetID="26" presetClass="entr" presetSubtype="0" fill="hold" grpId="0" nodeType="withEffect">
                                  <p:stCondLst>
                                    <p:cond delay="0"/>
                                  </p:stCondLst>
                                  <p:childTnLst>
                                    <p:set>
                                      <p:cBhvr>
                                        <p:cTn id="120" dur="1" fill="hold">
                                          <p:stCondLst>
                                            <p:cond delay="0"/>
                                          </p:stCondLst>
                                        </p:cTn>
                                        <p:tgtEl>
                                          <p:spTgt spid="2">
                                            <p:graphicEl>
                                              <a:dgm id="{E9263E23-EAF6-4159-9328-B1544277E028}"/>
                                            </p:graphicEl>
                                          </p:spTgt>
                                        </p:tgtEl>
                                        <p:attrNameLst>
                                          <p:attrName>style.visibility</p:attrName>
                                        </p:attrNameLst>
                                      </p:cBhvr>
                                      <p:to>
                                        <p:strVal val="visible"/>
                                      </p:to>
                                    </p:set>
                                    <p:animEffect transition="in" filter="wipe(down)">
                                      <p:cBhvr>
                                        <p:cTn id="121" dur="580">
                                          <p:stCondLst>
                                            <p:cond delay="0"/>
                                          </p:stCondLst>
                                        </p:cTn>
                                        <p:tgtEl>
                                          <p:spTgt spid="2">
                                            <p:graphicEl>
                                              <a:dgm id="{E9263E23-EAF6-4159-9328-B1544277E028}"/>
                                            </p:graphicEl>
                                          </p:spTgt>
                                        </p:tgtEl>
                                      </p:cBhvr>
                                    </p:animEffect>
                                    <p:anim calcmode="lin" valueType="num">
                                      <p:cBhvr>
                                        <p:cTn id="122" dur="1822" tmFilter="0,0; 0.14,0.36; 0.43,0.73; 0.71,0.91; 1.0,1.0">
                                          <p:stCondLst>
                                            <p:cond delay="0"/>
                                          </p:stCondLst>
                                        </p:cTn>
                                        <p:tgtEl>
                                          <p:spTgt spid="2">
                                            <p:graphicEl>
                                              <a:dgm id="{E9263E23-EAF6-4159-9328-B1544277E028}"/>
                                            </p:graphicEl>
                                          </p:spTgt>
                                        </p:tgtEl>
                                        <p:attrNameLst>
                                          <p:attrName>ppt_x</p:attrName>
                                        </p:attrNameLst>
                                      </p:cBhvr>
                                      <p:tavLst>
                                        <p:tav tm="0">
                                          <p:val>
                                            <p:strVal val="#ppt_x-0.25"/>
                                          </p:val>
                                        </p:tav>
                                        <p:tav tm="100000">
                                          <p:val>
                                            <p:strVal val="#ppt_x"/>
                                          </p:val>
                                        </p:tav>
                                      </p:tavLst>
                                    </p:anim>
                                    <p:anim calcmode="lin" valueType="num">
                                      <p:cBhvr>
                                        <p:cTn id="123" dur="664" tmFilter="0.0,0.0; 0.25,0.07; 0.50,0.2; 0.75,0.467; 1.0,1.0">
                                          <p:stCondLst>
                                            <p:cond delay="0"/>
                                          </p:stCondLst>
                                        </p:cTn>
                                        <p:tgtEl>
                                          <p:spTgt spid="2">
                                            <p:graphicEl>
                                              <a:dgm id="{E9263E23-EAF6-4159-9328-B1544277E028}"/>
                                            </p:graphicEl>
                                          </p:spTgt>
                                        </p:tgtEl>
                                        <p:attrNameLst>
                                          <p:attrName>ppt_y</p:attrName>
                                        </p:attrNameLst>
                                      </p:cBhvr>
                                      <p:tavLst>
                                        <p:tav tm="0" fmla="#ppt_y-sin(pi*$)/3">
                                          <p:val>
                                            <p:fltVal val="0.5"/>
                                          </p:val>
                                        </p:tav>
                                        <p:tav tm="100000">
                                          <p:val>
                                            <p:fltVal val="1"/>
                                          </p:val>
                                        </p:tav>
                                      </p:tavLst>
                                    </p:anim>
                                    <p:anim calcmode="lin" valueType="num">
                                      <p:cBhvr>
                                        <p:cTn id="124" dur="664" tmFilter="0, 0; 0.125,0.2665; 0.25,0.4; 0.375,0.465; 0.5,0.5;  0.625,0.535; 0.75,0.6; 0.875,0.7335; 1,1">
                                          <p:stCondLst>
                                            <p:cond delay="664"/>
                                          </p:stCondLst>
                                        </p:cTn>
                                        <p:tgtEl>
                                          <p:spTgt spid="2">
                                            <p:graphicEl>
                                              <a:dgm id="{E9263E23-EAF6-4159-9328-B1544277E028}"/>
                                            </p:graphicEl>
                                          </p:spTgt>
                                        </p:tgtEl>
                                        <p:attrNameLst>
                                          <p:attrName>ppt_y</p:attrName>
                                        </p:attrNameLst>
                                      </p:cBhvr>
                                      <p:tavLst>
                                        <p:tav tm="0" fmla="#ppt_y-sin(pi*$)/9">
                                          <p:val>
                                            <p:fltVal val="0"/>
                                          </p:val>
                                        </p:tav>
                                        <p:tav tm="100000">
                                          <p:val>
                                            <p:fltVal val="1"/>
                                          </p:val>
                                        </p:tav>
                                      </p:tavLst>
                                    </p:anim>
                                    <p:anim calcmode="lin" valueType="num">
                                      <p:cBhvr>
                                        <p:cTn id="125" dur="332" tmFilter="0, 0; 0.125,0.2665; 0.25,0.4; 0.375,0.465; 0.5,0.5;  0.625,0.535; 0.75,0.6; 0.875,0.7335; 1,1">
                                          <p:stCondLst>
                                            <p:cond delay="1324"/>
                                          </p:stCondLst>
                                        </p:cTn>
                                        <p:tgtEl>
                                          <p:spTgt spid="2">
                                            <p:graphicEl>
                                              <a:dgm id="{E9263E23-EAF6-4159-9328-B1544277E028}"/>
                                            </p:graphicEl>
                                          </p:spTgt>
                                        </p:tgtEl>
                                        <p:attrNameLst>
                                          <p:attrName>ppt_y</p:attrName>
                                        </p:attrNameLst>
                                      </p:cBhvr>
                                      <p:tavLst>
                                        <p:tav tm="0" fmla="#ppt_y-sin(pi*$)/27">
                                          <p:val>
                                            <p:fltVal val="0"/>
                                          </p:val>
                                        </p:tav>
                                        <p:tav tm="100000">
                                          <p:val>
                                            <p:fltVal val="1"/>
                                          </p:val>
                                        </p:tav>
                                      </p:tavLst>
                                    </p:anim>
                                    <p:anim calcmode="lin" valueType="num">
                                      <p:cBhvr>
                                        <p:cTn id="126" dur="164" tmFilter="0, 0; 0.125,0.2665; 0.25,0.4; 0.375,0.465; 0.5,0.5;  0.625,0.535; 0.75,0.6; 0.875,0.7335; 1,1">
                                          <p:stCondLst>
                                            <p:cond delay="1656"/>
                                          </p:stCondLst>
                                        </p:cTn>
                                        <p:tgtEl>
                                          <p:spTgt spid="2">
                                            <p:graphicEl>
                                              <a:dgm id="{E9263E23-EAF6-4159-9328-B1544277E028}"/>
                                            </p:graphicEl>
                                          </p:spTgt>
                                        </p:tgtEl>
                                        <p:attrNameLst>
                                          <p:attrName>ppt_y</p:attrName>
                                        </p:attrNameLst>
                                      </p:cBhvr>
                                      <p:tavLst>
                                        <p:tav tm="0" fmla="#ppt_y-sin(pi*$)/81">
                                          <p:val>
                                            <p:fltVal val="0"/>
                                          </p:val>
                                        </p:tav>
                                        <p:tav tm="100000">
                                          <p:val>
                                            <p:fltVal val="1"/>
                                          </p:val>
                                        </p:tav>
                                      </p:tavLst>
                                    </p:anim>
                                    <p:animScale>
                                      <p:cBhvr>
                                        <p:cTn id="127" dur="26">
                                          <p:stCondLst>
                                            <p:cond delay="650"/>
                                          </p:stCondLst>
                                        </p:cTn>
                                        <p:tgtEl>
                                          <p:spTgt spid="2">
                                            <p:graphicEl>
                                              <a:dgm id="{E9263E23-EAF6-4159-9328-B1544277E028}"/>
                                            </p:graphicEl>
                                          </p:spTgt>
                                        </p:tgtEl>
                                      </p:cBhvr>
                                      <p:to x="100000" y="60000"/>
                                    </p:animScale>
                                    <p:animScale>
                                      <p:cBhvr>
                                        <p:cTn id="128" dur="166" decel="50000">
                                          <p:stCondLst>
                                            <p:cond delay="676"/>
                                          </p:stCondLst>
                                        </p:cTn>
                                        <p:tgtEl>
                                          <p:spTgt spid="2">
                                            <p:graphicEl>
                                              <a:dgm id="{E9263E23-EAF6-4159-9328-B1544277E028}"/>
                                            </p:graphicEl>
                                          </p:spTgt>
                                        </p:tgtEl>
                                      </p:cBhvr>
                                      <p:to x="100000" y="100000"/>
                                    </p:animScale>
                                    <p:animScale>
                                      <p:cBhvr>
                                        <p:cTn id="129" dur="26">
                                          <p:stCondLst>
                                            <p:cond delay="1312"/>
                                          </p:stCondLst>
                                        </p:cTn>
                                        <p:tgtEl>
                                          <p:spTgt spid="2">
                                            <p:graphicEl>
                                              <a:dgm id="{E9263E23-EAF6-4159-9328-B1544277E028}"/>
                                            </p:graphicEl>
                                          </p:spTgt>
                                        </p:tgtEl>
                                      </p:cBhvr>
                                      <p:to x="100000" y="80000"/>
                                    </p:animScale>
                                    <p:animScale>
                                      <p:cBhvr>
                                        <p:cTn id="130" dur="166" decel="50000">
                                          <p:stCondLst>
                                            <p:cond delay="1338"/>
                                          </p:stCondLst>
                                        </p:cTn>
                                        <p:tgtEl>
                                          <p:spTgt spid="2">
                                            <p:graphicEl>
                                              <a:dgm id="{E9263E23-EAF6-4159-9328-B1544277E028}"/>
                                            </p:graphicEl>
                                          </p:spTgt>
                                        </p:tgtEl>
                                      </p:cBhvr>
                                      <p:to x="100000" y="100000"/>
                                    </p:animScale>
                                    <p:animScale>
                                      <p:cBhvr>
                                        <p:cTn id="131" dur="26">
                                          <p:stCondLst>
                                            <p:cond delay="1642"/>
                                          </p:stCondLst>
                                        </p:cTn>
                                        <p:tgtEl>
                                          <p:spTgt spid="2">
                                            <p:graphicEl>
                                              <a:dgm id="{E9263E23-EAF6-4159-9328-B1544277E028}"/>
                                            </p:graphicEl>
                                          </p:spTgt>
                                        </p:tgtEl>
                                      </p:cBhvr>
                                      <p:to x="100000" y="90000"/>
                                    </p:animScale>
                                    <p:animScale>
                                      <p:cBhvr>
                                        <p:cTn id="132" dur="166" decel="50000">
                                          <p:stCondLst>
                                            <p:cond delay="1668"/>
                                          </p:stCondLst>
                                        </p:cTn>
                                        <p:tgtEl>
                                          <p:spTgt spid="2">
                                            <p:graphicEl>
                                              <a:dgm id="{E9263E23-EAF6-4159-9328-B1544277E028}"/>
                                            </p:graphicEl>
                                          </p:spTgt>
                                        </p:tgtEl>
                                      </p:cBhvr>
                                      <p:to x="100000" y="100000"/>
                                    </p:animScale>
                                    <p:animScale>
                                      <p:cBhvr>
                                        <p:cTn id="133" dur="26">
                                          <p:stCondLst>
                                            <p:cond delay="1808"/>
                                          </p:stCondLst>
                                        </p:cTn>
                                        <p:tgtEl>
                                          <p:spTgt spid="2">
                                            <p:graphicEl>
                                              <a:dgm id="{E9263E23-EAF6-4159-9328-B1544277E028}"/>
                                            </p:graphicEl>
                                          </p:spTgt>
                                        </p:tgtEl>
                                      </p:cBhvr>
                                      <p:to x="100000" y="95000"/>
                                    </p:animScale>
                                    <p:animScale>
                                      <p:cBhvr>
                                        <p:cTn id="134" dur="166" decel="50000">
                                          <p:stCondLst>
                                            <p:cond delay="1834"/>
                                          </p:stCondLst>
                                        </p:cTn>
                                        <p:tgtEl>
                                          <p:spTgt spid="2">
                                            <p:graphicEl>
                                              <a:dgm id="{E9263E23-EAF6-4159-9328-B1544277E028}"/>
                                            </p:graphicEl>
                                          </p:spTgt>
                                        </p:tgtEl>
                                      </p:cBhvr>
                                      <p:to x="100000" y="100000"/>
                                    </p:animScale>
                                  </p:childTnLst>
                                </p:cTn>
                              </p:par>
                            </p:childTnLst>
                          </p:cTn>
                        </p:par>
                      </p:childTnLst>
                    </p:cTn>
                  </p:par>
                  <p:par>
                    <p:cTn id="135" fill="hold">
                      <p:stCondLst>
                        <p:cond delay="indefinite"/>
                      </p:stCondLst>
                      <p:childTnLst>
                        <p:par>
                          <p:cTn id="136" fill="hold">
                            <p:stCondLst>
                              <p:cond delay="0"/>
                            </p:stCondLst>
                            <p:childTnLst>
                              <p:par>
                                <p:cTn id="137" presetID="26" presetClass="entr" presetSubtype="0" fill="hold" grpId="0" nodeType="clickEffect">
                                  <p:stCondLst>
                                    <p:cond delay="0"/>
                                  </p:stCondLst>
                                  <p:childTnLst>
                                    <p:set>
                                      <p:cBhvr>
                                        <p:cTn id="138" dur="1" fill="hold">
                                          <p:stCondLst>
                                            <p:cond delay="0"/>
                                          </p:stCondLst>
                                        </p:cTn>
                                        <p:tgtEl>
                                          <p:spTgt spid="2">
                                            <p:graphicEl>
                                              <a:dgm id="{ABF713D3-C589-400F-8DFA-8F70F89D4AB4}"/>
                                            </p:graphicEl>
                                          </p:spTgt>
                                        </p:tgtEl>
                                        <p:attrNameLst>
                                          <p:attrName>style.visibility</p:attrName>
                                        </p:attrNameLst>
                                      </p:cBhvr>
                                      <p:to>
                                        <p:strVal val="visible"/>
                                      </p:to>
                                    </p:set>
                                    <p:animEffect transition="in" filter="wipe(down)">
                                      <p:cBhvr>
                                        <p:cTn id="139" dur="580">
                                          <p:stCondLst>
                                            <p:cond delay="0"/>
                                          </p:stCondLst>
                                        </p:cTn>
                                        <p:tgtEl>
                                          <p:spTgt spid="2">
                                            <p:graphicEl>
                                              <a:dgm id="{ABF713D3-C589-400F-8DFA-8F70F89D4AB4}"/>
                                            </p:graphicEl>
                                          </p:spTgt>
                                        </p:tgtEl>
                                      </p:cBhvr>
                                    </p:animEffect>
                                    <p:anim calcmode="lin" valueType="num">
                                      <p:cBhvr>
                                        <p:cTn id="140" dur="1822" tmFilter="0,0; 0.14,0.36; 0.43,0.73; 0.71,0.91; 1.0,1.0">
                                          <p:stCondLst>
                                            <p:cond delay="0"/>
                                          </p:stCondLst>
                                        </p:cTn>
                                        <p:tgtEl>
                                          <p:spTgt spid="2">
                                            <p:graphicEl>
                                              <a:dgm id="{ABF713D3-C589-400F-8DFA-8F70F89D4AB4}"/>
                                            </p:graphicEl>
                                          </p:spTgt>
                                        </p:tgtEl>
                                        <p:attrNameLst>
                                          <p:attrName>ppt_x</p:attrName>
                                        </p:attrNameLst>
                                      </p:cBhvr>
                                      <p:tavLst>
                                        <p:tav tm="0">
                                          <p:val>
                                            <p:strVal val="#ppt_x-0.25"/>
                                          </p:val>
                                        </p:tav>
                                        <p:tav tm="100000">
                                          <p:val>
                                            <p:strVal val="#ppt_x"/>
                                          </p:val>
                                        </p:tav>
                                      </p:tavLst>
                                    </p:anim>
                                    <p:anim calcmode="lin" valueType="num">
                                      <p:cBhvr>
                                        <p:cTn id="141" dur="664" tmFilter="0.0,0.0; 0.25,0.07; 0.50,0.2; 0.75,0.467; 1.0,1.0">
                                          <p:stCondLst>
                                            <p:cond delay="0"/>
                                          </p:stCondLst>
                                        </p:cTn>
                                        <p:tgtEl>
                                          <p:spTgt spid="2">
                                            <p:graphicEl>
                                              <a:dgm id="{ABF713D3-C589-400F-8DFA-8F70F89D4AB4}"/>
                                            </p:graphicEl>
                                          </p:spTgt>
                                        </p:tgtEl>
                                        <p:attrNameLst>
                                          <p:attrName>ppt_y</p:attrName>
                                        </p:attrNameLst>
                                      </p:cBhvr>
                                      <p:tavLst>
                                        <p:tav tm="0" fmla="#ppt_y-sin(pi*$)/3">
                                          <p:val>
                                            <p:fltVal val="0.5"/>
                                          </p:val>
                                        </p:tav>
                                        <p:tav tm="100000">
                                          <p:val>
                                            <p:fltVal val="1"/>
                                          </p:val>
                                        </p:tav>
                                      </p:tavLst>
                                    </p:anim>
                                    <p:anim calcmode="lin" valueType="num">
                                      <p:cBhvr>
                                        <p:cTn id="142" dur="664" tmFilter="0, 0; 0.125,0.2665; 0.25,0.4; 0.375,0.465; 0.5,0.5;  0.625,0.535; 0.75,0.6; 0.875,0.7335; 1,1">
                                          <p:stCondLst>
                                            <p:cond delay="664"/>
                                          </p:stCondLst>
                                        </p:cTn>
                                        <p:tgtEl>
                                          <p:spTgt spid="2">
                                            <p:graphicEl>
                                              <a:dgm id="{ABF713D3-C589-400F-8DFA-8F70F89D4AB4}"/>
                                            </p:graphicEl>
                                          </p:spTgt>
                                        </p:tgtEl>
                                        <p:attrNameLst>
                                          <p:attrName>ppt_y</p:attrName>
                                        </p:attrNameLst>
                                      </p:cBhvr>
                                      <p:tavLst>
                                        <p:tav tm="0" fmla="#ppt_y-sin(pi*$)/9">
                                          <p:val>
                                            <p:fltVal val="0"/>
                                          </p:val>
                                        </p:tav>
                                        <p:tav tm="100000">
                                          <p:val>
                                            <p:fltVal val="1"/>
                                          </p:val>
                                        </p:tav>
                                      </p:tavLst>
                                    </p:anim>
                                    <p:anim calcmode="lin" valueType="num">
                                      <p:cBhvr>
                                        <p:cTn id="143" dur="332" tmFilter="0, 0; 0.125,0.2665; 0.25,0.4; 0.375,0.465; 0.5,0.5;  0.625,0.535; 0.75,0.6; 0.875,0.7335; 1,1">
                                          <p:stCondLst>
                                            <p:cond delay="1324"/>
                                          </p:stCondLst>
                                        </p:cTn>
                                        <p:tgtEl>
                                          <p:spTgt spid="2">
                                            <p:graphicEl>
                                              <a:dgm id="{ABF713D3-C589-400F-8DFA-8F70F89D4AB4}"/>
                                            </p:graphicEl>
                                          </p:spTgt>
                                        </p:tgtEl>
                                        <p:attrNameLst>
                                          <p:attrName>ppt_y</p:attrName>
                                        </p:attrNameLst>
                                      </p:cBhvr>
                                      <p:tavLst>
                                        <p:tav tm="0" fmla="#ppt_y-sin(pi*$)/27">
                                          <p:val>
                                            <p:fltVal val="0"/>
                                          </p:val>
                                        </p:tav>
                                        <p:tav tm="100000">
                                          <p:val>
                                            <p:fltVal val="1"/>
                                          </p:val>
                                        </p:tav>
                                      </p:tavLst>
                                    </p:anim>
                                    <p:anim calcmode="lin" valueType="num">
                                      <p:cBhvr>
                                        <p:cTn id="144" dur="164" tmFilter="0, 0; 0.125,0.2665; 0.25,0.4; 0.375,0.465; 0.5,0.5;  0.625,0.535; 0.75,0.6; 0.875,0.7335; 1,1">
                                          <p:stCondLst>
                                            <p:cond delay="1656"/>
                                          </p:stCondLst>
                                        </p:cTn>
                                        <p:tgtEl>
                                          <p:spTgt spid="2">
                                            <p:graphicEl>
                                              <a:dgm id="{ABF713D3-C589-400F-8DFA-8F70F89D4AB4}"/>
                                            </p:graphicEl>
                                          </p:spTgt>
                                        </p:tgtEl>
                                        <p:attrNameLst>
                                          <p:attrName>ppt_y</p:attrName>
                                        </p:attrNameLst>
                                      </p:cBhvr>
                                      <p:tavLst>
                                        <p:tav tm="0" fmla="#ppt_y-sin(pi*$)/81">
                                          <p:val>
                                            <p:fltVal val="0"/>
                                          </p:val>
                                        </p:tav>
                                        <p:tav tm="100000">
                                          <p:val>
                                            <p:fltVal val="1"/>
                                          </p:val>
                                        </p:tav>
                                      </p:tavLst>
                                    </p:anim>
                                    <p:animScale>
                                      <p:cBhvr>
                                        <p:cTn id="145" dur="26">
                                          <p:stCondLst>
                                            <p:cond delay="650"/>
                                          </p:stCondLst>
                                        </p:cTn>
                                        <p:tgtEl>
                                          <p:spTgt spid="2">
                                            <p:graphicEl>
                                              <a:dgm id="{ABF713D3-C589-400F-8DFA-8F70F89D4AB4}"/>
                                            </p:graphicEl>
                                          </p:spTgt>
                                        </p:tgtEl>
                                      </p:cBhvr>
                                      <p:to x="100000" y="60000"/>
                                    </p:animScale>
                                    <p:animScale>
                                      <p:cBhvr>
                                        <p:cTn id="146" dur="166" decel="50000">
                                          <p:stCondLst>
                                            <p:cond delay="676"/>
                                          </p:stCondLst>
                                        </p:cTn>
                                        <p:tgtEl>
                                          <p:spTgt spid="2">
                                            <p:graphicEl>
                                              <a:dgm id="{ABF713D3-C589-400F-8DFA-8F70F89D4AB4}"/>
                                            </p:graphicEl>
                                          </p:spTgt>
                                        </p:tgtEl>
                                      </p:cBhvr>
                                      <p:to x="100000" y="100000"/>
                                    </p:animScale>
                                    <p:animScale>
                                      <p:cBhvr>
                                        <p:cTn id="147" dur="26">
                                          <p:stCondLst>
                                            <p:cond delay="1312"/>
                                          </p:stCondLst>
                                        </p:cTn>
                                        <p:tgtEl>
                                          <p:spTgt spid="2">
                                            <p:graphicEl>
                                              <a:dgm id="{ABF713D3-C589-400F-8DFA-8F70F89D4AB4}"/>
                                            </p:graphicEl>
                                          </p:spTgt>
                                        </p:tgtEl>
                                      </p:cBhvr>
                                      <p:to x="100000" y="80000"/>
                                    </p:animScale>
                                    <p:animScale>
                                      <p:cBhvr>
                                        <p:cTn id="148" dur="166" decel="50000">
                                          <p:stCondLst>
                                            <p:cond delay="1338"/>
                                          </p:stCondLst>
                                        </p:cTn>
                                        <p:tgtEl>
                                          <p:spTgt spid="2">
                                            <p:graphicEl>
                                              <a:dgm id="{ABF713D3-C589-400F-8DFA-8F70F89D4AB4}"/>
                                            </p:graphicEl>
                                          </p:spTgt>
                                        </p:tgtEl>
                                      </p:cBhvr>
                                      <p:to x="100000" y="100000"/>
                                    </p:animScale>
                                    <p:animScale>
                                      <p:cBhvr>
                                        <p:cTn id="149" dur="26">
                                          <p:stCondLst>
                                            <p:cond delay="1642"/>
                                          </p:stCondLst>
                                        </p:cTn>
                                        <p:tgtEl>
                                          <p:spTgt spid="2">
                                            <p:graphicEl>
                                              <a:dgm id="{ABF713D3-C589-400F-8DFA-8F70F89D4AB4}"/>
                                            </p:graphicEl>
                                          </p:spTgt>
                                        </p:tgtEl>
                                      </p:cBhvr>
                                      <p:to x="100000" y="90000"/>
                                    </p:animScale>
                                    <p:animScale>
                                      <p:cBhvr>
                                        <p:cTn id="150" dur="166" decel="50000">
                                          <p:stCondLst>
                                            <p:cond delay="1668"/>
                                          </p:stCondLst>
                                        </p:cTn>
                                        <p:tgtEl>
                                          <p:spTgt spid="2">
                                            <p:graphicEl>
                                              <a:dgm id="{ABF713D3-C589-400F-8DFA-8F70F89D4AB4}"/>
                                            </p:graphicEl>
                                          </p:spTgt>
                                        </p:tgtEl>
                                      </p:cBhvr>
                                      <p:to x="100000" y="100000"/>
                                    </p:animScale>
                                    <p:animScale>
                                      <p:cBhvr>
                                        <p:cTn id="151" dur="26">
                                          <p:stCondLst>
                                            <p:cond delay="1808"/>
                                          </p:stCondLst>
                                        </p:cTn>
                                        <p:tgtEl>
                                          <p:spTgt spid="2">
                                            <p:graphicEl>
                                              <a:dgm id="{ABF713D3-C589-400F-8DFA-8F70F89D4AB4}"/>
                                            </p:graphicEl>
                                          </p:spTgt>
                                        </p:tgtEl>
                                      </p:cBhvr>
                                      <p:to x="100000" y="95000"/>
                                    </p:animScale>
                                    <p:animScale>
                                      <p:cBhvr>
                                        <p:cTn id="152" dur="166" decel="50000">
                                          <p:stCondLst>
                                            <p:cond delay="1834"/>
                                          </p:stCondLst>
                                        </p:cTn>
                                        <p:tgtEl>
                                          <p:spTgt spid="2">
                                            <p:graphicEl>
                                              <a:dgm id="{ABF713D3-C589-400F-8DFA-8F70F89D4AB4}"/>
                                            </p:graphicEl>
                                          </p:spTgt>
                                        </p:tgtEl>
                                      </p:cBhvr>
                                      <p:to x="100000" y="100000"/>
                                    </p:animScale>
                                  </p:childTnLst>
                                </p:cTn>
                              </p:par>
                              <p:par>
                                <p:cTn id="153" presetID="26" presetClass="entr" presetSubtype="0" fill="hold" grpId="0" nodeType="withEffect">
                                  <p:stCondLst>
                                    <p:cond delay="0"/>
                                  </p:stCondLst>
                                  <p:childTnLst>
                                    <p:set>
                                      <p:cBhvr>
                                        <p:cTn id="154" dur="1" fill="hold">
                                          <p:stCondLst>
                                            <p:cond delay="0"/>
                                          </p:stCondLst>
                                        </p:cTn>
                                        <p:tgtEl>
                                          <p:spTgt spid="2">
                                            <p:graphicEl>
                                              <a:dgm id="{69426B76-252E-418F-8C54-F9843717F797}"/>
                                            </p:graphicEl>
                                          </p:spTgt>
                                        </p:tgtEl>
                                        <p:attrNameLst>
                                          <p:attrName>style.visibility</p:attrName>
                                        </p:attrNameLst>
                                      </p:cBhvr>
                                      <p:to>
                                        <p:strVal val="visible"/>
                                      </p:to>
                                    </p:set>
                                    <p:animEffect transition="in" filter="wipe(down)">
                                      <p:cBhvr>
                                        <p:cTn id="155" dur="580">
                                          <p:stCondLst>
                                            <p:cond delay="0"/>
                                          </p:stCondLst>
                                        </p:cTn>
                                        <p:tgtEl>
                                          <p:spTgt spid="2">
                                            <p:graphicEl>
                                              <a:dgm id="{69426B76-252E-418F-8C54-F9843717F797}"/>
                                            </p:graphicEl>
                                          </p:spTgt>
                                        </p:tgtEl>
                                      </p:cBhvr>
                                    </p:animEffect>
                                    <p:anim calcmode="lin" valueType="num">
                                      <p:cBhvr>
                                        <p:cTn id="156" dur="1822" tmFilter="0,0; 0.14,0.36; 0.43,0.73; 0.71,0.91; 1.0,1.0">
                                          <p:stCondLst>
                                            <p:cond delay="0"/>
                                          </p:stCondLst>
                                        </p:cTn>
                                        <p:tgtEl>
                                          <p:spTgt spid="2">
                                            <p:graphicEl>
                                              <a:dgm id="{69426B76-252E-418F-8C54-F9843717F797}"/>
                                            </p:graphicEl>
                                          </p:spTgt>
                                        </p:tgtEl>
                                        <p:attrNameLst>
                                          <p:attrName>ppt_x</p:attrName>
                                        </p:attrNameLst>
                                      </p:cBhvr>
                                      <p:tavLst>
                                        <p:tav tm="0">
                                          <p:val>
                                            <p:strVal val="#ppt_x-0.25"/>
                                          </p:val>
                                        </p:tav>
                                        <p:tav tm="100000">
                                          <p:val>
                                            <p:strVal val="#ppt_x"/>
                                          </p:val>
                                        </p:tav>
                                      </p:tavLst>
                                    </p:anim>
                                    <p:anim calcmode="lin" valueType="num">
                                      <p:cBhvr>
                                        <p:cTn id="157" dur="664" tmFilter="0.0,0.0; 0.25,0.07; 0.50,0.2; 0.75,0.467; 1.0,1.0">
                                          <p:stCondLst>
                                            <p:cond delay="0"/>
                                          </p:stCondLst>
                                        </p:cTn>
                                        <p:tgtEl>
                                          <p:spTgt spid="2">
                                            <p:graphicEl>
                                              <a:dgm id="{69426B76-252E-418F-8C54-F9843717F797}"/>
                                            </p:graphicEl>
                                          </p:spTgt>
                                        </p:tgtEl>
                                        <p:attrNameLst>
                                          <p:attrName>ppt_y</p:attrName>
                                        </p:attrNameLst>
                                      </p:cBhvr>
                                      <p:tavLst>
                                        <p:tav tm="0" fmla="#ppt_y-sin(pi*$)/3">
                                          <p:val>
                                            <p:fltVal val="0.5"/>
                                          </p:val>
                                        </p:tav>
                                        <p:tav tm="100000">
                                          <p:val>
                                            <p:fltVal val="1"/>
                                          </p:val>
                                        </p:tav>
                                      </p:tavLst>
                                    </p:anim>
                                    <p:anim calcmode="lin" valueType="num">
                                      <p:cBhvr>
                                        <p:cTn id="158" dur="664" tmFilter="0, 0; 0.125,0.2665; 0.25,0.4; 0.375,0.465; 0.5,0.5;  0.625,0.535; 0.75,0.6; 0.875,0.7335; 1,1">
                                          <p:stCondLst>
                                            <p:cond delay="664"/>
                                          </p:stCondLst>
                                        </p:cTn>
                                        <p:tgtEl>
                                          <p:spTgt spid="2">
                                            <p:graphicEl>
                                              <a:dgm id="{69426B76-252E-418F-8C54-F9843717F797}"/>
                                            </p:graphicEl>
                                          </p:spTgt>
                                        </p:tgtEl>
                                        <p:attrNameLst>
                                          <p:attrName>ppt_y</p:attrName>
                                        </p:attrNameLst>
                                      </p:cBhvr>
                                      <p:tavLst>
                                        <p:tav tm="0" fmla="#ppt_y-sin(pi*$)/9">
                                          <p:val>
                                            <p:fltVal val="0"/>
                                          </p:val>
                                        </p:tav>
                                        <p:tav tm="100000">
                                          <p:val>
                                            <p:fltVal val="1"/>
                                          </p:val>
                                        </p:tav>
                                      </p:tavLst>
                                    </p:anim>
                                    <p:anim calcmode="lin" valueType="num">
                                      <p:cBhvr>
                                        <p:cTn id="159" dur="332" tmFilter="0, 0; 0.125,0.2665; 0.25,0.4; 0.375,0.465; 0.5,0.5;  0.625,0.535; 0.75,0.6; 0.875,0.7335; 1,1">
                                          <p:stCondLst>
                                            <p:cond delay="1324"/>
                                          </p:stCondLst>
                                        </p:cTn>
                                        <p:tgtEl>
                                          <p:spTgt spid="2">
                                            <p:graphicEl>
                                              <a:dgm id="{69426B76-252E-418F-8C54-F9843717F797}"/>
                                            </p:graphicEl>
                                          </p:spTgt>
                                        </p:tgtEl>
                                        <p:attrNameLst>
                                          <p:attrName>ppt_y</p:attrName>
                                        </p:attrNameLst>
                                      </p:cBhvr>
                                      <p:tavLst>
                                        <p:tav tm="0" fmla="#ppt_y-sin(pi*$)/27">
                                          <p:val>
                                            <p:fltVal val="0"/>
                                          </p:val>
                                        </p:tav>
                                        <p:tav tm="100000">
                                          <p:val>
                                            <p:fltVal val="1"/>
                                          </p:val>
                                        </p:tav>
                                      </p:tavLst>
                                    </p:anim>
                                    <p:anim calcmode="lin" valueType="num">
                                      <p:cBhvr>
                                        <p:cTn id="160" dur="164" tmFilter="0, 0; 0.125,0.2665; 0.25,0.4; 0.375,0.465; 0.5,0.5;  0.625,0.535; 0.75,0.6; 0.875,0.7335; 1,1">
                                          <p:stCondLst>
                                            <p:cond delay="1656"/>
                                          </p:stCondLst>
                                        </p:cTn>
                                        <p:tgtEl>
                                          <p:spTgt spid="2">
                                            <p:graphicEl>
                                              <a:dgm id="{69426B76-252E-418F-8C54-F9843717F797}"/>
                                            </p:graphicEl>
                                          </p:spTgt>
                                        </p:tgtEl>
                                        <p:attrNameLst>
                                          <p:attrName>ppt_y</p:attrName>
                                        </p:attrNameLst>
                                      </p:cBhvr>
                                      <p:tavLst>
                                        <p:tav tm="0" fmla="#ppt_y-sin(pi*$)/81">
                                          <p:val>
                                            <p:fltVal val="0"/>
                                          </p:val>
                                        </p:tav>
                                        <p:tav tm="100000">
                                          <p:val>
                                            <p:fltVal val="1"/>
                                          </p:val>
                                        </p:tav>
                                      </p:tavLst>
                                    </p:anim>
                                    <p:animScale>
                                      <p:cBhvr>
                                        <p:cTn id="161" dur="26">
                                          <p:stCondLst>
                                            <p:cond delay="650"/>
                                          </p:stCondLst>
                                        </p:cTn>
                                        <p:tgtEl>
                                          <p:spTgt spid="2">
                                            <p:graphicEl>
                                              <a:dgm id="{69426B76-252E-418F-8C54-F9843717F797}"/>
                                            </p:graphicEl>
                                          </p:spTgt>
                                        </p:tgtEl>
                                      </p:cBhvr>
                                      <p:to x="100000" y="60000"/>
                                    </p:animScale>
                                    <p:animScale>
                                      <p:cBhvr>
                                        <p:cTn id="162" dur="166" decel="50000">
                                          <p:stCondLst>
                                            <p:cond delay="676"/>
                                          </p:stCondLst>
                                        </p:cTn>
                                        <p:tgtEl>
                                          <p:spTgt spid="2">
                                            <p:graphicEl>
                                              <a:dgm id="{69426B76-252E-418F-8C54-F9843717F797}"/>
                                            </p:graphicEl>
                                          </p:spTgt>
                                        </p:tgtEl>
                                      </p:cBhvr>
                                      <p:to x="100000" y="100000"/>
                                    </p:animScale>
                                    <p:animScale>
                                      <p:cBhvr>
                                        <p:cTn id="163" dur="26">
                                          <p:stCondLst>
                                            <p:cond delay="1312"/>
                                          </p:stCondLst>
                                        </p:cTn>
                                        <p:tgtEl>
                                          <p:spTgt spid="2">
                                            <p:graphicEl>
                                              <a:dgm id="{69426B76-252E-418F-8C54-F9843717F797}"/>
                                            </p:graphicEl>
                                          </p:spTgt>
                                        </p:tgtEl>
                                      </p:cBhvr>
                                      <p:to x="100000" y="80000"/>
                                    </p:animScale>
                                    <p:animScale>
                                      <p:cBhvr>
                                        <p:cTn id="164" dur="166" decel="50000">
                                          <p:stCondLst>
                                            <p:cond delay="1338"/>
                                          </p:stCondLst>
                                        </p:cTn>
                                        <p:tgtEl>
                                          <p:spTgt spid="2">
                                            <p:graphicEl>
                                              <a:dgm id="{69426B76-252E-418F-8C54-F9843717F797}"/>
                                            </p:graphicEl>
                                          </p:spTgt>
                                        </p:tgtEl>
                                      </p:cBhvr>
                                      <p:to x="100000" y="100000"/>
                                    </p:animScale>
                                    <p:animScale>
                                      <p:cBhvr>
                                        <p:cTn id="165" dur="26">
                                          <p:stCondLst>
                                            <p:cond delay="1642"/>
                                          </p:stCondLst>
                                        </p:cTn>
                                        <p:tgtEl>
                                          <p:spTgt spid="2">
                                            <p:graphicEl>
                                              <a:dgm id="{69426B76-252E-418F-8C54-F9843717F797}"/>
                                            </p:graphicEl>
                                          </p:spTgt>
                                        </p:tgtEl>
                                      </p:cBhvr>
                                      <p:to x="100000" y="90000"/>
                                    </p:animScale>
                                    <p:animScale>
                                      <p:cBhvr>
                                        <p:cTn id="166" dur="166" decel="50000">
                                          <p:stCondLst>
                                            <p:cond delay="1668"/>
                                          </p:stCondLst>
                                        </p:cTn>
                                        <p:tgtEl>
                                          <p:spTgt spid="2">
                                            <p:graphicEl>
                                              <a:dgm id="{69426B76-252E-418F-8C54-F9843717F797}"/>
                                            </p:graphicEl>
                                          </p:spTgt>
                                        </p:tgtEl>
                                      </p:cBhvr>
                                      <p:to x="100000" y="100000"/>
                                    </p:animScale>
                                    <p:animScale>
                                      <p:cBhvr>
                                        <p:cTn id="167" dur="26">
                                          <p:stCondLst>
                                            <p:cond delay="1808"/>
                                          </p:stCondLst>
                                        </p:cTn>
                                        <p:tgtEl>
                                          <p:spTgt spid="2">
                                            <p:graphicEl>
                                              <a:dgm id="{69426B76-252E-418F-8C54-F9843717F797}"/>
                                            </p:graphicEl>
                                          </p:spTgt>
                                        </p:tgtEl>
                                      </p:cBhvr>
                                      <p:to x="100000" y="95000"/>
                                    </p:animScale>
                                    <p:animScale>
                                      <p:cBhvr>
                                        <p:cTn id="168" dur="166" decel="50000">
                                          <p:stCondLst>
                                            <p:cond delay="1834"/>
                                          </p:stCondLst>
                                        </p:cTn>
                                        <p:tgtEl>
                                          <p:spTgt spid="2">
                                            <p:graphicEl>
                                              <a:dgm id="{69426B76-252E-418F-8C54-F9843717F797}"/>
                                            </p:graphicEl>
                                          </p:spTgt>
                                        </p:tgtEl>
                                      </p:cBhvr>
                                      <p:to x="100000" y="100000"/>
                                    </p:animScale>
                                  </p:childTnLst>
                                </p:cTn>
                              </p:par>
                              <p:par>
                                <p:cTn id="169" presetID="26" presetClass="entr" presetSubtype="0" fill="hold" grpId="0" nodeType="withEffect">
                                  <p:stCondLst>
                                    <p:cond delay="0"/>
                                  </p:stCondLst>
                                  <p:childTnLst>
                                    <p:set>
                                      <p:cBhvr>
                                        <p:cTn id="170" dur="1" fill="hold">
                                          <p:stCondLst>
                                            <p:cond delay="0"/>
                                          </p:stCondLst>
                                        </p:cTn>
                                        <p:tgtEl>
                                          <p:spTgt spid="2">
                                            <p:graphicEl>
                                              <a:dgm id="{6D41605A-3629-44BC-AA94-FE0066C08E1E}"/>
                                            </p:graphicEl>
                                          </p:spTgt>
                                        </p:tgtEl>
                                        <p:attrNameLst>
                                          <p:attrName>style.visibility</p:attrName>
                                        </p:attrNameLst>
                                      </p:cBhvr>
                                      <p:to>
                                        <p:strVal val="visible"/>
                                      </p:to>
                                    </p:set>
                                    <p:animEffect transition="in" filter="wipe(down)">
                                      <p:cBhvr>
                                        <p:cTn id="171" dur="580">
                                          <p:stCondLst>
                                            <p:cond delay="0"/>
                                          </p:stCondLst>
                                        </p:cTn>
                                        <p:tgtEl>
                                          <p:spTgt spid="2">
                                            <p:graphicEl>
                                              <a:dgm id="{6D41605A-3629-44BC-AA94-FE0066C08E1E}"/>
                                            </p:graphicEl>
                                          </p:spTgt>
                                        </p:tgtEl>
                                      </p:cBhvr>
                                    </p:animEffect>
                                    <p:anim calcmode="lin" valueType="num">
                                      <p:cBhvr>
                                        <p:cTn id="172" dur="1822" tmFilter="0,0; 0.14,0.36; 0.43,0.73; 0.71,0.91; 1.0,1.0">
                                          <p:stCondLst>
                                            <p:cond delay="0"/>
                                          </p:stCondLst>
                                        </p:cTn>
                                        <p:tgtEl>
                                          <p:spTgt spid="2">
                                            <p:graphicEl>
                                              <a:dgm id="{6D41605A-3629-44BC-AA94-FE0066C08E1E}"/>
                                            </p:graphicEl>
                                          </p:spTgt>
                                        </p:tgtEl>
                                        <p:attrNameLst>
                                          <p:attrName>ppt_x</p:attrName>
                                        </p:attrNameLst>
                                      </p:cBhvr>
                                      <p:tavLst>
                                        <p:tav tm="0">
                                          <p:val>
                                            <p:strVal val="#ppt_x-0.25"/>
                                          </p:val>
                                        </p:tav>
                                        <p:tav tm="100000">
                                          <p:val>
                                            <p:strVal val="#ppt_x"/>
                                          </p:val>
                                        </p:tav>
                                      </p:tavLst>
                                    </p:anim>
                                    <p:anim calcmode="lin" valueType="num">
                                      <p:cBhvr>
                                        <p:cTn id="173" dur="664" tmFilter="0.0,0.0; 0.25,0.07; 0.50,0.2; 0.75,0.467; 1.0,1.0">
                                          <p:stCondLst>
                                            <p:cond delay="0"/>
                                          </p:stCondLst>
                                        </p:cTn>
                                        <p:tgtEl>
                                          <p:spTgt spid="2">
                                            <p:graphicEl>
                                              <a:dgm id="{6D41605A-3629-44BC-AA94-FE0066C08E1E}"/>
                                            </p:graphicEl>
                                          </p:spTgt>
                                        </p:tgtEl>
                                        <p:attrNameLst>
                                          <p:attrName>ppt_y</p:attrName>
                                        </p:attrNameLst>
                                      </p:cBhvr>
                                      <p:tavLst>
                                        <p:tav tm="0" fmla="#ppt_y-sin(pi*$)/3">
                                          <p:val>
                                            <p:fltVal val="0.5"/>
                                          </p:val>
                                        </p:tav>
                                        <p:tav tm="100000">
                                          <p:val>
                                            <p:fltVal val="1"/>
                                          </p:val>
                                        </p:tav>
                                      </p:tavLst>
                                    </p:anim>
                                    <p:anim calcmode="lin" valueType="num">
                                      <p:cBhvr>
                                        <p:cTn id="174" dur="664" tmFilter="0, 0; 0.125,0.2665; 0.25,0.4; 0.375,0.465; 0.5,0.5;  0.625,0.535; 0.75,0.6; 0.875,0.7335; 1,1">
                                          <p:stCondLst>
                                            <p:cond delay="664"/>
                                          </p:stCondLst>
                                        </p:cTn>
                                        <p:tgtEl>
                                          <p:spTgt spid="2">
                                            <p:graphicEl>
                                              <a:dgm id="{6D41605A-3629-44BC-AA94-FE0066C08E1E}"/>
                                            </p:graphicEl>
                                          </p:spTgt>
                                        </p:tgtEl>
                                        <p:attrNameLst>
                                          <p:attrName>ppt_y</p:attrName>
                                        </p:attrNameLst>
                                      </p:cBhvr>
                                      <p:tavLst>
                                        <p:tav tm="0" fmla="#ppt_y-sin(pi*$)/9">
                                          <p:val>
                                            <p:fltVal val="0"/>
                                          </p:val>
                                        </p:tav>
                                        <p:tav tm="100000">
                                          <p:val>
                                            <p:fltVal val="1"/>
                                          </p:val>
                                        </p:tav>
                                      </p:tavLst>
                                    </p:anim>
                                    <p:anim calcmode="lin" valueType="num">
                                      <p:cBhvr>
                                        <p:cTn id="175" dur="332" tmFilter="0, 0; 0.125,0.2665; 0.25,0.4; 0.375,0.465; 0.5,0.5;  0.625,0.535; 0.75,0.6; 0.875,0.7335; 1,1">
                                          <p:stCondLst>
                                            <p:cond delay="1324"/>
                                          </p:stCondLst>
                                        </p:cTn>
                                        <p:tgtEl>
                                          <p:spTgt spid="2">
                                            <p:graphicEl>
                                              <a:dgm id="{6D41605A-3629-44BC-AA94-FE0066C08E1E}"/>
                                            </p:graphicEl>
                                          </p:spTgt>
                                        </p:tgtEl>
                                        <p:attrNameLst>
                                          <p:attrName>ppt_y</p:attrName>
                                        </p:attrNameLst>
                                      </p:cBhvr>
                                      <p:tavLst>
                                        <p:tav tm="0" fmla="#ppt_y-sin(pi*$)/27">
                                          <p:val>
                                            <p:fltVal val="0"/>
                                          </p:val>
                                        </p:tav>
                                        <p:tav tm="100000">
                                          <p:val>
                                            <p:fltVal val="1"/>
                                          </p:val>
                                        </p:tav>
                                      </p:tavLst>
                                    </p:anim>
                                    <p:anim calcmode="lin" valueType="num">
                                      <p:cBhvr>
                                        <p:cTn id="176" dur="164" tmFilter="0, 0; 0.125,0.2665; 0.25,0.4; 0.375,0.465; 0.5,0.5;  0.625,0.535; 0.75,0.6; 0.875,0.7335; 1,1">
                                          <p:stCondLst>
                                            <p:cond delay="1656"/>
                                          </p:stCondLst>
                                        </p:cTn>
                                        <p:tgtEl>
                                          <p:spTgt spid="2">
                                            <p:graphicEl>
                                              <a:dgm id="{6D41605A-3629-44BC-AA94-FE0066C08E1E}"/>
                                            </p:graphicEl>
                                          </p:spTgt>
                                        </p:tgtEl>
                                        <p:attrNameLst>
                                          <p:attrName>ppt_y</p:attrName>
                                        </p:attrNameLst>
                                      </p:cBhvr>
                                      <p:tavLst>
                                        <p:tav tm="0" fmla="#ppt_y-sin(pi*$)/81">
                                          <p:val>
                                            <p:fltVal val="0"/>
                                          </p:val>
                                        </p:tav>
                                        <p:tav tm="100000">
                                          <p:val>
                                            <p:fltVal val="1"/>
                                          </p:val>
                                        </p:tav>
                                      </p:tavLst>
                                    </p:anim>
                                    <p:animScale>
                                      <p:cBhvr>
                                        <p:cTn id="177" dur="26">
                                          <p:stCondLst>
                                            <p:cond delay="650"/>
                                          </p:stCondLst>
                                        </p:cTn>
                                        <p:tgtEl>
                                          <p:spTgt spid="2">
                                            <p:graphicEl>
                                              <a:dgm id="{6D41605A-3629-44BC-AA94-FE0066C08E1E}"/>
                                            </p:graphicEl>
                                          </p:spTgt>
                                        </p:tgtEl>
                                      </p:cBhvr>
                                      <p:to x="100000" y="60000"/>
                                    </p:animScale>
                                    <p:animScale>
                                      <p:cBhvr>
                                        <p:cTn id="178" dur="166" decel="50000">
                                          <p:stCondLst>
                                            <p:cond delay="676"/>
                                          </p:stCondLst>
                                        </p:cTn>
                                        <p:tgtEl>
                                          <p:spTgt spid="2">
                                            <p:graphicEl>
                                              <a:dgm id="{6D41605A-3629-44BC-AA94-FE0066C08E1E}"/>
                                            </p:graphicEl>
                                          </p:spTgt>
                                        </p:tgtEl>
                                      </p:cBhvr>
                                      <p:to x="100000" y="100000"/>
                                    </p:animScale>
                                    <p:animScale>
                                      <p:cBhvr>
                                        <p:cTn id="179" dur="26">
                                          <p:stCondLst>
                                            <p:cond delay="1312"/>
                                          </p:stCondLst>
                                        </p:cTn>
                                        <p:tgtEl>
                                          <p:spTgt spid="2">
                                            <p:graphicEl>
                                              <a:dgm id="{6D41605A-3629-44BC-AA94-FE0066C08E1E}"/>
                                            </p:graphicEl>
                                          </p:spTgt>
                                        </p:tgtEl>
                                      </p:cBhvr>
                                      <p:to x="100000" y="80000"/>
                                    </p:animScale>
                                    <p:animScale>
                                      <p:cBhvr>
                                        <p:cTn id="180" dur="166" decel="50000">
                                          <p:stCondLst>
                                            <p:cond delay="1338"/>
                                          </p:stCondLst>
                                        </p:cTn>
                                        <p:tgtEl>
                                          <p:spTgt spid="2">
                                            <p:graphicEl>
                                              <a:dgm id="{6D41605A-3629-44BC-AA94-FE0066C08E1E}"/>
                                            </p:graphicEl>
                                          </p:spTgt>
                                        </p:tgtEl>
                                      </p:cBhvr>
                                      <p:to x="100000" y="100000"/>
                                    </p:animScale>
                                    <p:animScale>
                                      <p:cBhvr>
                                        <p:cTn id="181" dur="26">
                                          <p:stCondLst>
                                            <p:cond delay="1642"/>
                                          </p:stCondLst>
                                        </p:cTn>
                                        <p:tgtEl>
                                          <p:spTgt spid="2">
                                            <p:graphicEl>
                                              <a:dgm id="{6D41605A-3629-44BC-AA94-FE0066C08E1E}"/>
                                            </p:graphicEl>
                                          </p:spTgt>
                                        </p:tgtEl>
                                      </p:cBhvr>
                                      <p:to x="100000" y="90000"/>
                                    </p:animScale>
                                    <p:animScale>
                                      <p:cBhvr>
                                        <p:cTn id="182" dur="166" decel="50000">
                                          <p:stCondLst>
                                            <p:cond delay="1668"/>
                                          </p:stCondLst>
                                        </p:cTn>
                                        <p:tgtEl>
                                          <p:spTgt spid="2">
                                            <p:graphicEl>
                                              <a:dgm id="{6D41605A-3629-44BC-AA94-FE0066C08E1E}"/>
                                            </p:graphicEl>
                                          </p:spTgt>
                                        </p:tgtEl>
                                      </p:cBhvr>
                                      <p:to x="100000" y="100000"/>
                                    </p:animScale>
                                    <p:animScale>
                                      <p:cBhvr>
                                        <p:cTn id="183" dur="26">
                                          <p:stCondLst>
                                            <p:cond delay="1808"/>
                                          </p:stCondLst>
                                        </p:cTn>
                                        <p:tgtEl>
                                          <p:spTgt spid="2">
                                            <p:graphicEl>
                                              <a:dgm id="{6D41605A-3629-44BC-AA94-FE0066C08E1E}"/>
                                            </p:graphicEl>
                                          </p:spTgt>
                                        </p:tgtEl>
                                      </p:cBhvr>
                                      <p:to x="100000" y="95000"/>
                                    </p:animScale>
                                    <p:animScale>
                                      <p:cBhvr>
                                        <p:cTn id="184" dur="166" decel="50000">
                                          <p:stCondLst>
                                            <p:cond delay="1834"/>
                                          </p:stCondLst>
                                        </p:cTn>
                                        <p:tgtEl>
                                          <p:spTgt spid="2">
                                            <p:graphicEl>
                                              <a:dgm id="{6D41605A-3629-44BC-AA94-FE0066C08E1E}"/>
                                            </p:graphicEl>
                                          </p:spTgt>
                                        </p:tgtEl>
                                      </p:cBhvr>
                                      <p:to x="100000" y="100000"/>
                                    </p:animScale>
                                  </p:childTnLst>
                                </p:cTn>
                              </p:par>
                              <p:par>
                                <p:cTn id="185" presetID="26" presetClass="entr" presetSubtype="0" fill="hold" grpId="0" nodeType="withEffect">
                                  <p:stCondLst>
                                    <p:cond delay="0"/>
                                  </p:stCondLst>
                                  <p:childTnLst>
                                    <p:set>
                                      <p:cBhvr>
                                        <p:cTn id="186" dur="1" fill="hold">
                                          <p:stCondLst>
                                            <p:cond delay="0"/>
                                          </p:stCondLst>
                                        </p:cTn>
                                        <p:tgtEl>
                                          <p:spTgt spid="2">
                                            <p:graphicEl>
                                              <a:dgm id="{D98053D6-7ED0-42C3-9D3C-18B6FDDF4ECF}"/>
                                            </p:graphicEl>
                                          </p:spTgt>
                                        </p:tgtEl>
                                        <p:attrNameLst>
                                          <p:attrName>style.visibility</p:attrName>
                                        </p:attrNameLst>
                                      </p:cBhvr>
                                      <p:to>
                                        <p:strVal val="visible"/>
                                      </p:to>
                                    </p:set>
                                    <p:animEffect transition="in" filter="wipe(down)">
                                      <p:cBhvr>
                                        <p:cTn id="187" dur="580">
                                          <p:stCondLst>
                                            <p:cond delay="0"/>
                                          </p:stCondLst>
                                        </p:cTn>
                                        <p:tgtEl>
                                          <p:spTgt spid="2">
                                            <p:graphicEl>
                                              <a:dgm id="{D98053D6-7ED0-42C3-9D3C-18B6FDDF4ECF}"/>
                                            </p:graphicEl>
                                          </p:spTgt>
                                        </p:tgtEl>
                                      </p:cBhvr>
                                    </p:animEffect>
                                    <p:anim calcmode="lin" valueType="num">
                                      <p:cBhvr>
                                        <p:cTn id="188" dur="1822" tmFilter="0,0; 0.14,0.36; 0.43,0.73; 0.71,0.91; 1.0,1.0">
                                          <p:stCondLst>
                                            <p:cond delay="0"/>
                                          </p:stCondLst>
                                        </p:cTn>
                                        <p:tgtEl>
                                          <p:spTgt spid="2">
                                            <p:graphicEl>
                                              <a:dgm id="{D98053D6-7ED0-42C3-9D3C-18B6FDDF4ECF}"/>
                                            </p:graphicEl>
                                          </p:spTgt>
                                        </p:tgtEl>
                                        <p:attrNameLst>
                                          <p:attrName>ppt_x</p:attrName>
                                        </p:attrNameLst>
                                      </p:cBhvr>
                                      <p:tavLst>
                                        <p:tav tm="0">
                                          <p:val>
                                            <p:strVal val="#ppt_x-0.25"/>
                                          </p:val>
                                        </p:tav>
                                        <p:tav tm="100000">
                                          <p:val>
                                            <p:strVal val="#ppt_x"/>
                                          </p:val>
                                        </p:tav>
                                      </p:tavLst>
                                    </p:anim>
                                    <p:anim calcmode="lin" valueType="num">
                                      <p:cBhvr>
                                        <p:cTn id="189" dur="664" tmFilter="0.0,0.0; 0.25,0.07; 0.50,0.2; 0.75,0.467; 1.0,1.0">
                                          <p:stCondLst>
                                            <p:cond delay="0"/>
                                          </p:stCondLst>
                                        </p:cTn>
                                        <p:tgtEl>
                                          <p:spTgt spid="2">
                                            <p:graphicEl>
                                              <a:dgm id="{D98053D6-7ED0-42C3-9D3C-18B6FDDF4ECF}"/>
                                            </p:graphicEl>
                                          </p:spTgt>
                                        </p:tgtEl>
                                        <p:attrNameLst>
                                          <p:attrName>ppt_y</p:attrName>
                                        </p:attrNameLst>
                                      </p:cBhvr>
                                      <p:tavLst>
                                        <p:tav tm="0" fmla="#ppt_y-sin(pi*$)/3">
                                          <p:val>
                                            <p:fltVal val="0.5"/>
                                          </p:val>
                                        </p:tav>
                                        <p:tav tm="100000">
                                          <p:val>
                                            <p:fltVal val="1"/>
                                          </p:val>
                                        </p:tav>
                                      </p:tavLst>
                                    </p:anim>
                                    <p:anim calcmode="lin" valueType="num">
                                      <p:cBhvr>
                                        <p:cTn id="190" dur="664" tmFilter="0, 0; 0.125,0.2665; 0.25,0.4; 0.375,0.465; 0.5,0.5;  0.625,0.535; 0.75,0.6; 0.875,0.7335; 1,1">
                                          <p:stCondLst>
                                            <p:cond delay="664"/>
                                          </p:stCondLst>
                                        </p:cTn>
                                        <p:tgtEl>
                                          <p:spTgt spid="2">
                                            <p:graphicEl>
                                              <a:dgm id="{D98053D6-7ED0-42C3-9D3C-18B6FDDF4ECF}"/>
                                            </p:graphicEl>
                                          </p:spTgt>
                                        </p:tgtEl>
                                        <p:attrNameLst>
                                          <p:attrName>ppt_y</p:attrName>
                                        </p:attrNameLst>
                                      </p:cBhvr>
                                      <p:tavLst>
                                        <p:tav tm="0" fmla="#ppt_y-sin(pi*$)/9">
                                          <p:val>
                                            <p:fltVal val="0"/>
                                          </p:val>
                                        </p:tav>
                                        <p:tav tm="100000">
                                          <p:val>
                                            <p:fltVal val="1"/>
                                          </p:val>
                                        </p:tav>
                                      </p:tavLst>
                                    </p:anim>
                                    <p:anim calcmode="lin" valueType="num">
                                      <p:cBhvr>
                                        <p:cTn id="191" dur="332" tmFilter="0, 0; 0.125,0.2665; 0.25,0.4; 0.375,0.465; 0.5,0.5;  0.625,0.535; 0.75,0.6; 0.875,0.7335; 1,1">
                                          <p:stCondLst>
                                            <p:cond delay="1324"/>
                                          </p:stCondLst>
                                        </p:cTn>
                                        <p:tgtEl>
                                          <p:spTgt spid="2">
                                            <p:graphicEl>
                                              <a:dgm id="{D98053D6-7ED0-42C3-9D3C-18B6FDDF4ECF}"/>
                                            </p:graphicEl>
                                          </p:spTgt>
                                        </p:tgtEl>
                                        <p:attrNameLst>
                                          <p:attrName>ppt_y</p:attrName>
                                        </p:attrNameLst>
                                      </p:cBhvr>
                                      <p:tavLst>
                                        <p:tav tm="0" fmla="#ppt_y-sin(pi*$)/27">
                                          <p:val>
                                            <p:fltVal val="0"/>
                                          </p:val>
                                        </p:tav>
                                        <p:tav tm="100000">
                                          <p:val>
                                            <p:fltVal val="1"/>
                                          </p:val>
                                        </p:tav>
                                      </p:tavLst>
                                    </p:anim>
                                    <p:anim calcmode="lin" valueType="num">
                                      <p:cBhvr>
                                        <p:cTn id="192" dur="164" tmFilter="0, 0; 0.125,0.2665; 0.25,0.4; 0.375,0.465; 0.5,0.5;  0.625,0.535; 0.75,0.6; 0.875,0.7335; 1,1">
                                          <p:stCondLst>
                                            <p:cond delay="1656"/>
                                          </p:stCondLst>
                                        </p:cTn>
                                        <p:tgtEl>
                                          <p:spTgt spid="2">
                                            <p:graphicEl>
                                              <a:dgm id="{D98053D6-7ED0-42C3-9D3C-18B6FDDF4ECF}"/>
                                            </p:graphicEl>
                                          </p:spTgt>
                                        </p:tgtEl>
                                        <p:attrNameLst>
                                          <p:attrName>ppt_y</p:attrName>
                                        </p:attrNameLst>
                                      </p:cBhvr>
                                      <p:tavLst>
                                        <p:tav tm="0" fmla="#ppt_y-sin(pi*$)/81">
                                          <p:val>
                                            <p:fltVal val="0"/>
                                          </p:val>
                                        </p:tav>
                                        <p:tav tm="100000">
                                          <p:val>
                                            <p:fltVal val="1"/>
                                          </p:val>
                                        </p:tav>
                                      </p:tavLst>
                                    </p:anim>
                                    <p:animScale>
                                      <p:cBhvr>
                                        <p:cTn id="193" dur="26">
                                          <p:stCondLst>
                                            <p:cond delay="650"/>
                                          </p:stCondLst>
                                        </p:cTn>
                                        <p:tgtEl>
                                          <p:spTgt spid="2">
                                            <p:graphicEl>
                                              <a:dgm id="{D98053D6-7ED0-42C3-9D3C-18B6FDDF4ECF}"/>
                                            </p:graphicEl>
                                          </p:spTgt>
                                        </p:tgtEl>
                                      </p:cBhvr>
                                      <p:to x="100000" y="60000"/>
                                    </p:animScale>
                                    <p:animScale>
                                      <p:cBhvr>
                                        <p:cTn id="194" dur="166" decel="50000">
                                          <p:stCondLst>
                                            <p:cond delay="676"/>
                                          </p:stCondLst>
                                        </p:cTn>
                                        <p:tgtEl>
                                          <p:spTgt spid="2">
                                            <p:graphicEl>
                                              <a:dgm id="{D98053D6-7ED0-42C3-9D3C-18B6FDDF4ECF}"/>
                                            </p:graphicEl>
                                          </p:spTgt>
                                        </p:tgtEl>
                                      </p:cBhvr>
                                      <p:to x="100000" y="100000"/>
                                    </p:animScale>
                                    <p:animScale>
                                      <p:cBhvr>
                                        <p:cTn id="195" dur="26">
                                          <p:stCondLst>
                                            <p:cond delay="1312"/>
                                          </p:stCondLst>
                                        </p:cTn>
                                        <p:tgtEl>
                                          <p:spTgt spid="2">
                                            <p:graphicEl>
                                              <a:dgm id="{D98053D6-7ED0-42C3-9D3C-18B6FDDF4ECF}"/>
                                            </p:graphicEl>
                                          </p:spTgt>
                                        </p:tgtEl>
                                      </p:cBhvr>
                                      <p:to x="100000" y="80000"/>
                                    </p:animScale>
                                    <p:animScale>
                                      <p:cBhvr>
                                        <p:cTn id="196" dur="166" decel="50000">
                                          <p:stCondLst>
                                            <p:cond delay="1338"/>
                                          </p:stCondLst>
                                        </p:cTn>
                                        <p:tgtEl>
                                          <p:spTgt spid="2">
                                            <p:graphicEl>
                                              <a:dgm id="{D98053D6-7ED0-42C3-9D3C-18B6FDDF4ECF}"/>
                                            </p:graphicEl>
                                          </p:spTgt>
                                        </p:tgtEl>
                                      </p:cBhvr>
                                      <p:to x="100000" y="100000"/>
                                    </p:animScale>
                                    <p:animScale>
                                      <p:cBhvr>
                                        <p:cTn id="197" dur="26">
                                          <p:stCondLst>
                                            <p:cond delay="1642"/>
                                          </p:stCondLst>
                                        </p:cTn>
                                        <p:tgtEl>
                                          <p:spTgt spid="2">
                                            <p:graphicEl>
                                              <a:dgm id="{D98053D6-7ED0-42C3-9D3C-18B6FDDF4ECF}"/>
                                            </p:graphicEl>
                                          </p:spTgt>
                                        </p:tgtEl>
                                      </p:cBhvr>
                                      <p:to x="100000" y="90000"/>
                                    </p:animScale>
                                    <p:animScale>
                                      <p:cBhvr>
                                        <p:cTn id="198" dur="166" decel="50000">
                                          <p:stCondLst>
                                            <p:cond delay="1668"/>
                                          </p:stCondLst>
                                        </p:cTn>
                                        <p:tgtEl>
                                          <p:spTgt spid="2">
                                            <p:graphicEl>
                                              <a:dgm id="{D98053D6-7ED0-42C3-9D3C-18B6FDDF4ECF}"/>
                                            </p:graphicEl>
                                          </p:spTgt>
                                        </p:tgtEl>
                                      </p:cBhvr>
                                      <p:to x="100000" y="100000"/>
                                    </p:animScale>
                                    <p:animScale>
                                      <p:cBhvr>
                                        <p:cTn id="199" dur="26">
                                          <p:stCondLst>
                                            <p:cond delay="1808"/>
                                          </p:stCondLst>
                                        </p:cTn>
                                        <p:tgtEl>
                                          <p:spTgt spid="2">
                                            <p:graphicEl>
                                              <a:dgm id="{D98053D6-7ED0-42C3-9D3C-18B6FDDF4ECF}"/>
                                            </p:graphicEl>
                                          </p:spTgt>
                                        </p:tgtEl>
                                      </p:cBhvr>
                                      <p:to x="100000" y="95000"/>
                                    </p:animScale>
                                    <p:animScale>
                                      <p:cBhvr>
                                        <p:cTn id="200" dur="166" decel="50000">
                                          <p:stCondLst>
                                            <p:cond delay="1834"/>
                                          </p:stCondLst>
                                        </p:cTn>
                                        <p:tgtEl>
                                          <p:spTgt spid="2">
                                            <p:graphicEl>
                                              <a:dgm id="{D98053D6-7ED0-42C3-9D3C-18B6FDDF4ECF}"/>
                                            </p:graphicEl>
                                          </p:spTgt>
                                        </p:tgtEl>
                                      </p:cBhvr>
                                      <p:to x="100000" y="100000"/>
                                    </p:animScale>
                                  </p:childTnLst>
                                </p:cTn>
                              </p:par>
                            </p:childTnLst>
                          </p:cTn>
                        </p:par>
                      </p:childTnLst>
                    </p:cTn>
                  </p:par>
                  <p:par>
                    <p:cTn id="201" fill="hold">
                      <p:stCondLst>
                        <p:cond delay="indefinite"/>
                      </p:stCondLst>
                      <p:childTnLst>
                        <p:par>
                          <p:cTn id="202" fill="hold">
                            <p:stCondLst>
                              <p:cond delay="0"/>
                            </p:stCondLst>
                            <p:childTnLst>
                              <p:par>
                                <p:cTn id="203" presetID="26" presetClass="entr" presetSubtype="0" fill="hold" grpId="0" nodeType="clickEffect">
                                  <p:stCondLst>
                                    <p:cond delay="0"/>
                                  </p:stCondLst>
                                  <p:childTnLst>
                                    <p:set>
                                      <p:cBhvr>
                                        <p:cTn id="204" dur="1" fill="hold">
                                          <p:stCondLst>
                                            <p:cond delay="0"/>
                                          </p:stCondLst>
                                        </p:cTn>
                                        <p:tgtEl>
                                          <p:spTgt spid="2">
                                            <p:graphicEl>
                                              <a:dgm id="{06B76606-1752-4EDF-B175-0EC859B2716E}"/>
                                            </p:graphicEl>
                                          </p:spTgt>
                                        </p:tgtEl>
                                        <p:attrNameLst>
                                          <p:attrName>style.visibility</p:attrName>
                                        </p:attrNameLst>
                                      </p:cBhvr>
                                      <p:to>
                                        <p:strVal val="visible"/>
                                      </p:to>
                                    </p:set>
                                    <p:animEffect transition="in" filter="wipe(down)">
                                      <p:cBhvr>
                                        <p:cTn id="205" dur="580">
                                          <p:stCondLst>
                                            <p:cond delay="0"/>
                                          </p:stCondLst>
                                        </p:cTn>
                                        <p:tgtEl>
                                          <p:spTgt spid="2">
                                            <p:graphicEl>
                                              <a:dgm id="{06B76606-1752-4EDF-B175-0EC859B2716E}"/>
                                            </p:graphicEl>
                                          </p:spTgt>
                                        </p:tgtEl>
                                      </p:cBhvr>
                                    </p:animEffect>
                                    <p:anim calcmode="lin" valueType="num">
                                      <p:cBhvr>
                                        <p:cTn id="206" dur="1822" tmFilter="0,0; 0.14,0.36; 0.43,0.73; 0.71,0.91; 1.0,1.0">
                                          <p:stCondLst>
                                            <p:cond delay="0"/>
                                          </p:stCondLst>
                                        </p:cTn>
                                        <p:tgtEl>
                                          <p:spTgt spid="2">
                                            <p:graphicEl>
                                              <a:dgm id="{06B76606-1752-4EDF-B175-0EC859B2716E}"/>
                                            </p:graphicEl>
                                          </p:spTgt>
                                        </p:tgtEl>
                                        <p:attrNameLst>
                                          <p:attrName>ppt_x</p:attrName>
                                        </p:attrNameLst>
                                      </p:cBhvr>
                                      <p:tavLst>
                                        <p:tav tm="0">
                                          <p:val>
                                            <p:strVal val="#ppt_x-0.25"/>
                                          </p:val>
                                        </p:tav>
                                        <p:tav tm="100000">
                                          <p:val>
                                            <p:strVal val="#ppt_x"/>
                                          </p:val>
                                        </p:tav>
                                      </p:tavLst>
                                    </p:anim>
                                    <p:anim calcmode="lin" valueType="num">
                                      <p:cBhvr>
                                        <p:cTn id="207" dur="664" tmFilter="0.0,0.0; 0.25,0.07; 0.50,0.2; 0.75,0.467; 1.0,1.0">
                                          <p:stCondLst>
                                            <p:cond delay="0"/>
                                          </p:stCondLst>
                                        </p:cTn>
                                        <p:tgtEl>
                                          <p:spTgt spid="2">
                                            <p:graphicEl>
                                              <a:dgm id="{06B76606-1752-4EDF-B175-0EC859B2716E}"/>
                                            </p:graphicEl>
                                          </p:spTgt>
                                        </p:tgtEl>
                                        <p:attrNameLst>
                                          <p:attrName>ppt_y</p:attrName>
                                        </p:attrNameLst>
                                      </p:cBhvr>
                                      <p:tavLst>
                                        <p:tav tm="0" fmla="#ppt_y-sin(pi*$)/3">
                                          <p:val>
                                            <p:fltVal val="0.5"/>
                                          </p:val>
                                        </p:tav>
                                        <p:tav tm="100000">
                                          <p:val>
                                            <p:fltVal val="1"/>
                                          </p:val>
                                        </p:tav>
                                      </p:tavLst>
                                    </p:anim>
                                    <p:anim calcmode="lin" valueType="num">
                                      <p:cBhvr>
                                        <p:cTn id="208" dur="664" tmFilter="0, 0; 0.125,0.2665; 0.25,0.4; 0.375,0.465; 0.5,0.5;  0.625,0.535; 0.75,0.6; 0.875,0.7335; 1,1">
                                          <p:stCondLst>
                                            <p:cond delay="664"/>
                                          </p:stCondLst>
                                        </p:cTn>
                                        <p:tgtEl>
                                          <p:spTgt spid="2">
                                            <p:graphicEl>
                                              <a:dgm id="{06B76606-1752-4EDF-B175-0EC859B2716E}"/>
                                            </p:graphicEl>
                                          </p:spTgt>
                                        </p:tgtEl>
                                        <p:attrNameLst>
                                          <p:attrName>ppt_y</p:attrName>
                                        </p:attrNameLst>
                                      </p:cBhvr>
                                      <p:tavLst>
                                        <p:tav tm="0" fmla="#ppt_y-sin(pi*$)/9">
                                          <p:val>
                                            <p:fltVal val="0"/>
                                          </p:val>
                                        </p:tav>
                                        <p:tav tm="100000">
                                          <p:val>
                                            <p:fltVal val="1"/>
                                          </p:val>
                                        </p:tav>
                                      </p:tavLst>
                                    </p:anim>
                                    <p:anim calcmode="lin" valueType="num">
                                      <p:cBhvr>
                                        <p:cTn id="209" dur="332" tmFilter="0, 0; 0.125,0.2665; 0.25,0.4; 0.375,0.465; 0.5,0.5;  0.625,0.535; 0.75,0.6; 0.875,0.7335; 1,1">
                                          <p:stCondLst>
                                            <p:cond delay="1324"/>
                                          </p:stCondLst>
                                        </p:cTn>
                                        <p:tgtEl>
                                          <p:spTgt spid="2">
                                            <p:graphicEl>
                                              <a:dgm id="{06B76606-1752-4EDF-B175-0EC859B2716E}"/>
                                            </p:graphicEl>
                                          </p:spTgt>
                                        </p:tgtEl>
                                        <p:attrNameLst>
                                          <p:attrName>ppt_y</p:attrName>
                                        </p:attrNameLst>
                                      </p:cBhvr>
                                      <p:tavLst>
                                        <p:tav tm="0" fmla="#ppt_y-sin(pi*$)/27">
                                          <p:val>
                                            <p:fltVal val="0"/>
                                          </p:val>
                                        </p:tav>
                                        <p:tav tm="100000">
                                          <p:val>
                                            <p:fltVal val="1"/>
                                          </p:val>
                                        </p:tav>
                                      </p:tavLst>
                                    </p:anim>
                                    <p:anim calcmode="lin" valueType="num">
                                      <p:cBhvr>
                                        <p:cTn id="210" dur="164" tmFilter="0, 0; 0.125,0.2665; 0.25,0.4; 0.375,0.465; 0.5,0.5;  0.625,0.535; 0.75,0.6; 0.875,0.7335; 1,1">
                                          <p:stCondLst>
                                            <p:cond delay="1656"/>
                                          </p:stCondLst>
                                        </p:cTn>
                                        <p:tgtEl>
                                          <p:spTgt spid="2">
                                            <p:graphicEl>
                                              <a:dgm id="{06B76606-1752-4EDF-B175-0EC859B2716E}"/>
                                            </p:graphicEl>
                                          </p:spTgt>
                                        </p:tgtEl>
                                        <p:attrNameLst>
                                          <p:attrName>ppt_y</p:attrName>
                                        </p:attrNameLst>
                                      </p:cBhvr>
                                      <p:tavLst>
                                        <p:tav tm="0" fmla="#ppt_y-sin(pi*$)/81">
                                          <p:val>
                                            <p:fltVal val="0"/>
                                          </p:val>
                                        </p:tav>
                                        <p:tav tm="100000">
                                          <p:val>
                                            <p:fltVal val="1"/>
                                          </p:val>
                                        </p:tav>
                                      </p:tavLst>
                                    </p:anim>
                                    <p:animScale>
                                      <p:cBhvr>
                                        <p:cTn id="211" dur="26">
                                          <p:stCondLst>
                                            <p:cond delay="650"/>
                                          </p:stCondLst>
                                        </p:cTn>
                                        <p:tgtEl>
                                          <p:spTgt spid="2">
                                            <p:graphicEl>
                                              <a:dgm id="{06B76606-1752-4EDF-B175-0EC859B2716E}"/>
                                            </p:graphicEl>
                                          </p:spTgt>
                                        </p:tgtEl>
                                      </p:cBhvr>
                                      <p:to x="100000" y="60000"/>
                                    </p:animScale>
                                    <p:animScale>
                                      <p:cBhvr>
                                        <p:cTn id="212" dur="166" decel="50000">
                                          <p:stCondLst>
                                            <p:cond delay="676"/>
                                          </p:stCondLst>
                                        </p:cTn>
                                        <p:tgtEl>
                                          <p:spTgt spid="2">
                                            <p:graphicEl>
                                              <a:dgm id="{06B76606-1752-4EDF-B175-0EC859B2716E}"/>
                                            </p:graphicEl>
                                          </p:spTgt>
                                        </p:tgtEl>
                                      </p:cBhvr>
                                      <p:to x="100000" y="100000"/>
                                    </p:animScale>
                                    <p:animScale>
                                      <p:cBhvr>
                                        <p:cTn id="213" dur="26">
                                          <p:stCondLst>
                                            <p:cond delay="1312"/>
                                          </p:stCondLst>
                                        </p:cTn>
                                        <p:tgtEl>
                                          <p:spTgt spid="2">
                                            <p:graphicEl>
                                              <a:dgm id="{06B76606-1752-4EDF-B175-0EC859B2716E}"/>
                                            </p:graphicEl>
                                          </p:spTgt>
                                        </p:tgtEl>
                                      </p:cBhvr>
                                      <p:to x="100000" y="80000"/>
                                    </p:animScale>
                                    <p:animScale>
                                      <p:cBhvr>
                                        <p:cTn id="214" dur="166" decel="50000">
                                          <p:stCondLst>
                                            <p:cond delay="1338"/>
                                          </p:stCondLst>
                                        </p:cTn>
                                        <p:tgtEl>
                                          <p:spTgt spid="2">
                                            <p:graphicEl>
                                              <a:dgm id="{06B76606-1752-4EDF-B175-0EC859B2716E}"/>
                                            </p:graphicEl>
                                          </p:spTgt>
                                        </p:tgtEl>
                                      </p:cBhvr>
                                      <p:to x="100000" y="100000"/>
                                    </p:animScale>
                                    <p:animScale>
                                      <p:cBhvr>
                                        <p:cTn id="215" dur="26">
                                          <p:stCondLst>
                                            <p:cond delay="1642"/>
                                          </p:stCondLst>
                                        </p:cTn>
                                        <p:tgtEl>
                                          <p:spTgt spid="2">
                                            <p:graphicEl>
                                              <a:dgm id="{06B76606-1752-4EDF-B175-0EC859B2716E}"/>
                                            </p:graphicEl>
                                          </p:spTgt>
                                        </p:tgtEl>
                                      </p:cBhvr>
                                      <p:to x="100000" y="90000"/>
                                    </p:animScale>
                                    <p:animScale>
                                      <p:cBhvr>
                                        <p:cTn id="216" dur="166" decel="50000">
                                          <p:stCondLst>
                                            <p:cond delay="1668"/>
                                          </p:stCondLst>
                                        </p:cTn>
                                        <p:tgtEl>
                                          <p:spTgt spid="2">
                                            <p:graphicEl>
                                              <a:dgm id="{06B76606-1752-4EDF-B175-0EC859B2716E}"/>
                                            </p:graphicEl>
                                          </p:spTgt>
                                        </p:tgtEl>
                                      </p:cBhvr>
                                      <p:to x="100000" y="100000"/>
                                    </p:animScale>
                                    <p:animScale>
                                      <p:cBhvr>
                                        <p:cTn id="217" dur="26">
                                          <p:stCondLst>
                                            <p:cond delay="1808"/>
                                          </p:stCondLst>
                                        </p:cTn>
                                        <p:tgtEl>
                                          <p:spTgt spid="2">
                                            <p:graphicEl>
                                              <a:dgm id="{06B76606-1752-4EDF-B175-0EC859B2716E}"/>
                                            </p:graphicEl>
                                          </p:spTgt>
                                        </p:tgtEl>
                                      </p:cBhvr>
                                      <p:to x="100000" y="95000"/>
                                    </p:animScale>
                                    <p:animScale>
                                      <p:cBhvr>
                                        <p:cTn id="218" dur="166" decel="50000">
                                          <p:stCondLst>
                                            <p:cond delay="1834"/>
                                          </p:stCondLst>
                                        </p:cTn>
                                        <p:tgtEl>
                                          <p:spTgt spid="2">
                                            <p:graphicEl>
                                              <a:dgm id="{06B76606-1752-4EDF-B175-0EC859B2716E}"/>
                                            </p:graphicEl>
                                          </p:spTgt>
                                        </p:tgtEl>
                                      </p:cBhvr>
                                      <p:to x="100000" y="100000"/>
                                    </p:animScale>
                                  </p:childTnLst>
                                </p:cTn>
                              </p:par>
                              <p:par>
                                <p:cTn id="219" presetID="26" presetClass="entr" presetSubtype="0" fill="hold" grpId="0" nodeType="withEffect">
                                  <p:stCondLst>
                                    <p:cond delay="0"/>
                                  </p:stCondLst>
                                  <p:childTnLst>
                                    <p:set>
                                      <p:cBhvr>
                                        <p:cTn id="220" dur="1" fill="hold">
                                          <p:stCondLst>
                                            <p:cond delay="0"/>
                                          </p:stCondLst>
                                        </p:cTn>
                                        <p:tgtEl>
                                          <p:spTgt spid="2">
                                            <p:graphicEl>
                                              <a:dgm id="{58361304-FA5F-463F-AFA7-E8E1AF0DCDFB}"/>
                                            </p:graphicEl>
                                          </p:spTgt>
                                        </p:tgtEl>
                                        <p:attrNameLst>
                                          <p:attrName>style.visibility</p:attrName>
                                        </p:attrNameLst>
                                      </p:cBhvr>
                                      <p:to>
                                        <p:strVal val="visible"/>
                                      </p:to>
                                    </p:set>
                                    <p:animEffect transition="in" filter="wipe(down)">
                                      <p:cBhvr>
                                        <p:cTn id="221" dur="580">
                                          <p:stCondLst>
                                            <p:cond delay="0"/>
                                          </p:stCondLst>
                                        </p:cTn>
                                        <p:tgtEl>
                                          <p:spTgt spid="2">
                                            <p:graphicEl>
                                              <a:dgm id="{58361304-FA5F-463F-AFA7-E8E1AF0DCDFB}"/>
                                            </p:graphicEl>
                                          </p:spTgt>
                                        </p:tgtEl>
                                      </p:cBhvr>
                                    </p:animEffect>
                                    <p:anim calcmode="lin" valueType="num">
                                      <p:cBhvr>
                                        <p:cTn id="222" dur="1822" tmFilter="0,0; 0.14,0.36; 0.43,0.73; 0.71,0.91; 1.0,1.0">
                                          <p:stCondLst>
                                            <p:cond delay="0"/>
                                          </p:stCondLst>
                                        </p:cTn>
                                        <p:tgtEl>
                                          <p:spTgt spid="2">
                                            <p:graphicEl>
                                              <a:dgm id="{58361304-FA5F-463F-AFA7-E8E1AF0DCDFB}"/>
                                            </p:graphicEl>
                                          </p:spTgt>
                                        </p:tgtEl>
                                        <p:attrNameLst>
                                          <p:attrName>ppt_x</p:attrName>
                                        </p:attrNameLst>
                                      </p:cBhvr>
                                      <p:tavLst>
                                        <p:tav tm="0">
                                          <p:val>
                                            <p:strVal val="#ppt_x-0.25"/>
                                          </p:val>
                                        </p:tav>
                                        <p:tav tm="100000">
                                          <p:val>
                                            <p:strVal val="#ppt_x"/>
                                          </p:val>
                                        </p:tav>
                                      </p:tavLst>
                                    </p:anim>
                                    <p:anim calcmode="lin" valueType="num">
                                      <p:cBhvr>
                                        <p:cTn id="223" dur="664" tmFilter="0.0,0.0; 0.25,0.07; 0.50,0.2; 0.75,0.467; 1.0,1.0">
                                          <p:stCondLst>
                                            <p:cond delay="0"/>
                                          </p:stCondLst>
                                        </p:cTn>
                                        <p:tgtEl>
                                          <p:spTgt spid="2">
                                            <p:graphicEl>
                                              <a:dgm id="{58361304-FA5F-463F-AFA7-E8E1AF0DCDFB}"/>
                                            </p:graphicEl>
                                          </p:spTgt>
                                        </p:tgtEl>
                                        <p:attrNameLst>
                                          <p:attrName>ppt_y</p:attrName>
                                        </p:attrNameLst>
                                      </p:cBhvr>
                                      <p:tavLst>
                                        <p:tav tm="0" fmla="#ppt_y-sin(pi*$)/3">
                                          <p:val>
                                            <p:fltVal val="0.5"/>
                                          </p:val>
                                        </p:tav>
                                        <p:tav tm="100000">
                                          <p:val>
                                            <p:fltVal val="1"/>
                                          </p:val>
                                        </p:tav>
                                      </p:tavLst>
                                    </p:anim>
                                    <p:anim calcmode="lin" valueType="num">
                                      <p:cBhvr>
                                        <p:cTn id="224" dur="664" tmFilter="0, 0; 0.125,0.2665; 0.25,0.4; 0.375,0.465; 0.5,0.5;  0.625,0.535; 0.75,0.6; 0.875,0.7335; 1,1">
                                          <p:stCondLst>
                                            <p:cond delay="664"/>
                                          </p:stCondLst>
                                        </p:cTn>
                                        <p:tgtEl>
                                          <p:spTgt spid="2">
                                            <p:graphicEl>
                                              <a:dgm id="{58361304-FA5F-463F-AFA7-E8E1AF0DCDFB}"/>
                                            </p:graphicEl>
                                          </p:spTgt>
                                        </p:tgtEl>
                                        <p:attrNameLst>
                                          <p:attrName>ppt_y</p:attrName>
                                        </p:attrNameLst>
                                      </p:cBhvr>
                                      <p:tavLst>
                                        <p:tav tm="0" fmla="#ppt_y-sin(pi*$)/9">
                                          <p:val>
                                            <p:fltVal val="0"/>
                                          </p:val>
                                        </p:tav>
                                        <p:tav tm="100000">
                                          <p:val>
                                            <p:fltVal val="1"/>
                                          </p:val>
                                        </p:tav>
                                      </p:tavLst>
                                    </p:anim>
                                    <p:anim calcmode="lin" valueType="num">
                                      <p:cBhvr>
                                        <p:cTn id="225" dur="332" tmFilter="0, 0; 0.125,0.2665; 0.25,0.4; 0.375,0.465; 0.5,0.5;  0.625,0.535; 0.75,0.6; 0.875,0.7335; 1,1">
                                          <p:stCondLst>
                                            <p:cond delay="1324"/>
                                          </p:stCondLst>
                                        </p:cTn>
                                        <p:tgtEl>
                                          <p:spTgt spid="2">
                                            <p:graphicEl>
                                              <a:dgm id="{58361304-FA5F-463F-AFA7-E8E1AF0DCDFB}"/>
                                            </p:graphicEl>
                                          </p:spTgt>
                                        </p:tgtEl>
                                        <p:attrNameLst>
                                          <p:attrName>ppt_y</p:attrName>
                                        </p:attrNameLst>
                                      </p:cBhvr>
                                      <p:tavLst>
                                        <p:tav tm="0" fmla="#ppt_y-sin(pi*$)/27">
                                          <p:val>
                                            <p:fltVal val="0"/>
                                          </p:val>
                                        </p:tav>
                                        <p:tav tm="100000">
                                          <p:val>
                                            <p:fltVal val="1"/>
                                          </p:val>
                                        </p:tav>
                                      </p:tavLst>
                                    </p:anim>
                                    <p:anim calcmode="lin" valueType="num">
                                      <p:cBhvr>
                                        <p:cTn id="226" dur="164" tmFilter="0, 0; 0.125,0.2665; 0.25,0.4; 0.375,0.465; 0.5,0.5;  0.625,0.535; 0.75,0.6; 0.875,0.7335; 1,1">
                                          <p:stCondLst>
                                            <p:cond delay="1656"/>
                                          </p:stCondLst>
                                        </p:cTn>
                                        <p:tgtEl>
                                          <p:spTgt spid="2">
                                            <p:graphicEl>
                                              <a:dgm id="{58361304-FA5F-463F-AFA7-E8E1AF0DCDFB}"/>
                                            </p:graphicEl>
                                          </p:spTgt>
                                        </p:tgtEl>
                                        <p:attrNameLst>
                                          <p:attrName>ppt_y</p:attrName>
                                        </p:attrNameLst>
                                      </p:cBhvr>
                                      <p:tavLst>
                                        <p:tav tm="0" fmla="#ppt_y-sin(pi*$)/81">
                                          <p:val>
                                            <p:fltVal val="0"/>
                                          </p:val>
                                        </p:tav>
                                        <p:tav tm="100000">
                                          <p:val>
                                            <p:fltVal val="1"/>
                                          </p:val>
                                        </p:tav>
                                      </p:tavLst>
                                    </p:anim>
                                    <p:animScale>
                                      <p:cBhvr>
                                        <p:cTn id="227" dur="26">
                                          <p:stCondLst>
                                            <p:cond delay="650"/>
                                          </p:stCondLst>
                                        </p:cTn>
                                        <p:tgtEl>
                                          <p:spTgt spid="2">
                                            <p:graphicEl>
                                              <a:dgm id="{58361304-FA5F-463F-AFA7-E8E1AF0DCDFB}"/>
                                            </p:graphicEl>
                                          </p:spTgt>
                                        </p:tgtEl>
                                      </p:cBhvr>
                                      <p:to x="100000" y="60000"/>
                                    </p:animScale>
                                    <p:animScale>
                                      <p:cBhvr>
                                        <p:cTn id="228" dur="166" decel="50000">
                                          <p:stCondLst>
                                            <p:cond delay="676"/>
                                          </p:stCondLst>
                                        </p:cTn>
                                        <p:tgtEl>
                                          <p:spTgt spid="2">
                                            <p:graphicEl>
                                              <a:dgm id="{58361304-FA5F-463F-AFA7-E8E1AF0DCDFB}"/>
                                            </p:graphicEl>
                                          </p:spTgt>
                                        </p:tgtEl>
                                      </p:cBhvr>
                                      <p:to x="100000" y="100000"/>
                                    </p:animScale>
                                    <p:animScale>
                                      <p:cBhvr>
                                        <p:cTn id="229" dur="26">
                                          <p:stCondLst>
                                            <p:cond delay="1312"/>
                                          </p:stCondLst>
                                        </p:cTn>
                                        <p:tgtEl>
                                          <p:spTgt spid="2">
                                            <p:graphicEl>
                                              <a:dgm id="{58361304-FA5F-463F-AFA7-E8E1AF0DCDFB}"/>
                                            </p:graphicEl>
                                          </p:spTgt>
                                        </p:tgtEl>
                                      </p:cBhvr>
                                      <p:to x="100000" y="80000"/>
                                    </p:animScale>
                                    <p:animScale>
                                      <p:cBhvr>
                                        <p:cTn id="230" dur="166" decel="50000">
                                          <p:stCondLst>
                                            <p:cond delay="1338"/>
                                          </p:stCondLst>
                                        </p:cTn>
                                        <p:tgtEl>
                                          <p:spTgt spid="2">
                                            <p:graphicEl>
                                              <a:dgm id="{58361304-FA5F-463F-AFA7-E8E1AF0DCDFB}"/>
                                            </p:graphicEl>
                                          </p:spTgt>
                                        </p:tgtEl>
                                      </p:cBhvr>
                                      <p:to x="100000" y="100000"/>
                                    </p:animScale>
                                    <p:animScale>
                                      <p:cBhvr>
                                        <p:cTn id="231" dur="26">
                                          <p:stCondLst>
                                            <p:cond delay="1642"/>
                                          </p:stCondLst>
                                        </p:cTn>
                                        <p:tgtEl>
                                          <p:spTgt spid="2">
                                            <p:graphicEl>
                                              <a:dgm id="{58361304-FA5F-463F-AFA7-E8E1AF0DCDFB}"/>
                                            </p:graphicEl>
                                          </p:spTgt>
                                        </p:tgtEl>
                                      </p:cBhvr>
                                      <p:to x="100000" y="90000"/>
                                    </p:animScale>
                                    <p:animScale>
                                      <p:cBhvr>
                                        <p:cTn id="232" dur="166" decel="50000">
                                          <p:stCondLst>
                                            <p:cond delay="1668"/>
                                          </p:stCondLst>
                                        </p:cTn>
                                        <p:tgtEl>
                                          <p:spTgt spid="2">
                                            <p:graphicEl>
                                              <a:dgm id="{58361304-FA5F-463F-AFA7-E8E1AF0DCDFB}"/>
                                            </p:graphicEl>
                                          </p:spTgt>
                                        </p:tgtEl>
                                      </p:cBhvr>
                                      <p:to x="100000" y="100000"/>
                                    </p:animScale>
                                    <p:animScale>
                                      <p:cBhvr>
                                        <p:cTn id="233" dur="26">
                                          <p:stCondLst>
                                            <p:cond delay="1808"/>
                                          </p:stCondLst>
                                        </p:cTn>
                                        <p:tgtEl>
                                          <p:spTgt spid="2">
                                            <p:graphicEl>
                                              <a:dgm id="{58361304-FA5F-463F-AFA7-E8E1AF0DCDFB}"/>
                                            </p:graphicEl>
                                          </p:spTgt>
                                        </p:tgtEl>
                                      </p:cBhvr>
                                      <p:to x="100000" y="95000"/>
                                    </p:animScale>
                                    <p:animScale>
                                      <p:cBhvr>
                                        <p:cTn id="234" dur="166" decel="50000">
                                          <p:stCondLst>
                                            <p:cond delay="1834"/>
                                          </p:stCondLst>
                                        </p:cTn>
                                        <p:tgtEl>
                                          <p:spTgt spid="2">
                                            <p:graphicEl>
                                              <a:dgm id="{58361304-FA5F-463F-AFA7-E8E1AF0DCDFB}"/>
                                            </p:graphicEl>
                                          </p:spTgt>
                                        </p:tgtEl>
                                      </p:cBhvr>
                                      <p:to x="100000" y="100000"/>
                                    </p:animScale>
                                  </p:childTnLst>
                                </p:cTn>
                              </p:par>
                              <p:par>
                                <p:cTn id="235" presetID="26" presetClass="entr" presetSubtype="0" fill="hold" grpId="0" nodeType="withEffect">
                                  <p:stCondLst>
                                    <p:cond delay="0"/>
                                  </p:stCondLst>
                                  <p:childTnLst>
                                    <p:set>
                                      <p:cBhvr>
                                        <p:cTn id="236" dur="1" fill="hold">
                                          <p:stCondLst>
                                            <p:cond delay="0"/>
                                          </p:stCondLst>
                                        </p:cTn>
                                        <p:tgtEl>
                                          <p:spTgt spid="2">
                                            <p:graphicEl>
                                              <a:dgm id="{B6285DBC-93CB-4434-B495-9F6B6DEE0D36}"/>
                                            </p:graphicEl>
                                          </p:spTgt>
                                        </p:tgtEl>
                                        <p:attrNameLst>
                                          <p:attrName>style.visibility</p:attrName>
                                        </p:attrNameLst>
                                      </p:cBhvr>
                                      <p:to>
                                        <p:strVal val="visible"/>
                                      </p:to>
                                    </p:set>
                                    <p:animEffect transition="in" filter="wipe(down)">
                                      <p:cBhvr>
                                        <p:cTn id="237" dur="580">
                                          <p:stCondLst>
                                            <p:cond delay="0"/>
                                          </p:stCondLst>
                                        </p:cTn>
                                        <p:tgtEl>
                                          <p:spTgt spid="2">
                                            <p:graphicEl>
                                              <a:dgm id="{B6285DBC-93CB-4434-B495-9F6B6DEE0D36}"/>
                                            </p:graphicEl>
                                          </p:spTgt>
                                        </p:tgtEl>
                                      </p:cBhvr>
                                    </p:animEffect>
                                    <p:anim calcmode="lin" valueType="num">
                                      <p:cBhvr>
                                        <p:cTn id="238" dur="1822" tmFilter="0,0; 0.14,0.36; 0.43,0.73; 0.71,0.91; 1.0,1.0">
                                          <p:stCondLst>
                                            <p:cond delay="0"/>
                                          </p:stCondLst>
                                        </p:cTn>
                                        <p:tgtEl>
                                          <p:spTgt spid="2">
                                            <p:graphicEl>
                                              <a:dgm id="{B6285DBC-93CB-4434-B495-9F6B6DEE0D36}"/>
                                            </p:graphicEl>
                                          </p:spTgt>
                                        </p:tgtEl>
                                        <p:attrNameLst>
                                          <p:attrName>ppt_x</p:attrName>
                                        </p:attrNameLst>
                                      </p:cBhvr>
                                      <p:tavLst>
                                        <p:tav tm="0">
                                          <p:val>
                                            <p:strVal val="#ppt_x-0.25"/>
                                          </p:val>
                                        </p:tav>
                                        <p:tav tm="100000">
                                          <p:val>
                                            <p:strVal val="#ppt_x"/>
                                          </p:val>
                                        </p:tav>
                                      </p:tavLst>
                                    </p:anim>
                                    <p:anim calcmode="lin" valueType="num">
                                      <p:cBhvr>
                                        <p:cTn id="239" dur="664" tmFilter="0.0,0.0; 0.25,0.07; 0.50,0.2; 0.75,0.467; 1.0,1.0">
                                          <p:stCondLst>
                                            <p:cond delay="0"/>
                                          </p:stCondLst>
                                        </p:cTn>
                                        <p:tgtEl>
                                          <p:spTgt spid="2">
                                            <p:graphicEl>
                                              <a:dgm id="{B6285DBC-93CB-4434-B495-9F6B6DEE0D36}"/>
                                            </p:graphicEl>
                                          </p:spTgt>
                                        </p:tgtEl>
                                        <p:attrNameLst>
                                          <p:attrName>ppt_y</p:attrName>
                                        </p:attrNameLst>
                                      </p:cBhvr>
                                      <p:tavLst>
                                        <p:tav tm="0" fmla="#ppt_y-sin(pi*$)/3">
                                          <p:val>
                                            <p:fltVal val="0.5"/>
                                          </p:val>
                                        </p:tav>
                                        <p:tav tm="100000">
                                          <p:val>
                                            <p:fltVal val="1"/>
                                          </p:val>
                                        </p:tav>
                                      </p:tavLst>
                                    </p:anim>
                                    <p:anim calcmode="lin" valueType="num">
                                      <p:cBhvr>
                                        <p:cTn id="240" dur="664" tmFilter="0, 0; 0.125,0.2665; 0.25,0.4; 0.375,0.465; 0.5,0.5;  0.625,0.535; 0.75,0.6; 0.875,0.7335; 1,1">
                                          <p:stCondLst>
                                            <p:cond delay="664"/>
                                          </p:stCondLst>
                                        </p:cTn>
                                        <p:tgtEl>
                                          <p:spTgt spid="2">
                                            <p:graphicEl>
                                              <a:dgm id="{B6285DBC-93CB-4434-B495-9F6B6DEE0D36}"/>
                                            </p:graphicEl>
                                          </p:spTgt>
                                        </p:tgtEl>
                                        <p:attrNameLst>
                                          <p:attrName>ppt_y</p:attrName>
                                        </p:attrNameLst>
                                      </p:cBhvr>
                                      <p:tavLst>
                                        <p:tav tm="0" fmla="#ppt_y-sin(pi*$)/9">
                                          <p:val>
                                            <p:fltVal val="0"/>
                                          </p:val>
                                        </p:tav>
                                        <p:tav tm="100000">
                                          <p:val>
                                            <p:fltVal val="1"/>
                                          </p:val>
                                        </p:tav>
                                      </p:tavLst>
                                    </p:anim>
                                    <p:anim calcmode="lin" valueType="num">
                                      <p:cBhvr>
                                        <p:cTn id="241" dur="332" tmFilter="0, 0; 0.125,0.2665; 0.25,0.4; 0.375,0.465; 0.5,0.5;  0.625,0.535; 0.75,0.6; 0.875,0.7335; 1,1">
                                          <p:stCondLst>
                                            <p:cond delay="1324"/>
                                          </p:stCondLst>
                                        </p:cTn>
                                        <p:tgtEl>
                                          <p:spTgt spid="2">
                                            <p:graphicEl>
                                              <a:dgm id="{B6285DBC-93CB-4434-B495-9F6B6DEE0D36}"/>
                                            </p:graphicEl>
                                          </p:spTgt>
                                        </p:tgtEl>
                                        <p:attrNameLst>
                                          <p:attrName>ppt_y</p:attrName>
                                        </p:attrNameLst>
                                      </p:cBhvr>
                                      <p:tavLst>
                                        <p:tav tm="0" fmla="#ppt_y-sin(pi*$)/27">
                                          <p:val>
                                            <p:fltVal val="0"/>
                                          </p:val>
                                        </p:tav>
                                        <p:tav tm="100000">
                                          <p:val>
                                            <p:fltVal val="1"/>
                                          </p:val>
                                        </p:tav>
                                      </p:tavLst>
                                    </p:anim>
                                    <p:anim calcmode="lin" valueType="num">
                                      <p:cBhvr>
                                        <p:cTn id="242" dur="164" tmFilter="0, 0; 0.125,0.2665; 0.25,0.4; 0.375,0.465; 0.5,0.5;  0.625,0.535; 0.75,0.6; 0.875,0.7335; 1,1">
                                          <p:stCondLst>
                                            <p:cond delay="1656"/>
                                          </p:stCondLst>
                                        </p:cTn>
                                        <p:tgtEl>
                                          <p:spTgt spid="2">
                                            <p:graphicEl>
                                              <a:dgm id="{B6285DBC-93CB-4434-B495-9F6B6DEE0D36}"/>
                                            </p:graphicEl>
                                          </p:spTgt>
                                        </p:tgtEl>
                                        <p:attrNameLst>
                                          <p:attrName>ppt_y</p:attrName>
                                        </p:attrNameLst>
                                      </p:cBhvr>
                                      <p:tavLst>
                                        <p:tav tm="0" fmla="#ppt_y-sin(pi*$)/81">
                                          <p:val>
                                            <p:fltVal val="0"/>
                                          </p:val>
                                        </p:tav>
                                        <p:tav tm="100000">
                                          <p:val>
                                            <p:fltVal val="1"/>
                                          </p:val>
                                        </p:tav>
                                      </p:tavLst>
                                    </p:anim>
                                    <p:animScale>
                                      <p:cBhvr>
                                        <p:cTn id="243" dur="26">
                                          <p:stCondLst>
                                            <p:cond delay="650"/>
                                          </p:stCondLst>
                                        </p:cTn>
                                        <p:tgtEl>
                                          <p:spTgt spid="2">
                                            <p:graphicEl>
                                              <a:dgm id="{B6285DBC-93CB-4434-B495-9F6B6DEE0D36}"/>
                                            </p:graphicEl>
                                          </p:spTgt>
                                        </p:tgtEl>
                                      </p:cBhvr>
                                      <p:to x="100000" y="60000"/>
                                    </p:animScale>
                                    <p:animScale>
                                      <p:cBhvr>
                                        <p:cTn id="244" dur="166" decel="50000">
                                          <p:stCondLst>
                                            <p:cond delay="676"/>
                                          </p:stCondLst>
                                        </p:cTn>
                                        <p:tgtEl>
                                          <p:spTgt spid="2">
                                            <p:graphicEl>
                                              <a:dgm id="{B6285DBC-93CB-4434-B495-9F6B6DEE0D36}"/>
                                            </p:graphicEl>
                                          </p:spTgt>
                                        </p:tgtEl>
                                      </p:cBhvr>
                                      <p:to x="100000" y="100000"/>
                                    </p:animScale>
                                    <p:animScale>
                                      <p:cBhvr>
                                        <p:cTn id="245" dur="26">
                                          <p:stCondLst>
                                            <p:cond delay="1312"/>
                                          </p:stCondLst>
                                        </p:cTn>
                                        <p:tgtEl>
                                          <p:spTgt spid="2">
                                            <p:graphicEl>
                                              <a:dgm id="{B6285DBC-93CB-4434-B495-9F6B6DEE0D36}"/>
                                            </p:graphicEl>
                                          </p:spTgt>
                                        </p:tgtEl>
                                      </p:cBhvr>
                                      <p:to x="100000" y="80000"/>
                                    </p:animScale>
                                    <p:animScale>
                                      <p:cBhvr>
                                        <p:cTn id="246" dur="166" decel="50000">
                                          <p:stCondLst>
                                            <p:cond delay="1338"/>
                                          </p:stCondLst>
                                        </p:cTn>
                                        <p:tgtEl>
                                          <p:spTgt spid="2">
                                            <p:graphicEl>
                                              <a:dgm id="{B6285DBC-93CB-4434-B495-9F6B6DEE0D36}"/>
                                            </p:graphicEl>
                                          </p:spTgt>
                                        </p:tgtEl>
                                      </p:cBhvr>
                                      <p:to x="100000" y="100000"/>
                                    </p:animScale>
                                    <p:animScale>
                                      <p:cBhvr>
                                        <p:cTn id="247" dur="26">
                                          <p:stCondLst>
                                            <p:cond delay="1642"/>
                                          </p:stCondLst>
                                        </p:cTn>
                                        <p:tgtEl>
                                          <p:spTgt spid="2">
                                            <p:graphicEl>
                                              <a:dgm id="{B6285DBC-93CB-4434-B495-9F6B6DEE0D36}"/>
                                            </p:graphicEl>
                                          </p:spTgt>
                                        </p:tgtEl>
                                      </p:cBhvr>
                                      <p:to x="100000" y="90000"/>
                                    </p:animScale>
                                    <p:animScale>
                                      <p:cBhvr>
                                        <p:cTn id="248" dur="166" decel="50000">
                                          <p:stCondLst>
                                            <p:cond delay="1668"/>
                                          </p:stCondLst>
                                        </p:cTn>
                                        <p:tgtEl>
                                          <p:spTgt spid="2">
                                            <p:graphicEl>
                                              <a:dgm id="{B6285DBC-93CB-4434-B495-9F6B6DEE0D36}"/>
                                            </p:graphicEl>
                                          </p:spTgt>
                                        </p:tgtEl>
                                      </p:cBhvr>
                                      <p:to x="100000" y="100000"/>
                                    </p:animScale>
                                    <p:animScale>
                                      <p:cBhvr>
                                        <p:cTn id="249" dur="26">
                                          <p:stCondLst>
                                            <p:cond delay="1808"/>
                                          </p:stCondLst>
                                        </p:cTn>
                                        <p:tgtEl>
                                          <p:spTgt spid="2">
                                            <p:graphicEl>
                                              <a:dgm id="{B6285DBC-93CB-4434-B495-9F6B6DEE0D36}"/>
                                            </p:graphicEl>
                                          </p:spTgt>
                                        </p:tgtEl>
                                      </p:cBhvr>
                                      <p:to x="100000" y="95000"/>
                                    </p:animScale>
                                    <p:animScale>
                                      <p:cBhvr>
                                        <p:cTn id="250" dur="166" decel="50000">
                                          <p:stCondLst>
                                            <p:cond delay="1834"/>
                                          </p:stCondLst>
                                        </p:cTn>
                                        <p:tgtEl>
                                          <p:spTgt spid="2">
                                            <p:graphicEl>
                                              <a:dgm id="{B6285DBC-93CB-4434-B495-9F6B6DEE0D36}"/>
                                            </p:graphicEl>
                                          </p:spTgt>
                                        </p:tgtEl>
                                      </p:cBhvr>
                                      <p:to x="100000" y="100000"/>
                                    </p:animScale>
                                  </p:childTnLst>
                                </p:cTn>
                              </p:par>
                              <p:par>
                                <p:cTn id="251" presetID="26" presetClass="entr" presetSubtype="0" fill="hold" grpId="0" nodeType="withEffect">
                                  <p:stCondLst>
                                    <p:cond delay="0"/>
                                  </p:stCondLst>
                                  <p:childTnLst>
                                    <p:set>
                                      <p:cBhvr>
                                        <p:cTn id="252" dur="1" fill="hold">
                                          <p:stCondLst>
                                            <p:cond delay="0"/>
                                          </p:stCondLst>
                                        </p:cTn>
                                        <p:tgtEl>
                                          <p:spTgt spid="2">
                                            <p:graphicEl>
                                              <a:dgm id="{2C8C9AF0-ADA1-4A78-8731-3117B9B08319}"/>
                                            </p:graphicEl>
                                          </p:spTgt>
                                        </p:tgtEl>
                                        <p:attrNameLst>
                                          <p:attrName>style.visibility</p:attrName>
                                        </p:attrNameLst>
                                      </p:cBhvr>
                                      <p:to>
                                        <p:strVal val="visible"/>
                                      </p:to>
                                    </p:set>
                                    <p:animEffect transition="in" filter="wipe(down)">
                                      <p:cBhvr>
                                        <p:cTn id="253" dur="580">
                                          <p:stCondLst>
                                            <p:cond delay="0"/>
                                          </p:stCondLst>
                                        </p:cTn>
                                        <p:tgtEl>
                                          <p:spTgt spid="2">
                                            <p:graphicEl>
                                              <a:dgm id="{2C8C9AF0-ADA1-4A78-8731-3117B9B08319}"/>
                                            </p:graphicEl>
                                          </p:spTgt>
                                        </p:tgtEl>
                                      </p:cBhvr>
                                    </p:animEffect>
                                    <p:anim calcmode="lin" valueType="num">
                                      <p:cBhvr>
                                        <p:cTn id="254" dur="1822" tmFilter="0,0; 0.14,0.36; 0.43,0.73; 0.71,0.91; 1.0,1.0">
                                          <p:stCondLst>
                                            <p:cond delay="0"/>
                                          </p:stCondLst>
                                        </p:cTn>
                                        <p:tgtEl>
                                          <p:spTgt spid="2">
                                            <p:graphicEl>
                                              <a:dgm id="{2C8C9AF0-ADA1-4A78-8731-3117B9B08319}"/>
                                            </p:graphicEl>
                                          </p:spTgt>
                                        </p:tgtEl>
                                        <p:attrNameLst>
                                          <p:attrName>ppt_x</p:attrName>
                                        </p:attrNameLst>
                                      </p:cBhvr>
                                      <p:tavLst>
                                        <p:tav tm="0">
                                          <p:val>
                                            <p:strVal val="#ppt_x-0.25"/>
                                          </p:val>
                                        </p:tav>
                                        <p:tav tm="100000">
                                          <p:val>
                                            <p:strVal val="#ppt_x"/>
                                          </p:val>
                                        </p:tav>
                                      </p:tavLst>
                                    </p:anim>
                                    <p:anim calcmode="lin" valueType="num">
                                      <p:cBhvr>
                                        <p:cTn id="255" dur="664" tmFilter="0.0,0.0; 0.25,0.07; 0.50,0.2; 0.75,0.467; 1.0,1.0">
                                          <p:stCondLst>
                                            <p:cond delay="0"/>
                                          </p:stCondLst>
                                        </p:cTn>
                                        <p:tgtEl>
                                          <p:spTgt spid="2">
                                            <p:graphicEl>
                                              <a:dgm id="{2C8C9AF0-ADA1-4A78-8731-3117B9B08319}"/>
                                            </p:graphicEl>
                                          </p:spTgt>
                                        </p:tgtEl>
                                        <p:attrNameLst>
                                          <p:attrName>ppt_y</p:attrName>
                                        </p:attrNameLst>
                                      </p:cBhvr>
                                      <p:tavLst>
                                        <p:tav tm="0" fmla="#ppt_y-sin(pi*$)/3">
                                          <p:val>
                                            <p:fltVal val="0.5"/>
                                          </p:val>
                                        </p:tav>
                                        <p:tav tm="100000">
                                          <p:val>
                                            <p:fltVal val="1"/>
                                          </p:val>
                                        </p:tav>
                                      </p:tavLst>
                                    </p:anim>
                                    <p:anim calcmode="lin" valueType="num">
                                      <p:cBhvr>
                                        <p:cTn id="256" dur="664" tmFilter="0, 0; 0.125,0.2665; 0.25,0.4; 0.375,0.465; 0.5,0.5;  0.625,0.535; 0.75,0.6; 0.875,0.7335; 1,1">
                                          <p:stCondLst>
                                            <p:cond delay="664"/>
                                          </p:stCondLst>
                                        </p:cTn>
                                        <p:tgtEl>
                                          <p:spTgt spid="2">
                                            <p:graphicEl>
                                              <a:dgm id="{2C8C9AF0-ADA1-4A78-8731-3117B9B08319}"/>
                                            </p:graphicEl>
                                          </p:spTgt>
                                        </p:tgtEl>
                                        <p:attrNameLst>
                                          <p:attrName>ppt_y</p:attrName>
                                        </p:attrNameLst>
                                      </p:cBhvr>
                                      <p:tavLst>
                                        <p:tav tm="0" fmla="#ppt_y-sin(pi*$)/9">
                                          <p:val>
                                            <p:fltVal val="0"/>
                                          </p:val>
                                        </p:tav>
                                        <p:tav tm="100000">
                                          <p:val>
                                            <p:fltVal val="1"/>
                                          </p:val>
                                        </p:tav>
                                      </p:tavLst>
                                    </p:anim>
                                    <p:anim calcmode="lin" valueType="num">
                                      <p:cBhvr>
                                        <p:cTn id="257" dur="332" tmFilter="0, 0; 0.125,0.2665; 0.25,0.4; 0.375,0.465; 0.5,0.5;  0.625,0.535; 0.75,0.6; 0.875,0.7335; 1,1">
                                          <p:stCondLst>
                                            <p:cond delay="1324"/>
                                          </p:stCondLst>
                                        </p:cTn>
                                        <p:tgtEl>
                                          <p:spTgt spid="2">
                                            <p:graphicEl>
                                              <a:dgm id="{2C8C9AF0-ADA1-4A78-8731-3117B9B08319}"/>
                                            </p:graphicEl>
                                          </p:spTgt>
                                        </p:tgtEl>
                                        <p:attrNameLst>
                                          <p:attrName>ppt_y</p:attrName>
                                        </p:attrNameLst>
                                      </p:cBhvr>
                                      <p:tavLst>
                                        <p:tav tm="0" fmla="#ppt_y-sin(pi*$)/27">
                                          <p:val>
                                            <p:fltVal val="0"/>
                                          </p:val>
                                        </p:tav>
                                        <p:tav tm="100000">
                                          <p:val>
                                            <p:fltVal val="1"/>
                                          </p:val>
                                        </p:tav>
                                      </p:tavLst>
                                    </p:anim>
                                    <p:anim calcmode="lin" valueType="num">
                                      <p:cBhvr>
                                        <p:cTn id="258" dur="164" tmFilter="0, 0; 0.125,0.2665; 0.25,0.4; 0.375,0.465; 0.5,0.5;  0.625,0.535; 0.75,0.6; 0.875,0.7335; 1,1">
                                          <p:stCondLst>
                                            <p:cond delay="1656"/>
                                          </p:stCondLst>
                                        </p:cTn>
                                        <p:tgtEl>
                                          <p:spTgt spid="2">
                                            <p:graphicEl>
                                              <a:dgm id="{2C8C9AF0-ADA1-4A78-8731-3117B9B08319}"/>
                                            </p:graphicEl>
                                          </p:spTgt>
                                        </p:tgtEl>
                                        <p:attrNameLst>
                                          <p:attrName>ppt_y</p:attrName>
                                        </p:attrNameLst>
                                      </p:cBhvr>
                                      <p:tavLst>
                                        <p:tav tm="0" fmla="#ppt_y-sin(pi*$)/81">
                                          <p:val>
                                            <p:fltVal val="0"/>
                                          </p:val>
                                        </p:tav>
                                        <p:tav tm="100000">
                                          <p:val>
                                            <p:fltVal val="1"/>
                                          </p:val>
                                        </p:tav>
                                      </p:tavLst>
                                    </p:anim>
                                    <p:animScale>
                                      <p:cBhvr>
                                        <p:cTn id="259" dur="26">
                                          <p:stCondLst>
                                            <p:cond delay="650"/>
                                          </p:stCondLst>
                                        </p:cTn>
                                        <p:tgtEl>
                                          <p:spTgt spid="2">
                                            <p:graphicEl>
                                              <a:dgm id="{2C8C9AF0-ADA1-4A78-8731-3117B9B08319}"/>
                                            </p:graphicEl>
                                          </p:spTgt>
                                        </p:tgtEl>
                                      </p:cBhvr>
                                      <p:to x="100000" y="60000"/>
                                    </p:animScale>
                                    <p:animScale>
                                      <p:cBhvr>
                                        <p:cTn id="260" dur="166" decel="50000">
                                          <p:stCondLst>
                                            <p:cond delay="676"/>
                                          </p:stCondLst>
                                        </p:cTn>
                                        <p:tgtEl>
                                          <p:spTgt spid="2">
                                            <p:graphicEl>
                                              <a:dgm id="{2C8C9AF0-ADA1-4A78-8731-3117B9B08319}"/>
                                            </p:graphicEl>
                                          </p:spTgt>
                                        </p:tgtEl>
                                      </p:cBhvr>
                                      <p:to x="100000" y="100000"/>
                                    </p:animScale>
                                    <p:animScale>
                                      <p:cBhvr>
                                        <p:cTn id="261" dur="26">
                                          <p:stCondLst>
                                            <p:cond delay="1312"/>
                                          </p:stCondLst>
                                        </p:cTn>
                                        <p:tgtEl>
                                          <p:spTgt spid="2">
                                            <p:graphicEl>
                                              <a:dgm id="{2C8C9AF0-ADA1-4A78-8731-3117B9B08319}"/>
                                            </p:graphicEl>
                                          </p:spTgt>
                                        </p:tgtEl>
                                      </p:cBhvr>
                                      <p:to x="100000" y="80000"/>
                                    </p:animScale>
                                    <p:animScale>
                                      <p:cBhvr>
                                        <p:cTn id="262" dur="166" decel="50000">
                                          <p:stCondLst>
                                            <p:cond delay="1338"/>
                                          </p:stCondLst>
                                        </p:cTn>
                                        <p:tgtEl>
                                          <p:spTgt spid="2">
                                            <p:graphicEl>
                                              <a:dgm id="{2C8C9AF0-ADA1-4A78-8731-3117B9B08319}"/>
                                            </p:graphicEl>
                                          </p:spTgt>
                                        </p:tgtEl>
                                      </p:cBhvr>
                                      <p:to x="100000" y="100000"/>
                                    </p:animScale>
                                    <p:animScale>
                                      <p:cBhvr>
                                        <p:cTn id="263" dur="26">
                                          <p:stCondLst>
                                            <p:cond delay="1642"/>
                                          </p:stCondLst>
                                        </p:cTn>
                                        <p:tgtEl>
                                          <p:spTgt spid="2">
                                            <p:graphicEl>
                                              <a:dgm id="{2C8C9AF0-ADA1-4A78-8731-3117B9B08319}"/>
                                            </p:graphicEl>
                                          </p:spTgt>
                                        </p:tgtEl>
                                      </p:cBhvr>
                                      <p:to x="100000" y="90000"/>
                                    </p:animScale>
                                    <p:animScale>
                                      <p:cBhvr>
                                        <p:cTn id="264" dur="166" decel="50000">
                                          <p:stCondLst>
                                            <p:cond delay="1668"/>
                                          </p:stCondLst>
                                        </p:cTn>
                                        <p:tgtEl>
                                          <p:spTgt spid="2">
                                            <p:graphicEl>
                                              <a:dgm id="{2C8C9AF0-ADA1-4A78-8731-3117B9B08319}"/>
                                            </p:graphicEl>
                                          </p:spTgt>
                                        </p:tgtEl>
                                      </p:cBhvr>
                                      <p:to x="100000" y="100000"/>
                                    </p:animScale>
                                    <p:animScale>
                                      <p:cBhvr>
                                        <p:cTn id="265" dur="26">
                                          <p:stCondLst>
                                            <p:cond delay="1808"/>
                                          </p:stCondLst>
                                        </p:cTn>
                                        <p:tgtEl>
                                          <p:spTgt spid="2">
                                            <p:graphicEl>
                                              <a:dgm id="{2C8C9AF0-ADA1-4A78-8731-3117B9B08319}"/>
                                            </p:graphicEl>
                                          </p:spTgt>
                                        </p:tgtEl>
                                      </p:cBhvr>
                                      <p:to x="100000" y="95000"/>
                                    </p:animScale>
                                    <p:animScale>
                                      <p:cBhvr>
                                        <p:cTn id="266" dur="166" decel="50000">
                                          <p:stCondLst>
                                            <p:cond delay="1834"/>
                                          </p:stCondLst>
                                        </p:cTn>
                                        <p:tgtEl>
                                          <p:spTgt spid="2">
                                            <p:graphicEl>
                                              <a:dgm id="{2C8C9AF0-ADA1-4A78-8731-3117B9B08319}"/>
                                            </p:graphic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 xmlns:a14="http://schemas.microsoft.com/office/drawing/2010/main" Requires="a14">
          <p:sp>
            <p:nvSpPr>
              <p:cNvPr id="2" name="Rectangle 1"/>
              <p:cNvSpPr/>
              <p:nvPr/>
            </p:nvSpPr>
            <p:spPr>
              <a:xfrm>
                <a:off x="107504" y="48526"/>
                <a:ext cx="8856984" cy="2215991"/>
              </a:xfrm>
              <a:prstGeom prst="rect">
                <a:avLst/>
              </a:prstGeom>
            </p:spPr>
            <p:txBody>
              <a:bodyPr wrap="square">
                <a:spAutoFit/>
              </a:bodyPr>
              <a:lstStyle/>
              <a:p>
                <a:pPr marL="285750" indent="-285750" algn="just" rtl="1">
                  <a:lnSpc>
                    <a:spcPct val="115000"/>
                  </a:lnSpc>
                  <a:spcAft>
                    <a:spcPts val="0"/>
                  </a:spcAft>
                  <a:buFont typeface="Wingdings" pitchFamily="2" charset="2"/>
                  <a:buChar char="q"/>
                  <a:tabLst>
                    <a:tab pos="359410" algn="l"/>
                    <a:tab pos="448945" algn="l"/>
                    <a:tab pos="593725" algn="l"/>
                    <a:tab pos="719455" algn="l"/>
                  </a:tabLst>
                </a:pPr>
                <a:r>
                  <a:rPr lang="ar-SA" dirty="0">
                    <a:solidFill>
                      <a:srgbClr val="FF0000"/>
                    </a:solidFill>
                    <a:ea typeface="Calibri"/>
                    <a:cs typeface="Traditional Arabic"/>
                  </a:rPr>
                  <a:t/>
                </a:r>
                <a:r>
                  <a:rPr lang="ar-SA" sz="2400" b="1" dirty="0" smtClean="0">
                    <a:solidFill>
                      <a:srgbClr val="FF0000"/>
                    </a:solidFill>
                    <a:latin typeface="Traditional Arabic" pitchFamily="18" charset="-78"/>
                    <a:ea typeface="Calibri"/>
                    <a:cs typeface="Traditional Arabic" pitchFamily="18" charset="-78"/>
                  </a:rPr>
                  <a:t>نظرية الدخل المطلق: </a:t>
                </a:r>
                <a:r>
                  <a:rPr lang="ar-SA" sz="2400" b="1" dirty="0" smtClean="0">
                    <a:latin typeface="Traditional Arabic" pitchFamily="18" charset="-78"/>
                    <a:ea typeface="Calibri"/>
                    <a:cs typeface="Traditional Arabic" pitchFamily="18" charset="-78"/>
                  </a:rPr>
                  <a:t>نظرية </a:t>
                </a:r>
                <a:r>
                  <a:rPr lang="ar-SA" sz="2400" b="1" dirty="0">
                    <a:latin typeface="Traditional Arabic" pitchFamily="18" charset="-78"/>
                    <a:ea typeface="Calibri"/>
                    <a:cs typeface="Traditional Arabic" pitchFamily="18" charset="-78"/>
                  </a:rPr>
                  <a:t>كينز للإستهلاك غالبا ما تسمى بنظرية الدخل المطلق، وذلك تأكيدا على أن قرارات الإستهلاك فيها مبنية على القدر المطلق من الدخل الجاري، الذي يحصل عليه الأفراد، كما يعتبر الدخل وفق هذه النظرية أهم محددات للإنفاق الإستهلاكي، حيث حددت النظرية الكينزية دالة الإستهلاك والتي يكون فيها الإستهلاك دالة تابعة للدخل كما يلي:</a:t>
                </a:r>
                <a:endParaRPr lang="en-US" sz="2400" b="1" dirty="0">
                  <a:latin typeface="Traditional Arabic" pitchFamily="18" charset="-78"/>
                  <a:ea typeface="Calibri"/>
                  <a:cs typeface="Traditional Arabic" pitchFamily="18" charset="-78"/>
                </a:endParaRPr>
              </a:p>
              <a:p>
                <a:pPr algn="just" rtl="1">
                  <a:lnSpc>
                    <a:spcPct val="115000"/>
                  </a:lnSpc>
                  <a:spcAft>
                    <a:spcPts val="0"/>
                  </a:spcAft>
                  <a:tabLst>
                    <a:tab pos="359410" algn="l"/>
                    <a:tab pos="448945" algn="l"/>
                    <a:tab pos="593725" algn="l"/>
                    <a:tab pos="719455" algn="l"/>
                  </a:tabLst>
                </a:pPr>
                <a14:m>
                  <m:oMathPara xmlns:m="http://schemas.openxmlformats.org/officeDocument/2006/math">
                    <m:oMathParaPr>
                      <m:jc m:val="centerGroup"/>
                    </m:oMathParaPr>
                    <m:oMath xmlns:m="http://schemas.openxmlformats.org/officeDocument/2006/math">
                      <m:r>
                        <a:rPr lang="en-US" sz="2400" b="1" i="1">
                          <a:effectLst/>
                          <a:latin typeface="Cambria Math"/>
                          <a:ea typeface="Calibri"/>
                          <a:cs typeface="Traditional Arabic"/>
                        </a:rPr>
                        <m:t>𝑪</m:t>
                      </m:r>
                      <m:r>
                        <a:rPr lang="en-US" sz="2400" b="1" i="1">
                          <a:effectLst/>
                          <a:latin typeface="Cambria Math"/>
                          <a:ea typeface="Calibri"/>
                          <a:cs typeface="Traditional Arabic"/>
                        </a:rPr>
                        <m:t>= </m:t>
                      </m:r>
                      <m:r>
                        <m:rPr>
                          <m:nor/>
                        </m:rPr>
                        <a:rPr lang="en-US" sz="2400" b="1" i="1">
                          <a:effectLst/>
                          <a:latin typeface="Traditional Arabic" pitchFamily="18" charset="-78"/>
                          <a:ea typeface="Calibri"/>
                          <a:cs typeface="Traditional Arabic" pitchFamily="18" charset="-78"/>
                        </a:rPr>
                        <m:t>f</m:t>
                      </m:r>
                      <m:r>
                        <a:rPr lang="en-US" sz="2400" b="1" i="1">
                          <a:effectLst/>
                          <a:latin typeface="Cambria Math"/>
                          <a:ea typeface="Calibri"/>
                          <a:cs typeface="Arial"/>
                        </a:rPr>
                        <m:t> </m:t>
                      </m:r>
                      <m:d>
                        <m:dPr>
                          <m:ctrlPr>
                            <a:rPr lang="en-US" sz="2400" b="1" i="1">
                              <a:effectLst/>
                              <a:latin typeface="Cambria Math"/>
                              <a:ea typeface="Calibri"/>
                              <a:cs typeface="Arial"/>
                            </a:rPr>
                          </m:ctrlPr>
                        </m:dPr>
                        <m:e>
                          <m:sSub>
                            <m:sSubPr>
                              <m:ctrlPr>
                                <a:rPr lang="en-US" sz="2400" b="1" i="1">
                                  <a:effectLst/>
                                  <a:latin typeface="Cambria Math"/>
                                  <a:ea typeface="Calibri"/>
                                  <a:cs typeface="Arial"/>
                                </a:rPr>
                              </m:ctrlPr>
                            </m:sSubPr>
                            <m:e>
                              <m:r>
                                <a:rPr lang="en-US" sz="2400" b="1" i="1">
                                  <a:effectLst/>
                                  <a:latin typeface="Cambria Math"/>
                                  <a:ea typeface="Calibri"/>
                                  <a:cs typeface="Arial"/>
                                </a:rPr>
                                <m:t>𝒚</m:t>
                              </m:r>
                            </m:e>
                            <m:sub>
                              <m:r>
                                <a:rPr lang="en-US" sz="2400" b="1" i="1">
                                  <a:effectLst/>
                                  <a:latin typeface="Cambria Math"/>
                                  <a:ea typeface="Calibri"/>
                                  <a:cs typeface="Arial"/>
                                </a:rPr>
                                <m:t>𝒅</m:t>
                              </m:r>
                            </m:sub>
                          </m:sSub>
                        </m:e>
                      </m:d>
                    </m:oMath>
                  </m:oMathPara>
                </a14:m>
                <a:endParaRPr lang="ar-SA" sz="2400" b="1" dirty="0">
                  <a:latin typeface="Traditional Arabic" pitchFamily="18" charset="-78"/>
                  <a:cs typeface="Traditional Arabic" pitchFamily="18" charset="-78"/>
                </a:endParaRPr>
              </a:p>
            </p:txBody>
          </p:sp>
        </mc:Choice>
        <mc:Fallback>
          <p:sp>
            <p:nvSpPr>
              <p:cNvPr id="2" name="Rectangle 1"/>
              <p:cNvSpPr>
                <a:spLocks noRot="1" noChangeAspect="1" noMove="1" noResize="1" noEditPoints="1" noAdjustHandles="1" noChangeArrowheads="1" noChangeShapeType="1" noTextEdit="1"/>
              </p:cNvSpPr>
              <p:nvPr/>
            </p:nvSpPr>
            <p:spPr>
              <a:xfrm>
                <a:off x="107504" y="48526"/>
                <a:ext cx="8856984" cy="2215991"/>
              </a:xfrm>
              <a:prstGeom prst="rect">
                <a:avLst/>
              </a:prstGeom>
              <a:blipFill rotWithShape="1">
                <a:blip r:embed="rId2"/>
                <a:stretch>
                  <a:fillRect l="-1996" r="-482" b="-6061"/>
                </a:stretch>
              </a:blipFill>
            </p:spPr>
            <p:txBody>
              <a:bodyPr/>
              <a:lstStyle/>
              <a:p>
                <a:r>
                  <a:rPr lang="ar-SA">
                    <a:noFill/>
                  </a:rPr>
                  <a:t> </a:t>
                </a:r>
              </a:p>
            </p:txBody>
          </p:sp>
        </mc:Fallback>
      </mc:AlternateContent>
      <p:graphicFrame>
        <p:nvGraphicFramePr>
          <p:cNvPr id="3" name="Diagramme 2"/>
          <p:cNvGraphicFramePr/>
          <p:nvPr>
            <p:extLst>
              <p:ext uri="{D42A27DB-BD31-4B8C-83A1-F6EECF244321}">
                <p14:modId xmlns="" xmlns:p14="http://schemas.microsoft.com/office/powerpoint/2010/main" val="3302325941"/>
              </p:ext>
            </p:extLst>
          </p:nvPr>
        </p:nvGraphicFramePr>
        <p:xfrm>
          <a:off x="0" y="2420888"/>
          <a:ext cx="9144000" cy="43215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3812994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2"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2)">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2"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heel(2)">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32" fill="hold" grpId="0" nodeType="clickEffect">
                                  <p:stCondLst>
                                    <p:cond delay="0"/>
                                  </p:stCondLst>
                                  <p:childTnLst>
                                    <p:set>
                                      <p:cBhvr>
                                        <p:cTn id="16" dur="1" fill="hold">
                                          <p:stCondLst>
                                            <p:cond delay="0"/>
                                          </p:stCondLst>
                                        </p:cTn>
                                        <p:tgtEl>
                                          <p:spTgt spid="3">
                                            <p:graphicEl>
                                              <a:dgm id="{5689EDA8-17F2-4D9A-8B37-6CA63BF14348}"/>
                                            </p:graphicEl>
                                          </p:spTgt>
                                        </p:tgtEl>
                                        <p:attrNameLst>
                                          <p:attrName>style.visibility</p:attrName>
                                        </p:attrNameLst>
                                      </p:cBhvr>
                                      <p:to>
                                        <p:strVal val="visible"/>
                                      </p:to>
                                    </p:set>
                                    <p:animEffect transition="in" filter="plus(out)">
                                      <p:cBhvr>
                                        <p:cTn id="17" dur="2000"/>
                                        <p:tgtEl>
                                          <p:spTgt spid="3">
                                            <p:graphicEl>
                                              <a:dgm id="{5689EDA8-17F2-4D9A-8B37-6CA63BF14348}"/>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3" presetClass="entr" presetSubtype="32" fill="hold" grpId="0" nodeType="clickEffect">
                                  <p:stCondLst>
                                    <p:cond delay="0"/>
                                  </p:stCondLst>
                                  <p:childTnLst>
                                    <p:set>
                                      <p:cBhvr>
                                        <p:cTn id="21" dur="1" fill="hold">
                                          <p:stCondLst>
                                            <p:cond delay="0"/>
                                          </p:stCondLst>
                                        </p:cTn>
                                        <p:tgtEl>
                                          <p:spTgt spid="3">
                                            <p:graphicEl>
                                              <a:dgm id="{B424F775-845A-40DB-81E0-BD01EC58352A}"/>
                                            </p:graphicEl>
                                          </p:spTgt>
                                        </p:tgtEl>
                                        <p:attrNameLst>
                                          <p:attrName>style.visibility</p:attrName>
                                        </p:attrNameLst>
                                      </p:cBhvr>
                                      <p:to>
                                        <p:strVal val="visible"/>
                                      </p:to>
                                    </p:set>
                                    <p:animEffect transition="in" filter="plus(out)">
                                      <p:cBhvr>
                                        <p:cTn id="22" dur="2000"/>
                                        <p:tgtEl>
                                          <p:spTgt spid="3">
                                            <p:graphicEl>
                                              <a:dgm id="{B424F775-845A-40DB-81E0-BD01EC58352A}"/>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3" presetClass="entr" presetSubtype="32" fill="hold" grpId="0" nodeType="clickEffect">
                                  <p:stCondLst>
                                    <p:cond delay="0"/>
                                  </p:stCondLst>
                                  <p:childTnLst>
                                    <p:set>
                                      <p:cBhvr>
                                        <p:cTn id="26" dur="1" fill="hold">
                                          <p:stCondLst>
                                            <p:cond delay="0"/>
                                          </p:stCondLst>
                                        </p:cTn>
                                        <p:tgtEl>
                                          <p:spTgt spid="3">
                                            <p:graphicEl>
                                              <a:dgm id="{E7D515B5-6815-48D6-A6BF-D55BBDB91BEF}"/>
                                            </p:graphicEl>
                                          </p:spTgt>
                                        </p:tgtEl>
                                        <p:attrNameLst>
                                          <p:attrName>style.visibility</p:attrName>
                                        </p:attrNameLst>
                                      </p:cBhvr>
                                      <p:to>
                                        <p:strVal val="visible"/>
                                      </p:to>
                                    </p:set>
                                    <p:animEffect transition="in" filter="plus(out)">
                                      <p:cBhvr>
                                        <p:cTn id="27" dur="2000"/>
                                        <p:tgtEl>
                                          <p:spTgt spid="3">
                                            <p:graphicEl>
                                              <a:dgm id="{E7D515B5-6815-48D6-A6BF-D55BBDB91BEF}"/>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3" presetClass="entr" presetSubtype="32" fill="hold" grpId="0" nodeType="clickEffect">
                                  <p:stCondLst>
                                    <p:cond delay="0"/>
                                  </p:stCondLst>
                                  <p:childTnLst>
                                    <p:set>
                                      <p:cBhvr>
                                        <p:cTn id="31" dur="1" fill="hold">
                                          <p:stCondLst>
                                            <p:cond delay="0"/>
                                          </p:stCondLst>
                                        </p:cTn>
                                        <p:tgtEl>
                                          <p:spTgt spid="3">
                                            <p:graphicEl>
                                              <a:dgm id="{43CDBC0B-20DB-47F7-BDD0-62D76593C2E7}"/>
                                            </p:graphicEl>
                                          </p:spTgt>
                                        </p:tgtEl>
                                        <p:attrNameLst>
                                          <p:attrName>style.visibility</p:attrName>
                                        </p:attrNameLst>
                                      </p:cBhvr>
                                      <p:to>
                                        <p:strVal val="visible"/>
                                      </p:to>
                                    </p:set>
                                    <p:animEffect transition="in" filter="plus(out)">
                                      <p:cBhvr>
                                        <p:cTn id="32" dur="2000"/>
                                        <p:tgtEl>
                                          <p:spTgt spid="3">
                                            <p:graphicEl>
                                              <a:dgm id="{43CDBC0B-20DB-47F7-BDD0-62D76593C2E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Graphic spid="3"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11825"/>
            <a:ext cx="9143999" cy="2215991"/>
          </a:xfrm>
          <a:prstGeom prst="rect">
            <a:avLst/>
          </a:prstGeom>
        </p:spPr>
        <p:txBody>
          <a:bodyPr wrap="square">
            <a:spAutoFit/>
          </a:bodyPr>
          <a:lstStyle/>
          <a:p>
            <a:pPr marL="285750" indent="-285750" algn="r" rtl="1">
              <a:lnSpc>
                <a:spcPct val="115000"/>
              </a:lnSpc>
              <a:spcAft>
                <a:spcPts val="0"/>
              </a:spcAft>
              <a:buFont typeface="Wingdings" pitchFamily="2" charset="2"/>
              <a:buChar char="q"/>
              <a:tabLst>
                <a:tab pos="359410" algn="l"/>
                <a:tab pos="448945" algn="l"/>
                <a:tab pos="593725" algn="l"/>
                <a:tab pos="719455" algn="l"/>
                <a:tab pos="899160" algn="l"/>
              </a:tabLst>
            </a:pPr>
            <a:r>
              <a:rPr lang="ar-SA" sz="2400" b="1" dirty="0">
                <a:solidFill>
                  <a:srgbClr val="00B0F0"/>
                </a:solidFill>
                <a:ea typeface="Calibri"/>
                <a:cs typeface="Traditional Arabic"/>
              </a:rPr>
              <a:t>نظرية الدخل </a:t>
            </a:r>
            <a:r>
              <a:rPr lang="ar-SA" sz="2400" b="1" dirty="0" smtClean="0">
                <a:solidFill>
                  <a:srgbClr val="00B0F0"/>
                </a:solidFill>
                <a:ea typeface="Calibri"/>
                <a:cs typeface="Traditional Arabic"/>
              </a:rPr>
              <a:t>النسبي</a:t>
            </a:r>
            <a:r>
              <a:rPr lang="ar-SA" sz="2400" b="1" dirty="0" smtClean="0">
                <a:solidFill>
                  <a:srgbClr val="00B0F0"/>
                </a:solidFill>
                <a:ea typeface="Calibri"/>
                <a:cs typeface="Arial"/>
              </a:rPr>
              <a:t>:</a:t>
            </a:r>
            <a:r>
              <a:rPr lang="ar-SA" sz="2400" b="1" dirty="0">
                <a:solidFill>
                  <a:srgbClr val="00B0F0"/>
                </a:solidFill>
                <a:ea typeface="Calibri"/>
                <a:cs typeface="Traditional Arabic"/>
              </a:rPr>
              <a:t> </a:t>
            </a:r>
            <a:r>
              <a:rPr lang="ar-SA" sz="2400" b="1" dirty="0">
                <a:ea typeface="Calibri"/>
                <a:cs typeface="Traditional Arabic"/>
              </a:rPr>
              <a:t>بين </a:t>
            </a:r>
            <a:r>
              <a:rPr lang="ar-SA" sz="2400" b="1" dirty="0" smtClean="0">
                <a:ea typeface="Calibri"/>
                <a:cs typeface="Traditional Arabic"/>
              </a:rPr>
              <a:t>الإقتصادي </a:t>
            </a:r>
            <a:r>
              <a:rPr lang="ar-SA" sz="2400" b="1" dirty="0">
                <a:ea typeface="Calibri"/>
                <a:cs typeface="Traditional Arabic"/>
              </a:rPr>
              <a:t>جيمس ديزينري عام </a:t>
            </a:r>
            <a:r>
              <a:rPr lang="ar-SA" sz="2400" b="1" dirty="0">
                <a:ea typeface="Calibri"/>
                <a:cs typeface="Times New Roman"/>
              </a:rPr>
              <a:t>1949</a:t>
            </a:r>
            <a:r>
              <a:rPr lang="ar-SA" sz="2400" b="1" dirty="0">
                <a:ea typeface="Calibri"/>
                <a:cs typeface="Traditional Arabic"/>
              </a:rPr>
              <a:t> أن إستهلاك العائلات لا يرتبط بدخلها المطلق فحسب ولكنه يرتبط كذلك بتوزيع الدخل الوطني أي بالوضع النسبي للعائلات بعضها البعض.</a:t>
            </a:r>
            <a:endParaRPr lang="en-US" sz="2400" b="1" dirty="0">
              <a:ea typeface="Calibri"/>
              <a:cs typeface="Arial"/>
            </a:endParaRPr>
          </a:p>
          <a:p>
            <a:pPr algn="just" rtl="1">
              <a:lnSpc>
                <a:spcPct val="115000"/>
              </a:lnSpc>
              <a:spcAft>
                <a:spcPts val="0"/>
              </a:spcAft>
              <a:tabLst>
                <a:tab pos="359410" algn="l"/>
                <a:tab pos="448945" algn="l"/>
                <a:tab pos="593725" algn="l"/>
                <a:tab pos="719455" algn="l"/>
              </a:tabLst>
            </a:pPr>
            <a:r>
              <a:rPr lang="ar-SA" sz="2400" b="1" dirty="0">
                <a:ea typeface="Calibri"/>
                <a:cs typeface="Traditional Arabic"/>
              </a:rPr>
              <a:t>    فإذا إفترضنا أن تركيب الدخل الوطني يظل ثابتا من فترة إلى أخرى مع إرتفاع مستمر لهذا الدخل، نجد في هذه الحالة كل عائلة تنتقل من مستوى دخل إلى مستوى دخل أعلى ولكن وضعيتها النسبية في سلم الدخول تبقى نفسها.</a:t>
            </a:r>
            <a:endParaRPr lang="en-US" sz="2400" b="1" dirty="0">
              <a:ea typeface="Calibri"/>
              <a:cs typeface="Arial"/>
            </a:endParaRPr>
          </a:p>
        </p:txBody>
      </p:sp>
      <mc:AlternateContent xmlns:mc="http://schemas.openxmlformats.org/markup-compatibility/2006">
        <mc:Choice xmlns="" xmlns:a14="http://schemas.microsoft.com/office/drawing/2010/main" Requires="a14">
          <p:sp>
            <p:nvSpPr>
              <p:cNvPr id="9" name="Rectangle 8"/>
              <p:cNvSpPr/>
              <p:nvPr/>
            </p:nvSpPr>
            <p:spPr>
              <a:xfrm>
                <a:off x="2" y="2768629"/>
                <a:ext cx="9143998" cy="523220"/>
              </a:xfrm>
              <a:prstGeom prst="rect">
                <a:avLst/>
              </a:prstGeom>
            </p:spPr>
            <p:txBody>
              <a:bodyPr wrap="square">
                <a:spAutoFit/>
              </a:bodyPr>
              <a:lstStyle/>
              <a:p>
                <a:pPr algn="r" rtl="1"/>
                <a:r>
                  <a:rPr lang="ar-SA" sz="2800" b="1" dirty="0" smtClean="0">
                    <a:ea typeface="Calibri"/>
                    <a:cs typeface="Traditional Arabic"/>
                  </a:rPr>
                  <a:t>   دالة </a:t>
                </a:r>
                <a:r>
                  <a:rPr lang="ar-SA" sz="2800" b="1" dirty="0">
                    <a:ea typeface="Calibri"/>
                    <a:cs typeface="Traditional Arabic"/>
                  </a:rPr>
                  <a:t>الإستهلاك الكلية                   </a:t>
                </a:r>
                <a14:m>
                  <m:oMath xmlns:m="http://schemas.openxmlformats.org/officeDocument/2006/math">
                    <m:r>
                      <a:rPr lang="fr-FR" sz="2800" b="1" i="1">
                        <a:effectLst/>
                        <a:latin typeface="Cambria Math"/>
                        <a:ea typeface="Calibri"/>
                        <a:cs typeface="Times New Roman"/>
                      </a:rPr>
                      <m:t>𝐂𝐭</m:t>
                    </m:r>
                    <m:r>
                      <a:rPr lang="fr-FR" sz="2800" b="1">
                        <a:effectLst/>
                        <a:latin typeface="Cambria Math"/>
                        <a:ea typeface="Calibri"/>
                        <a:cs typeface="Times New Roman"/>
                      </a:rPr>
                      <m:t>= </m:t>
                    </m:r>
                    <m:sSub>
                      <m:sSubPr>
                        <m:ctrlPr>
                          <a:rPr lang="en-US" sz="2800" b="1" i="1">
                            <a:effectLst/>
                            <a:latin typeface="Cambria Math"/>
                            <a:cs typeface="Times New Roman"/>
                          </a:rPr>
                        </m:ctrlPr>
                      </m:sSubPr>
                      <m:e>
                        <m:r>
                          <a:rPr lang="fr-FR" sz="2800" b="1" i="1">
                            <a:effectLst/>
                            <a:latin typeface="Cambria Math"/>
                            <a:ea typeface="Calibri"/>
                            <a:cs typeface="Times New Roman"/>
                          </a:rPr>
                          <m:t>𝑩</m:t>
                        </m:r>
                      </m:e>
                      <m:sub>
                        <m:r>
                          <a:rPr lang="fr-FR" sz="2800" b="1" i="1">
                            <a:effectLst/>
                            <a:latin typeface="Cambria Math"/>
                            <a:ea typeface="Calibri"/>
                            <a:cs typeface="Times New Roman"/>
                          </a:rPr>
                          <m:t>𝟏</m:t>
                        </m:r>
                      </m:sub>
                    </m:sSub>
                    <m:r>
                      <a:rPr lang="fr-FR" sz="2800" b="1">
                        <a:effectLst/>
                        <a:latin typeface="Cambria Math"/>
                        <a:ea typeface="Calibri"/>
                        <a:cs typeface="Times New Roman"/>
                      </a:rPr>
                      <m:t> </m:t>
                    </m:r>
                    <m:sSub>
                      <m:sSubPr>
                        <m:ctrlPr>
                          <a:rPr lang="en-US" sz="2800" b="1" i="1">
                            <a:effectLst/>
                            <a:latin typeface="Cambria Math"/>
                            <a:cs typeface="Times New Roman"/>
                          </a:rPr>
                        </m:ctrlPr>
                      </m:sSubPr>
                      <m:e>
                        <m:r>
                          <a:rPr lang="fr-FR" sz="2800" b="1" i="1">
                            <a:effectLst/>
                            <a:latin typeface="Cambria Math"/>
                            <a:ea typeface="Calibri"/>
                            <a:cs typeface="Times New Roman"/>
                          </a:rPr>
                          <m:t>𝒀</m:t>
                        </m:r>
                      </m:e>
                      <m:sub>
                        <m:r>
                          <a:rPr lang="fr-FR" sz="2800" b="1" i="1">
                            <a:effectLst/>
                            <a:latin typeface="Cambria Math"/>
                            <a:ea typeface="Calibri"/>
                            <a:cs typeface="Times New Roman"/>
                          </a:rPr>
                          <m:t>𝒕</m:t>
                        </m:r>
                      </m:sub>
                    </m:sSub>
                    <m:r>
                      <a:rPr lang="fr-FR" sz="2800" b="1">
                        <a:effectLst/>
                        <a:latin typeface="Cambria Math"/>
                        <a:ea typeface="Calibri"/>
                        <a:cs typeface="Times New Roman"/>
                      </a:rPr>
                      <m:t>+ </m:t>
                    </m:r>
                    <m:sSub>
                      <m:sSubPr>
                        <m:ctrlPr>
                          <a:rPr lang="en-US" sz="2800" b="1" i="1">
                            <a:effectLst/>
                            <a:latin typeface="Cambria Math"/>
                            <a:cs typeface="Times New Roman"/>
                          </a:rPr>
                        </m:ctrlPr>
                      </m:sSubPr>
                      <m:e>
                        <m:r>
                          <a:rPr lang="fr-FR" sz="2800" b="1" i="1">
                            <a:effectLst/>
                            <a:latin typeface="Cambria Math"/>
                            <a:ea typeface="Calibri"/>
                            <a:cs typeface="Times New Roman"/>
                          </a:rPr>
                          <m:t>𝑩</m:t>
                        </m:r>
                      </m:e>
                      <m:sub>
                        <m:r>
                          <a:rPr lang="fr-FR" sz="2800" b="1" i="1">
                            <a:effectLst/>
                            <a:latin typeface="Cambria Math"/>
                            <a:ea typeface="Calibri"/>
                            <a:cs typeface="Times New Roman"/>
                          </a:rPr>
                          <m:t>𝟐</m:t>
                        </m:r>
                      </m:sub>
                    </m:sSub>
                    <m:r>
                      <a:rPr lang="fr-FR" sz="2800" b="1">
                        <a:effectLst/>
                        <a:latin typeface="Cambria Math"/>
                        <a:ea typeface="Calibri"/>
                        <a:cs typeface="Times New Roman"/>
                      </a:rPr>
                      <m:t> </m:t>
                    </m:r>
                    <m:sSub>
                      <m:sSubPr>
                        <m:ctrlPr>
                          <a:rPr lang="en-US" sz="2800" b="1" i="1">
                            <a:effectLst/>
                            <a:latin typeface="Cambria Math"/>
                            <a:cs typeface="Times New Roman"/>
                          </a:rPr>
                        </m:ctrlPr>
                      </m:sSubPr>
                      <m:e>
                        <m:r>
                          <a:rPr lang="fr-FR" sz="2800" b="1" i="1">
                            <a:effectLst/>
                            <a:latin typeface="Cambria Math"/>
                            <a:ea typeface="Calibri"/>
                            <a:cs typeface="Times New Roman"/>
                          </a:rPr>
                          <m:t>𝑽</m:t>
                        </m:r>
                      </m:e>
                      <m:sub>
                        <m:r>
                          <a:rPr lang="fr-FR" sz="2800" b="1" i="1">
                            <a:effectLst/>
                            <a:latin typeface="Cambria Math"/>
                            <a:ea typeface="Calibri"/>
                            <a:cs typeface="Times New Roman"/>
                          </a:rPr>
                          <m:t>𝒕</m:t>
                        </m:r>
                      </m:sub>
                    </m:sSub>
                    <m:r>
                      <a:rPr lang="fr-FR" sz="2800" b="1">
                        <a:effectLst/>
                        <a:latin typeface="Cambria Math"/>
                        <a:ea typeface="Calibri"/>
                        <a:cs typeface="Times New Roman"/>
                      </a:rPr>
                      <m:t> + </m:t>
                    </m:r>
                    <m:sSub>
                      <m:sSubPr>
                        <m:ctrlPr>
                          <a:rPr lang="en-US" sz="2800" b="1" i="1">
                            <a:effectLst/>
                            <a:latin typeface="Cambria Math"/>
                            <a:cs typeface="Times New Roman"/>
                          </a:rPr>
                        </m:ctrlPr>
                      </m:sSubPr>
                      <m:e>
                        <m:r>
                          <a:rPr lang="fr-FR" sz="2800" b="1" i="1">
                            <a:effectLst/>
                            <a:latin typeface="Cambria Math"/>
                            <a:ea typeface="Calibri"/>
                            <a:cs typeface="Times New Roman"/>
                          </a:rPr>
                          <m:t>𝑩</m:t>
                        </m:r>
                      </m:e>
                      <m:sub>
                        <m:r>
                          <a:rPr lang="fr-FR" sz="2800" b="1" i="1">
                            <a:effectLst/>
                            <a:latin typeface="Cambria Math"/>
                            <a:ea typeface="Calibri"/>
                            <a:cs typeface="Times New Roman"/>
                          </a:rPr>
                          <m:t>𝟑</m:t>
                        </m:r>
                      </m:sub>
                    </m:sSub>
                    <m:r>
                      <a:rPr lang="fr-FR" sz="2800" b="1">
                        <a:effectLst/>
                        <a:latin typeface="Cambria Math"/>
                        <a:ea typeface="Calibri"/>
                        <a:cs typeface="Times New Roman"/>
                      </a:rPr>
                      <m:t> </m:t>
                    </m:r>
                    <m:sSub>
                      <m:sSubPr>
                        <m:ctrlPr>
                          <a:rPr lang="en-US" sz="2800" b="1" i="1">
                            <a:effectLst/>
                            <a:latin typeface="Cambria Math"/>
                            <a:cs typeface="Times New Roman"/>
                          </a:rPr>
                        </m:ctrlPr>
                      </m:sSubPr>
                      <m:e>
                        <m:r>
                          <a:rPr lang="fr-FR" sz="2800" b="1" i="1">
                            <a:effectLst/>
                            <a:latin typeface="Cambria Math"/>
                            <a:ea typeface="Calibri"/>
                            <a:cs typeface="Times New Roman"/>
                          </a:rPr>
                          <m:t>𝑾</m:t>
                        </m:r>
                      </m:e>
                      <m:sub>
                        <m:r>
                          <a:rPr lang="fr-FR" sz="2800" b="1" i="1">
                            <a:effectLst/>
                            <a:latin typeface="Cambria Math"/>
                            <a:ea typeface="Calibri"/>
                            <a:cs typeface="Times New Roman"/>
                          </a:rPr>
                          <m:t>𝒕</m:t>
                        </m:r>
                      </m:sub>
                    </m:sSub>
                    <m:r>
                      <a:rPr lang="fr-FR" sz="2800" b="1">
                        <a:effectLst/>
                        <a:latin typeface="Cambria Math"/>
                        <a:ea typeface="Calibri"/>
                        <a:cs typeface="Times New Roman"/>
                      </a:rPr>
                      <m:t> </m:t>
                    </m:r>
                  </m:oMath>
                </a14:m>
                <a:endParaRPr lang="ar-SA" sz="2800" b="1" dirty="0"/>
              </a:p>
            </p:txBody>
          </p:sp>
        </mc:Choice>
        <mc:Fallback>
          <p:sp>
            <p:nvSpPr>
              <p:cNvPr id="9" name="Rectangle 8"/>
              <p:cNvSpPr>
                <a:spLocks noRot="1" noChangeAspect="1" noMove="1" noResize="1" noEditPoints="1" noAdjustHandles="1" noChangeArrowheads="1" noChangeShapeType="1" noTextEdit="1"/>
              </p:cNvSpPr>
              <p:nvPr/>
            </p:nvSpPr>
            <p:spPr>
              <a:xfrm>
                <a:off x="2" y="2768629"/>
                <a:ext cx="9143998" cy="523220"/>
              </a:xfrm>
              <a:prstGeom prst="rect">
                <a:avLst/>
              </a:prstGeom>
              <a:blipFill rotWithShape="1">
                <a:blip r:embed="rId2"/>
                <a:stretch>
                  <a:fillRect t="-6977" r="-1333" b="-36047"/>
                </a:stretch>
              </a:blipFill>
            </p:spPr>
            <p:txBody>
              <a:bodyPr/>
              <a:lstStyle/>
              <a:p>
                <a:r>
                  <a:rPr lang="ar-SA">
                    <a:noFill/>
                  </a:rPr>
                  <a:t> </a:t>
                </a:r>
              </a:p>
            </p:txBody>
          </p:sp>
        </mc:Fallback>
      </mc:AlternateContent>
      <p:sp>
        <p:nvSpPr>
          <p:cNvPr id="10" name="Rectangle 9"/>
          <p:cNvSpPr/>
          <p:nvPr/>
        </p:nvSpPr>
        <p:spPr>
          <a:xfrm>
            <a:off x="1" y="4149080"/>
            <a:ext cx="9120896" cy="2215991"/>
          </a:xfrm>
          <a:prstGeom prst="rect">
            <a:avLst/>
          </a:prstGeom>
        </p:spPr>
        <p:txBody>
          <a:bodyPr wrap="square">
            <a:spAutoFit/>
          </a:bodyPr>
          <a:lstStyle/>
          <a:p>
            <a:pPr marL="342900" lvl="0" indent="-342900" algn="just" rtl="1">
              <a:lnSpc>
                <a:spcPct val="115000"/>
              </a:lnSpc>
              <a:spcAft>
                <a:spcPts val="0"/>
              </a:spcAft>
              <a:buFont typeface="Wingdings"/>
              <a:buChar char=""/>
              <a:tabLst>
                <a:tab pos="268605" algn="l"/>
                <a:tab pos="593725" algn="l"/>
                <a:tab pos="719455" algn="l"/>
              </a:tabLst>
            </a:pPr>
            <a:r>
              <a:rPr lang="ar-SA" sz="2400" b="1" u="sng" dirty="0">
                <a:latin typeface="Traditional Arabic" pitchFamily="18" charset="-78"/>
                <a:ea typeface="Calibri"/>
                <a:cs typeface="Traditional Arabic" pitchFamily="18" charset="-78"/>
              </a:rPr>
              <a:t>الإنتقادات الموجهة لنظرية الدخل النسبي: </a:t>
            </a:r>
            <a:r>
              <a:rPr lang="ar-SA" sz="2400" b="1" dirty="0">
                <a:latin typeface="Traditional Arabic" pitchFamily="18" charset="-78"/>
                <a:ea typeface="Calibri"/>
                <a:cs typeface="Traditional Arabic" pitchFamily="18" charset="-78"/>
              </a:rPr>
              <a:t>من أهم الإنتقادات الموجهة لنموذج الدخل النسبي ما يلي:</a:t>
            </a:r>
            <a:endParaRPr lang="en-US" sz="2400" b="1" dirty="0">
              <a:latin typeface="Traditional Arabic" pitchFamily="18" charset="-78"/>
              <a:ea typeface="Calibri"/>
              <a:cs typeface="Traditional Arabic" pitchFamily="18" charset="-78"/>
            </a:endParaRPr>
          </a:p>
          <a:p>
            <a:pPr marL="342900" lvl="0" indent="-342900" algn="r" rtl="1">
              <a:lnSpc>
                <a:spcPct val="115000"/>
              </a:lnSpc>
              <a:spcAft>
                <a:spcPts val="0"/>
              </a:spcAft>
              <a:buFont typeface="Traditional Arabic"/>
              <a:buChar char="-"/>
              <a:tabLst>
                <a:tab pos="448945" algn="l"/>
                <a:tab pos="899160" algn="l"/>
              </a:tabLst>
            </a:pPr>
            <a:r>
              <a:rPr lang="ar-SA" sz="2400" b="1" dirty="0">
                <a:latin typeface="Traditional Arabic" pitchFamily="18" charset="-78"/>
                <a:ea typeface="Calibri"/>
                <a:cs typeface="Traditional Arabic" pitchFamily="18" charset="-78"/>
              </a:rPr>
              <a:t>رفض الكثير من الإقتصاديين قبول وجهة النظر الخاصة بأن الأفراد يبنون قرارات الإستهلاك على عوامل رشيدة متل الدخل النسبي؛</a:t>
            </a:r>
            <a:endParaRPr lang="en-US" sz="2400" b="1" dirty="0">
              <a:latin typeface="Traditional Arabic" pitchFamily="18" charset="-78"/>
              <a:ea typeface="Calibri"/>
              <a:cs typeface="Traditional Arabic" pitchFamily="18" charset="-78"/>
            </a:endParaRPr>
          </a:p>
          <a:p>
            <a:pPr marL="342900" lvl="0" indent="-342900" algn="r" rtl="1">
              <a:lnSpc>
                <a:spcPct val="115000"/>
              </a:lnSpc>
              <a:spcAft>
                <a:spcPts val="0"/>
              </a:spcAft>
              <a:buFont typeface="Traditional Arabic"/>
              <a:buChar char="-"/>
              <a:tabLst>
                <a:tab pos="448945" algn="l"/>
                <a:tab pos="899160" algn="l"/>
              </a:tabLst>
            </a:pPr>
            <a:r>
              <a:rPr lang="ar-SA" sz="2400" b="1" dirty="0">
                <a:latin typeface="Traditional Arabic" pitchFamily="18" charset="-78"/>
                <a:ea typeface="Calibri"/>
                <a:cs typeface="Traditional Arabic" pitchFamily="18" charset="-78"/>
              </a:rPr>
              <a:t>لا يؤثر الدخل النسبي بشكل كامل على الإستهلاك، حيث أن هذه الفكرة نابعة من فكرة الدخل </a:t>
            </a:r>
            <a:r>
              <a:rPr lang="ar-SA" sz="2400" b="1" dirty="0" smtClean="0">
                <a:latin typeface="Traditional Arabic" pitchFamily="18" charset="-78"/>
                <a:ea typeface="Calibri"/>
                <a:cs typeface="Traditional Arabic" pitchFamily="18" charset="-78"/>
              </a:rPr>
              <a:t>المطلق؛</a:t>
            </a:r>
          </a:p>
          <a:p>
            <a:pPr marL="342900" lvl="0" indent="-342900" algn="r" rtl="1">
              <a:lnSpc>
                <a:spcPct val="115000"/>
              </a:lnSpc>
              <a:spcAft>
                <a:spcPts val="0"/>
              </a:spcAft>
              <a:buFont typeface="Traditional Arabic"/>
              <a:buChar char="-"/>
              <a:tabLst>
                <a:tab pos="448945" algn="l"/>
                <a:tab pos="899160" algn="l"/>
              </a:tabLst>
            </a:pPr>
            <a:r>
              <a:rPr lang="ar-SA" sz="2400" b="1" dirty="0" smtClean="0">
                <a:latin typeface="Traditional Arabic" pitchFamily="18" charset="-78"/>
                <a:ea typeface="Calibri"/>
                <a:cs typeface="Traditional Arabic" pitchFamily="18" charset="-78"/>
              </a:rPr>
              <a:t>وجود </a:t>
            </a:r>
            <a:r>
              <a:rPr lang="ar-SA" sz="2400" b="1" dirty="0">
                <a:latin typeface="Traditional Arabic" pitchFamily="18" charset="-78"/>
                <a:ea typeface="Calibri"/>
                <a:cs typeface="Traditional Arabic" pitchFamily="18" charset="-78"/>
              </a:rPr>
              <a:t>إرتباط كبير بين الدخل المتاح والدحل </a:t>
            </a:r>
            <a:r>
              <a:rPr lang="ar-SA" sz="2400" b="1" dirty="0" smtClean="0">
                <a:latin typeface="Traditional Arabic" pitchFamily="18" charset="-78"/>
                <a:ea typeface="Calibri"/>
                <a:cs typeface="Traditional Arabic" pitchFamily="18" charset="-78"/>
              </a:rPr>
              <a:t>السابق</a:t>
            </a:r>
            <a:endParaRPr lang="ar-SA" sz="2400" b="1" dirty="0">
              <a:latin typeface="Traditional Arabic" pitchFamily="18" charset="-78"/>
              <a:cs typeface="Traditional Arabic" pitchFamily="18" charset="-78"/>
            </a:endParaRPr>
          </a:p>
        </p:txBody>
      </p:sp>
    </p:spTree>
    <p:extLst>
      <p:ext uri="{BB962C8B-B14F-4D97-AF65-F5344CB8AC3E}">
        <p14:creationId xmlns="" xmlns:p14="http://schemas.microsoft.com/office/powerpoint/2010/main" val="921340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1+#ppt_w/2"/>
                                          </p:val>
                                        </p:tav>
                                        <p:tav tm="100000">
                                          <p:val>
                                            <p:strVal val="#ppt_x"/>
                                          </p:val>
                                        </p:tav>
                                      </p:tavLst>
                                    </p:anim>
                                    <p:anim calcmode="lin" valueType="num">
                                      <p:cBhvr additive="base">
                                        <p:cTn id="14"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1+#ppt_w/2"/>
                                          </p:val>
                                        </p:tav>
                                        <p:tav tm="100000">
                                          <p:val>
                                            <p:strVal val="#ppt_x"/>
                                          </p:val>
                                        </p:tav>
                                      </p:tavLst>
                                    </p:anim>
                                    <p:anim calcmode="lin" valueType="num">
                                      <p:cBhvr additive="base">
                                        <p:cTn id="20"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 xmlns:a14="http://schemas.microsoft.com/office/drawing/2010/main" Requires="a14">
          <p:sp>
            <p:nvSpPr>
              <p:cNvPr id="2" name="Rectangle 1"/>
              <p:cNvSpPr/>
              <p:nvPr/>
            </p:nvSpPr>
            <p:spPr>
              <a:xfrm>
                <a:off x="0" y="116632"/>
                <a:ext cx="9144000" cy="2074414"/>
              </a:xfrm>
              <a:prstGeom prst="rect">
                <a:avLst/>
              </a:prstGeom>
            </p:spPr>
            <p:txBody>
              <a:bodyPr wrap="square">
                <a:spAutoFit/>
              </a:bodyPr>
              <a:lstStyle/>
              <a:p>
                <a:pPr marL="285750" indent="-285750" algn="just" rtl="1">
                  <a:lnSpc>
                    <a:spcPct val="115000"/>
                  </a:lnSpc>
                  <a:spcAft>
                    <a:spcPts val="0"/>
                  </a:spcAft>
                  <a:buFont typeface="Wingdings" pitchFamily="2" charset="2"/>
                  <a:buChar char="q"/>
                  <a:tabLst>
                    <a:tab pos="359410" algn="l"/>
                    <a:tab pos="448945" algn="l"/>
                    <a:tab pos="593725" algn="l"/>
                    <a:tab pos="719455" algn="l"/>
                  </a:tabLst>
                </a:pPr>
                <a:r>
                  <a:rPr lang="ar-SA" sz="2800" b="1" dirty="0">
                    <a:solidFill>
                      <a:srgbClr val="00B050"/>
                    </a:solidFill>
                    <a:ea typeface="Calibri"/>
                    <a:cs typeface="Traditional Arabic"/>
                  </a:rPr>
                  <a:t>نظرية الدخل </a:t>
                </a:r>
                <a:r>
                  <a:rPr lang="ar-SA" sz="2800" b="1" dirty="0" smtClean="0">
                    <a:solidFill>
                      <a:srgbClr val="00B050"/>
                    </a:solidFill>
                    <a:ea typeface="Calibri"/>
                    <a:cs typeface="Traditional Arabic"/>
                  </a:rPr>
                  <a:t>الدائم: </a:t>
                </a:r>
                <a:r>
                  <a:rPr lang="ar-SA" sz="2800" b="1" dirty="0" smtClean="0">
                    <a:ea typeface="Calibri"/>
                    <a:cs typeface="Traditional Arabic"/>
                  </a:rPr>
                  <a:t>يرى </a:t>
                </a:r>
                <a:r>
                  <a:rPr lang="ar-SA" sz="2800" b="1" dirty="0">
                    <a:ea typeface="Calibri"/>
                    <a:cs typeface="Traditional Arabic"/>
                  </a:rPr>
                  <a:t>الإقتصادي فريدمان أن سلوك الأفراد الخاص بإنفاقهم الإستهلاكي لا يتحدد بمستوى الدخل الحالي، وإنما بالدخل الدائم.</a:t>
                </a:r>
                <a:endParaRPr lang="en-US" sz="2800" b="1" dirty="0">
                  <a:ea typeface="Calibri"/>
                  <a:cs typeface="Arial"/>
                </a:endParaRPr>
              </a:p>
              <a:p>
                <a:pPr algn="just" rtl="1">
                  <a:lnSpc>
                    <a:spcPct val="115000"/>
                  </a:lnSpc>
                  <a:spcAft>
                    <a:spcPts val="0"/>
                  </a:spcAft>
                  <a:tabLst>
                    <a:tab pos="359410" algn="l"/>
                    <a:tab pos="448945" algn="l"/>
                    <a:tab pos="593725" algn="l"/>
                    <a:tab pos="719455" algn="l"/>
                  </a:tabLst>
                </a:pPr>
                <a:r>
                  <a:rPr lang="ar-SA" sz="2800" b="1" dirty="0">
                    <a:ea typeface="Calibri"/>
                    <a:cs typeface="Traditional Arabic"/>
                  </a:rPr>
                  <a:t>وطبقا لهذه الفرضية يكون الإنفاق الإستهلاكي بالنسبة للدخل الدائم: </a:t>
                </a:r>
                <a:endParaRPr lang="en-US" sz="2800" b="1" dirty="0">
                  <a:ea typeface="Calibri"/>
                  <a:cs typeface="Arial"/>
                </a:endParaRPr>
              </a:p>
              <a:p>
                <a:pPr algn="just" rtl="1">
                  <a:lnSpc>
                    <a:spcPct val="115000"/>
                  </a:lnSpc>
                  <a:spcAft>
                    <a:spcPts val="0"/>
                  </a:spcAft>
                  <a:tabLst>
                    <a:tab pos="359410" algn="l"/>
                    <a:tab pos="448945" algn="l"/>
                    <a:tab pos="593725" algn="l"/>
                    <a:tab pos="719455" algn="l"/>
                  </a:tabLst>
                </a:pPr>
                <a14:m>
                  <m:oMathPara xmlns:m="http://schemas.openxmlformats.org/officeDocument/2006/math">
                    <m:oMathParaPr>
                      <m:jc m:val="centerGroup"/>
                    </m:oMathParaPr>
                    <m:oMath xmlns:m="http://schemas.openxmlformats.org/officeDocument/2006/math">
                      <m:r>
                        <a:rPr lang="en-US" sz="2800" b="1" i="1">
                          <a:effectLst/>
                          <a:latin typeface="Cambria Math"/>
                          <a:ea typeface="Calibri"/>
                          <a:cs typeface="Traditional Arabic"/>
                        </a:rPr>
                        <m:t>𝑪</m:t>
                      </m:r>
                      <m:r>
                        <a:rPr lang="en-US" sz="2800" b="1" i="1">
                          <a:effectLst/>
                          <a:latin typeface="Cambria Math"/>
                          <a:ea typeface="Calibri"/>
                          <a:cs typeface="Traditional Arabic"/>
                        </a:rPr>
                        <m:t>=</m:t>
                      </m:r>
                      <m:r>
                        <a:rPr lang="en-US" sz="2800" b="1" i="1">
                          <a:effectLst/>
                          <a:latin typeface="Cambria Math"/>
                          <a:ea typeface="Calibri"/>
                          <a:cs typeface="Traditional Arabic"/>
                        </a:rPr>
                        <m:t>𝒃</m:t>
                      </m:r>
                      <m:sSup>
                        <m:sSupPr>
                          <m:ctrlPr>
                            <a:rPr lang="en-US" sz="2800" b="1" i="1">
                              <a:effectLst/>
                              <a:latin typeface="Cambria Math"/>
                              <a:ea typeface="Calibri"/>
                              <a:cs typeface="Traditional Arabic"/>
                            </a:rPr>
                          </m:ctrlPr>
                        </m:sSupPr>
                        <m:e>
                          <m:r>
                            <a:rPr lang="en-US" sz="2800" b="1" i="1">
                              <a:effectLst/>
                              <a:latin typeface="Cambria Math"/>
                              <a:ea typeface="Calibri"/>
                              <a:cs typeface="Traditional Arabic"/>
                            </a:rPr>
                            <m:t>𝒚</m:t>
                          </m:r>
                        </m:e>
                        <m:sup>
                          <m:r>
                            <a:rPr lang="en-US" sz="2800" b="1" i="1">
                              <a:effectLst/>
                              <a:latin typeface="Cambria Math"/>
                              <a:ea typeface="Calibri"/>
                              <a:cs typeface="Traditional Arabic"/>
                            </a:rPr>
                            <m:t>𝒑</m:t>
                          </m:r>
                        </m:sup>
                      </m:sSup>
                    </m:oMath>
                  </m:oMathPara>
                </a14:m>
                <a:endParaRPr lang="en-US" sz="2800" b="1" dirty="0">
                  <a:ea typeface="Calibri"/>
                  <a:cs typeface="Arial"/>
                </a:endParaRPr>
              </a:p>
            </p:txBody>
          </p:sp>
        </mc:Choice>
        <mc:Fallback>
          <p:sp>
            <p:nvSpPr>
              <p:cNvPr id="2" name="Rectangle 1"/>
              <p:cNvSpPr>
                <a:spLocks noRot="1" noChangeAspect="1" noMove="1" noResize="1" noEditPoints="1" noAdjustHandles="1" noChangeArrowheads="1" noChangeShapeType="1" noTextEdit="1"/>
              </p:cNvSpPr>
              <p:nvPr/>
            </p:nvSpPr>
            <p:spPr>
              <a:xfrm>
                <a:off x="0" y="116632"/>
                <a:ext cx="9144000" cy="2074414"/>
              </a:xfrm>
              <a:prstGeom prst="rect">
                <a:avLst/>
              </a:prstGeom>
              <a:blipFill rotWithShape="1">
                <a:blip r:embed="rId2"/>
                <a:stretch>
                  <a:fillRect l="-2333" t="-1176" r="-1333"/>
                </a:stretch>
              </a:blipFill>
            </p:spPr>
            <p:txBody>
              <a:bodyPr/>
              <a:lstStyle/>
              <a:p>
                <a:r>
                  <a:rPr lang="ar-SA">
                    <a:noFill/>
                  </a:rPr>
                  <a:t> </a:t>
                </a:r>
              </a:p>
            </p:txBody>
          </p:sp>
        </mc:Fallback>
      </mc:AlternateContent>
      <p:sp>
        <p:nvSpPr>
          <p:cNvPr id="3" name="Rectangle 2"/>
          <p:cNvSpPr/>
          <p:nvPr/>
        </p:nvSpPr>
        <p:spPr>
          <a:xfrm>
            <a:off x="13199" y="2674640"/>
            <a:ext cx="9144000" cy="954107"/>
          </a:xfrm>
          <a:prstGeom prst="rect">
            <a:avLst/>
          </a:prstGeom>
        </p:spPr>
        <p:txBody>
          <a:bodyPr wrap="square">
            <a:spAutoFit/>
          </a:bodyPr>
          <a:lstStyle/>
          <a:p>
            <a:pPr algn="r"/>
            <a:r>
              <a:rPr lang="ar-SA" sz="2800" b="1" dirty="0">
                <a:ea typeface="Times New Roman"/>
                <a:cs typeface="Traditional Arabic"/>
              </a:rPr>
              <a:t>ويمكن </a:t>
            </a:r>
            <a:r>
              <a:rPr lang="ar-SA" sz="2800" b="1" u="sng" dirty="0">
                <a:ea typeface="Times New Roman"/>
                <a:cs typeface="Traditional Arabic"/>
              </a:rPr>
              <a:t>تعريف الدخل الدائم </a:t>
            </a:r>
            <a:r>
              <a:rPr lang="ar-SA" sz="2800" b="1" dirty="0">
                <a:ea typeface="Times New Roman"/>
                <a:cs typeface="Traditional Arabic"/>
              </a:rPr>
              <a:t>بأنه الوسط المرجح للدخل الحالي ودخول السنوات الماضية، وذلك بإفتراض تناقص الوزن كلما بعدت الفترة</a:t>
            </a:r>
            <a:endParaRPr lang="ar-SA" sz="2800" b="1" dirty="0"/>
          </a:p>
        </p:txBody>
      </p:sp>
      <p:sp>
        <p:nvSpPr>
          <p:cNvPr id="5" name="Rectangle 4"/>
          <p:cNvSpPr/>
          <p:nvPr/>
        </p:nvSpPr>
        <p:spPr>
          <a:xfrm>
            <a:off x="13199" y="4149080"/>
            <a:ext cx="9130801" cy="2569934"/>
          </a:xfrm>
          <a:prstGeom prst="rect">
            <a:avLst/>
          </a:prstGeom>
        </p:spPr>
        <p:txBody>
          <a:bodyPr wrap="square">
            <a:spAutoFit/>
          </a:bodyPr>
          <a:lstStyle/>
          <a:p>
            <a:pPr marL="342900" lvl="0" indent="-342900" algn="just" rtl="1">
              <a:lnSpc>
                <a:spcPct val="115000"/>
              </a:lnSpc>
              <a:spcAft>
                <a:spcPts val="0"/>
              </a:spcAft>
              <a:buFont typeface="Wingdings"/>
              <a:buChar char=""/>
              <a:tabLst>
                <a:tab pos="268605" algn="l"/>
                <a:tab pos="448945" algn="l"/>
                <a:tab pos="593725" algn="l"/>
                <a:tab pos="719455" algn="l"/>
              </a:tabLst>
            </a:pPr>
            <a:r>
              <a:rPr lang="ar-SA" sz="2800" b="1" u="sng" dirty="0">
                <a:solidFill>
                  <a:srgbClr val="000000"/>
                </a:solidFill>
                <a:ea typeface="Times New Roman"/>
                <a:cs typeface="Traditional Arabic"/>
              </a:rPr>
              <a:t>الإنتقادات المواجهة لنظرية الدخل الدائم: </a:t>
            </a:r>
            <a:r>
              <a:rPr lang="ar-SA" sz="2800" b="1" dirty="0">
                <a:solidFill>
                  <a:srgbClr val="000000"/>
                </a:solidFill>
                <a:ea typeface="Times New Roman"/>
                <a:cs typeface="Traditional Arabic"/>
              </a:rPr>
              <a:t>إن تحليل فريدمان لنظريته لقى دعما من طرف عدة دراسات تجريبية إلا إن هناك إنتقادات كثيرة وجهت لنظريته من بينها:</a:t>
            </a:r>
            <a:endParaRPr lang="en-US" sz="2800" b="1" dirty="0">
              <a:ea typeface="Calibri"/>
              <a:cs typeface="Arial"/>
            </a:endParaRPr>
          </a:p>
          <a:p>
            <a:pPr marL="342900" lvl="0" indent="-342900" algn="r" rtl="1">
              <a:lnSpc>
                <a:spcPct val="115000"/>
              </a:lnSpc>
              <a:spcAft>
                <a:spcPts val="0"/>
              </a:spcAft>
              <a:buFont typeface="Traditional Arabic"/>
              <a:buChar char="-"/>
              <a:tabLst>
                <a:tab pos="448945" algn="l"/>
                <a:tab pos="899160" algn="l"/>
              </a:tabLst>
            </a:pPr>
            <a:r>
              <a:rPr lang="ar-SA" sz="2800" b="1" dirty="0">
                <a:solidFill>
                  <a:srgbClr val="000000"/>
                </a:solidFill>
                <a:ea typeface="Times New Roman"/>
                <a:cs typeface="Traditional Arabic"/>
              </a:rPr>
              <a:t>الفرضية القائلة بعدم وجود إرتباط بين الإستهلاك العابر والدخل العابر  حيث ثبت بأن هناك علاقة بين هذين </a:t>
            </a:r>
            <a:r>
              <a:rPr lang="ar-SA" sz="2800" b="1" dirty="0" smtClean="0">
                <a:solidFill>
                  <a:srgbClr val="000000"/>
                </a:solidFill>
                <a:ea typeface="Times New Roman"/>
                <a:cs typeface="Traditional Arabic"/>
              </a:rPr>
              <a:t>العنصرين؛</a:t>
            </a:r>
            <a:endParaRPr lang="ar-SA" sz="2800" b="1" dirty="0" smtClean="0">
              <a:ea typeface="Times New Roman"/>
              <a:cs typeface="Arial"/>
            </a:endParaRPr>
          </a:p>
          <a:p>
            <a:pPr marL="342900" lvl="0" indent="-342900" algn="r" rtl="1">
              <a:lnSpc>
                <a:spcPct val="115000"/>
              </a:lnSpc>
              <a:spcAft>
                <a:spcPts val="0"/>
              </a:spcAft>
              <a:buFont typeface="Traditional Arabic"/>
              <a:buChar char="-"/>
              <a:tabLst>
                <a:tab pos="448945" algn="l"/>
                <a:tab pos="899160" algn="l"/>
              </a:tabLst>
            </a:pPr>
            <a:r>
              <a:rPr lang="ar-SA" sz="2800" b="1" dirty="0" smtClean="0">
                <a:solidFill>
                  <a:srgbClr val="000000"/>
                </a:solidFill>
                <a:ea typeface="Times New Roman"/>
                <a:cs typeface="Traditional Arabic"/>
              </a:rPr>
              <a:t>صعوبة </a:t>
            </a:r>
            <a:r>
              <a:rPr lang="ar-SA" sz="2800" b="1" dirty="0">
                <a:solidFill>
                  <a:srgbClr val="000000"/>
                </a:solidFill>
                <a:ea typeface="Times New Roman"/>
                <a:cs typeface="Traditional Arabic"/>
              </a:rPr>
              <a:t>قياس الدخل الدائم مهما كانت الوسائل الإحصائية </a:t>
            </a:r>
            <a:r>
              <a:rPr lang="ar-SA" sz="2800" b="1" dirty="0" smtClean="0">
                <a:solidFill>
                  <a:srgbClr val="000000"/>
                </a:solidFill>
                <a:ea typeface="Times New Roman"/>
                <a:cs typeface="Traditional Arabic"/>
              </a:rPr>
              <a:t>المستعملة</a:t>
            </a:r>
            <a:endParaRPr lang="ar-SA" sz="2800" b="1" dirty="0"/>
          </a:p>
        </p:txBody>
      </p:sp>
    </p:spTree>
    <p:extLst>
      <p:ext uri="{BB962C8B-B14F-4D97-AF65-F5344CB8AC3E}">
        <p14:creationId xmlns="" xmlns:p14="http://schemas.microsoft.com/office/powerpoint/2010/main" val="4091771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heel(1)">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heel(1)">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3"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wheel(3)">
                                      <p:cBhvr>
                                        <p:cTn id="22" dur="20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8"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wheel(8)">
                                      <p:cBhvr>
                                        <p:cTn id="27" dur="20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8"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wheel(8)">
                                      <p:cBhvr>
                                        <p:cTn id="32" dur="20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8" fill="hold" grpId="0" nodeType="clickEffect">
                                  <p:stCondLst>
                                    <p:cond delay="0"/>
                                  </p:stCondLst>
                                  <p:childTnLst>
                                    <p:set>
                                      <p:cBhvr>
                                        <p:cTn id="36" dur="1" fill="hold">
                                          <p:stCondLst>
                                            <p:cond delay="0"/>
                                          </p:stCondLst>
                                        </p:cTn>
                                        <p:tgtEl>
                                          <p:spTgt spid="5">
                                            <p:txEl>
                                              <p:pRg st="2" end="2"/>
                                            </p:txEl>
                                          </p:spTgt>
                                        </p:tgtEl>
                                        <p:attrNameLst>
                                          <p:attrName>style.visibility</p:attrName>
                                        </p:attrNameLst>
                                      </p:cBhvr>
                                      <p:to>
                                        <p:strVal val="visible"/>
                                      </p:to>
                                    </p:set>
                                    <p:animEffect transition="in" filter="wheel(8)">
                                      <p:cBhvr>
                                        <p:cTn id="37"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 xmlns:a14="http://schemas.microsoft.com/office/drawing/2010/main" Requires="a14">
          <p:sp>
            <p:nvSpPr>
              <p:cNvPr id="2" name="Rectangle 1"/>
              <p:cNvSpPr/>
              <p:nvPr/>
            </p:nvSpPr>
            <p:spPr>
              <a:xfrm>
                <a:off x="0" y="83527"/>
                <a:ext cx="9144000" cy="3065455"/>
              </a:xfrm>
              <a:prstGeom prst="rect">
                <a:avLst/>
              </a:prstGeom>
            </p:spPr>
            <p:txBody>
              <a:bodyPr wrap="square">
                <a:spAutoFit/>
              </a:bodyPr>
              <a:lstStyle/>
              <a:p>
                <a:pPr marL="285750" indent="-285750" algn="just" rtl="1">
                  <a:lnSpc>
                    <a:spcPct val="115000"/>
                  </a:lnSpc>
                  <a:spcAft>
                    <a:spcPts val="0"/>
                  </a:spcAft>
                  <a:buFont typeface="Wingdings" pitchFamily="2" charset="2"/>
                  <a:buChar char="q"/>
                  <a:tabLst>
                    <a:tab pos="359410" algn="l"/>
                    <a:tab pos="448945" algn="l"/>
                    <a:tab pos="593725" algn="l"/>
                    <a:tab pos="719455" algn="l"/>
                  </a:tabLst>
                </a:pPr>
                <a:r>
                  <a:rPr lang="ar-SA" sz="2400" b="1" dirty="0" smtClean="0">
                    <a:solidFill>
                      <a:srgbClr val="7030A0"/>
                    </a:solidFill>
                    <a:latin typeface="Traditional Arabic" pitchFamily="18" charset="-78"/>
                    <a:ea typeface="Calibri"/>
                    <a:cs typeface="Traditional Arabic" pitchFamily="18" charset="-78"/>
                  </a:rPr>
                  <a:t>نظرية دورة الحياة: </a:t>
                </a:r>
                <a:r>
                  <a:rPr lang="ar-SA" sz="2400" b="1" dirty="0" smtClean="0">
                    <a:latin typeface="Traditional Arabic" pitchFamily="18" charset="-78"/>
                    <a:ea typeface="Calibri"/>
                    <a:cs typeface="Traditional Arabic" pitchFamily="18" charset="-78"/>
                  </a:rPr>
                  <a:t>تنظر </a:t>
                </a:r>
                <a:r>
                  <a:rPr lang="ar-SA" sz="2400" b="1" dirty="0">
                    <a:latin typeface="Traditional Arabic" pitchFamily="18" charset="-78"/>
                    <a:ea typeface="Calibri"/>
                    <a:cs typeface="Traditional Arabic" pitchFamily="18" charset="-78"/>
                  </a:rPr>
                  <a:t>هذه النظرية للدخل على أنه كل ما يكتسبه الإنسان طيلة فترة حياته العملية من بدئه العمل إلى أن يتوقف عن العمل، وخلال هذه الفترة يستهلك الفرد جزءا من دخله ويدخر جزءا آخر، ووفقا لهذه النظرية فإن الثروة تنقسم إلى:</a:t>
                </a:r>
                <a:endParaRPr lang="en-US" sz="2400" b="1" dirty="0">
                  <a:latin typeface="Traditional Arabic" pitchFamily="18" charset="-78"/>
                  <a:ea typeface="Calibri"/>
                  <a:cs typeface="Traditional Arabic" pitchFamily="18" charset="-78"/>
                </a:endParaRPr>
              </a:p>
              <a:p>
                <a:pPr marL="342900" lvl="0" indent="-342900" algn="r" rtl="1">
                  <a:lnSpc>
                    <a:spcPct val="115000"/>
                  </a:lnSpc>
                  <a:spcAft>
                    <a:spcPts val="0"/>
                  </a:spcAft>
                  <a:buFont typeface="Traditional Arabic"/>
                  <a:buChar char="-"/>
                  <a:tabLst>
                    <a:tab pos="448945" algn="l"/>
                    <a:tab pos="899160" algn="l"/>
                  </a:tabLst>
                </a:pPr>
                <a:r>
                  <a:rPr lang="ar-SA" sz="2400" b="1" dirty="0">
                    <a:latin typeface="Traditional Arabic" pitchFamily="18" charset="-78"/>
                    <a:ea typeface="Calibri"/>
                    <a:cs typeface="Traditional Arabic" pitchFamily="18" charset="-78"/>
                  </a:rPr>
                  <a:t>الدخل الجاري من مصادر غير </a:t>
                </a:r>
                <a:r>
                  <a:rPr lang="ar-SA" sz="2400" b="1" dirty="0" smtClean="0">
                    <a:latin typeface="Traditional Arabic" pitchFamily="18" charset="-78"/>
                    <a:ea typeface="Calibri"/>
                    <a:cs typeface="Traditional Arabic" pitchFamily="18" charset="-78"/>
                  </a:rPr>
                  <a:t>الملكية؛</a:t>
                </a:r>
              </a:p>
              <a:p>
                <a:pPr marL="342900" lvl="0" indent="-342900" algn="r" rtl="1">
                  <a:lnSpc>
                    <a:spcPct val="115000"/>
                  </a:lnSpc>
                  <a:spcAft>
                    <a:spcPts val="0"/>
                  </a:spcAft>
                  <a:buFont typeface="Traditional Arabic"/>
                  <a:buChar char="-"/>
                  <a:tabLst>
                    <a:tab pos="448945" algn="l"/>
                    <a:tab pos="899160" algn="l"/>
                  </a:tabLst>
                </a:pPr>
                <a:r>
                  <a:rPr lang="ar-SA" sz="2400" b="1" dirty="0" smtClean="0">
                    <a:latin typeface="Traditional Arabic" pitchFamily="18" charset="-78"/>
                    <a:ea typeface="Calibri"/>
                    <a:cs typeface="Traditional Arabic" pitchFamily="18" charset="-78"/>
                  </a:rPr>
                  <a:t>الدخل </a:t>
                </a:r>
                <a:r>
                  <a:rPr lang="ar-SA" sz="2400" b="1" dirty="0">
                    <a:latin typeface="Traditional Arabic" pitchFamily="18" charset="-78"/>
                    <a:ea typeface="Calibri"/>
                    <a:cs typeface="Traditional Arabic" pitchFamily="18" charset="-78"/>
                  </a:rPr>
                  <a:t>السنوي المتوقع من مصادر الملكية</a:t>
                </a:r>
                <a:r>
                  <a:rPr lang="ar-SA" sz="2400" b="1" dirty="0" smtClean="0">
                    <a:latin typeface="Traditional Arabic" pitchFamily="18" charset="-78"/>
                    <a:ea typeface="Calibri"/>
                    <a:cs typeface="Traditional Arabic" pitchFamily="18" charset="-78"/>
                  </a:rPr>
                  <a:t>؛</a:t>
                </a:r>
                <a:r>
                  <a:rPr lang="ar-SA" sz="2400" b="1" dirty="0">
                    <a:solidFill>
                      <a:prstClr val="black"/>
                    </a:solidFill>
                    <a:latin typeface="Traditional Arabic" pitchFamily="18" charset="-78"/>
                    <a:ea typeface="Calibri"/>
                    <a:cs typeface="Traditional Arabic" pitchFamily="18" charset="-78"/>
                  </a:rPr>
                  <a:t/>
                </a:r>
              </a:p>
              <a:p>
                <a:pPr marL="342900" lvl="0" indent="-342900" algn="r" rtl="1">
                  <a:lnSpc>
                    <a:spcPct val="115000"/>
                  </a:lnSpc>
                  <a:spcAft>
                    <a:spcPts val="0"/>
                  </a:spcAft>
                  <a:buFont typeface="Traditional Arabic"/>
                  <a:buChar char="-"/>
                  <a:tabLst>
                    <a:tab pos="448945" algn="l"/>
                    <a:tab pos="899160" algn="l"/>
                  </a:tabLst>
                </a:pPr>
                <a:r>
                  <a:rPr lang="ar-SA" sz="2400" b="1" dirty="0" smtClean="0">
                    <a:solidFill>
                      <a:prstClr val="black"/>
                    </a:solidFill>
                    <a:latin typeface="Traditional Arabic" pitchFamily="18" charset="-78"/>
                    <a:ea typeface="Calibri"/>
                    <a:cs typeface="Traditional Arabic" pitchFamily="18" charset="-78"/>
                  </a:rPr>
                  <a:t>صافي </a:t>
                </a:r>
                <a:r>
                  <a:rPr lang="ar-SA" sz="2400" b="1" dirty="0">
                    <a:solidFill>
                      <a:prstClr val="black"/>
                    </a:solidFill>
                    <a:latin typeface="Traditional Arabic" pitchFamily="18" charset="-78"/>
                    <a:ea typeface="Calibri"/>
                    <a:cs typeface="Traditional Arabic" pitchFamily="18" charset="-78"/>
                  </a:rPr>
                  <a:t>الثروة في نهاية الفترة</a:t>
                </a:r>
                <a:endParaRPr lang="ar-SA" sz="2400" b="1" dirty="0">
                  <a:solidFill>
                    <a:prstClr val="black"/>
                  </a:solidFill>
                  <a:latin typeface="Traditional Arabic" pitchFamily="18" charset="-78"/>
                  <a:cs typeface="Traditional Arabic" pitchFamily="18" charset="-78"/>
                </a:endParaRPr>
              </a:p>
              <a:p>
                <a:pPr algn="just" rtl="1">
                  <a:lnSpc>
                    <a:spcPct val="115000"/>
                  </a:lnSpc>
                  <a:spcAft>
                    <a:spcPts val="0"/>
                  </a:spcAft>
                  <a:tabLst>
                    <a:tab pos="359410" algn="l"/>
                    <a:tab pos="448945" algn="l"/>
                    <a:tab pos="593725" algn="l"/>
                    <a:tab pos="719455" algn="l"/>
                  </a:tabLst>
                </a:pPr>
                <a14:m>
                  <m:oMathPara xmlns:m="http://schemas.openxmlformats.org/officeDocument/2006/math">
                    <m:oMathParaPr>
                      <m:jc m:val="centerGroup"/>
                    </m:oMathParaPr>
                    <m:oMath xmlns:m="http://schemas.openxmlformats.org/officeDocument/2006/math">
                      <m:sSub>
                        <m:sSubPr>
                          <m:ctrlPr>
                            <a:rPr lang="en-US" sz="2400" b="1" i="1">
                              <a:solidFill>
                                <a:srgbClr val="000000"/>
                              </a:solidFill>
                              <a:effectLst/>
                              <a:latin typeface="Cambria Math"/>
                              <a:cs typeface="Traditional Arabic"/>
                            </a:rPr>
                          </m:ctrlPr>
                        </m:sSubPr>
                        <m:e>
                          <m:r>
                            <a:rPr lang="fr-FR" sz="2400" b="1" i="1">
                              <a:solidFill>
                                <a:srgbClr val="000000"/>
                              </a:solidFill>
                              <a:effectLst/>
                              <a:latin typeface="Cambria Math"/>
                              <a:ea typeface="Calibri"/>
                              <a:cs typeface="Traditional Arabic"/>
                            </a:rPr>
                            <m:t>𝑪</m:t>
                          </m:r>
                        </m:e>
                        <m:sub>
                          <m:r>
                            <a:rPr lang="fr-FR" sz="2400" b="1" i="1">
                              <a:solidFill>
                                <a:srgbClr val="000000"/>
                              </a:solidFill>
                              <a:effectLst/>
                              <a:latin typeface="Cambria Math"/>
                              <a:ea typeface="Calibri"/>
                              <a:cs typeface="Traditional Arabic"/>
                            </a:rPr>
                            <m:t>𝒕</m:t>
                          </m:r>
                        </m:sub>
                      </m:sSub>
                      <m:r>
                        <a:rPr lang="fr-FR" sz="2400" b="1">
                          <a:solidFill>
                            <a:srgbClr val="000000"/>
                          </a:solidFill>
                          <a:effectLst/>
                          <a:latin typeface="Cambria Math"/>
                          <a:ea typeface="Calibri"/>
                          <a:cs typeface="Traditional Arabic"/>
                        </a:rPr>
                        <m:t>= </m:t>
                      </m:r>
                      <m:r>
                        <a:rPr lang="fr-FR" sz="2400" b="1" i="1">
                          <a:solidFill>
                            <a:srgbClr val="000000"/>
                          </a:solidFill>
                          <a:effectLst/>
                          <a:latin typeface="Cambria Math"/>
                          <a:ea typeface="Calibri"/>
                          <a:cs typeface="Traditional Arabic"/>
                        </a:rPr>
                        <m:t>𝒇</m:t>
                      </m:r>
                      <m:r>
                        <a:rPr lang="fr-FR" sz="2400" b="1">
                          <a:solidFill>
                            <a:srgbClr val="000000"/>
                          </a:solidFill>
                          <a:effectLst/>
                          <a:latin typeface="Cambria Math"/>
                          <a:ea typeface="Calibri"/>
                          <a:cs typeface="Traditional Arabic"/>
                        </a:rPr>
                        <m:t>(</m:t>
                      </m:r>
                      <m:sSub>
                        <m:sSubPr>
                          <m:ctrlPr>
                            <a:rPr lang="en-US" sz="2400" b="1" i="1">
                              <a:solidFill>
                                <a:srgbClr val="000000"/>
                              </a:solidFill>
                              <a:effectLst/>
                              <a:latin typeface="Cambria Math"/>
                              <a:cs typeface="Traditional Arabic"/>
                            </a:rPr>
                          </m:ctrlPr>
                        </m:sSubPr>
                        <m:e>
                          <m:r>
                            <a:rPr lang="fr-FR" sz="2400" b="1" i="1">
                              <a:solidFill>
                                <a:srgbClr val="000000"/>
                              </a:solidFill>
                              <a:effectLst/>
                              <a:latin typeface="Cambria Math"/>
                              <a:ea typeface="Calibri"/>
                              <a:cs typeface="Traditional Arabic"/>
                            </a:rPr>
                            <m:t>𝒀</m:t>
                          </m:r>
                        </m:e>
                        <m:sub>
                          <m:r>
                            <a:rPr lang="fr-FR" sz="2400" b="1" i="1">
                              <a:solidFill>
                                <a:srgbClr val="000000"/>
                              </a:solidFill>
                              <a:effectLst/>
                              <a:latin typeface="Cambria Math"/>
                              <a:ea typeface="Calibri"/>
                              <a:cs typeface="Traditional Arabic"/>
                            </a:rPr>
                            <m:t>𝒅𝒕</m:t>
                          </m:r>
                        </m:sub>
                      </m:sSub>
                      <m:r>
                        <a:rPr lang="fr-FR" sz="2400" b="1" i="1">
                          <a:solidFill>
                            <a:srgbClr val="000000"/>
                          </a:solidFill>
                          <a:effectLst/>
                          <a:latin typeface="Cambria Math"/>
                          <a:ea typeface="Calibri"/>
                          <a:cs typeface="Traditional Arabic"/>
                        </a:rPr>
                        <m:t>,</m:t>
                      </m:r>
                      <m:r>
                        <a:rPr lang="fr-FR" sz="2400" b="1">
                          <a:solidFill>
                            <a:srgbClr val="000000"/>
                          </a:solidFill>
                          <a:effectLst/>
                          <a:latin typeface="Cambria Math"/>
                          <a:ea typeface="Calibri"/>
                          <a:cs typeface="Traditional Arabic"/>
                        </a:rPr>
                        <m:t>,</m:t>
                      </m:r>
                      <m:sSub>
                        <m:sSubPr>
                          <m:ctrlPr>
                            <a:rPr lang="en-US" sz="2400" b="1" i="1">
                              <a:solidFill>
                                <a:srgbClr val="000000"/>
                              </a:solidFill>
                              <a:effectLst/>
                              <a:latin typeface="Cambria Math"/>
                              <a:cs typeface="Traditional Arabic"/>
                            </a:rPr>
                          </m:ctrlPr>
                        </m:sSubPr>
                        <m:e>
                          <m:r>
                            <a:rPr lang="fr-FR" sz="2400" b="1" i="1">
                              <a:solidFill>
                                <a:srgbClr val="000000"/>
                              </a:solidFill>
                              <a:effectLst/>
                              <a:latin typeface="Cambria Math"/>
                              <a:ea typeface="Calibri"/>
                              <a:cs typeface="Traditional Arabic"/>
                            </a:rPr>
                            <m:t>𝒀</m:t>
                          </m:r>
                        </m:e>
                        <m:sub>
                          <m:r>
                            <a:rPr lang="fr-FR" sz="2400" b="1" i="1">
                              <a:solidFill>
                                <a:srgbClr val="000000"/>
                              </a:solidFill>
                              <a:effectLst/>
                              <a:latin typeface="Cambria Math"/>
                              <a:ea typeface="Calibri"/>
                              <a:cs typeface="Traditional Arabic"/>
                            </a:rPr>
                            <m:t>𝒕</m:t>
                          </m:r>
                        </m:sub>
                      </m:sSub>
                      <m:r>
                        <a:rPr lang="fr-FR" sz="2400" b="1">
                          <a:solidFill>
                            <a:srgbClr val="000000"/>
                          </a:solidFill>
                          <a:effectLst/>
                          <a:latin typeface="Cambria Math"/>
                          <a:ea typeface="Calibri"/>
                          <a:cs typeface="Traditional Arabic"/>
                        </a:rPr>
                        <m:t>, </m:t>
                      </m:r>
                      <m:sSub>
                        <m:sSubPr>
                          <m:ctrlPr>
                            <a:rPr lang="en-US" sz="2400" b="1" i="1">
                              <a:solidFill>
                                <a:srgbClr val="000000"/>
                              </a:solidFill>
                              <a:effectLst/>
                              <a:latin typeface="Cambria Math"/>
                              <a:cs typeface="Traditional Arabic"/>
                            </a:rPr>
                          </m:ctrlPr>
                        </m:sSubPr>
                        <m:e>
                          <m:r>
                            <a:rPr lang="fr-FR" sz="2400" b="1" i="1">
                              <a:solidFill>
                                <a:srgbClr val="000000"/>
                              </a:solidFill>
                              <a:effectLst/>
                              <a:latin typeface="Cambria Math"/>
                              <a:ea typeface="Calibri"/>
                              <a:cs typeface="Traditional Arabic"/>
                            </a:rPr>
                            <m:t>𝒀</m:t>
                          </m:r>
                        </m:e>
                        <m:sub>
                          <m:r>
                            <a:rPr lang="fr-FR" sz="2400" b="1" i="1">
                              <a:solidFill>
                                <a:srgbClr val="000000"/>
                              </a:solidFill>
                              <a:effectLst/>
                              <a:latin typeface="Cambria Math"/>
                              <a:ea typeface="Calibri"/>
                              <a:cs typeface="Traditional Arabic"/>
                            </a:rPr>
                            <m:t>𝒕</m:t>
                          </m:r>
                          <m:r>
                            <a:rPr lang="fr-FR" sz="2400" b="1" i="1">
                              <a:solidFill>
                                <a:srgbClr val="000000"/>
                              </a:solidFill>
                              <a:effectLst/>
                              <a:latin typeface="Cambria Math"/>
                              <a:ea typeface="Calibri"/>
                              <a:cs typeface="Traditional Arabic"/>
                            </a:rPr>
                            <m:t>−</m:t>
                          </m:r>
                          <m:r>
                            <a:rPr lang="fr-FR" sz="2400" b="1" i="1">
                              <a:solidFill>
                                <a:srgbClr val="000000"/>
                              </a:solidFill>
                              <a:effectLst/>
                              <a:latin typeface="Cambria Math"/>
                              <a:ea typeface="Calibri"/>
                              <a:cs typeface="Traditional Arabic"/>
                            </a:rPr>
                            <m:t>𝟏</m:t>
                          </m:r>
                        </m:sub>
                      </m:sSub>
                      <m:r>
                        <a:rPr lang="fr-FR" sz="2400" b="1">
                          <a:solidFill>
                            <a:srgbClr val="000000"/>
                          </a:solidFill>
                          <a:effectLst/>
                          <a:latin typeface="Cambria Math"/>
                          <a:ea typeface="Calibri"/>
                          <a:cs typeface="Traditional Arabic"/>
                        </a:rPr>
                        <m:t>,……, </m:t>
                      </m:r>
                      <m:sSub>
                        <m:sSubPr>
                          <m:ctrlPr>
                            <a:rPr lang="en-US" sz="2400" b="1" i="1">
                              <a:solidFill>
                                <a:srgbClr val="000000"/>
                              </a:solidFill>
                              <a:effectLst/>
                              <a:latin typeface="Cambria Math"/>
                              <a:cs typeface="Traditional Arabic"/>
                            </a:rPr>
                          </m:ctrlPr>
                        </m:sSubPr>
                        <m:e>
                          <m:r>
                            <a:rPr lang="fr-FR" sz="2400" b="1" i="1">
                              <a:solidFill>
                                <a:srgbClr val="000000"/>
                              </a:solidFill>
                              <a:effectLst/>
                              <a:latin typeface="Cambria Math"/>
                              <a:ea typeface="Calibri"/>
                              <a:cs typeface="Traditional Arabic"/>
                            </a:rPr>
                            <m:t>𝒀</m:t>
                          </m:r>
                        </m:e>
                        <m:sub>
                          <m:r>
                            <a:rPr lang="fr-FR" sz="2400" b="1" i="1">
                              <a:solidFill>
                                <a:srgbClr val="000000"/>
                              </a:solidFill>
                              <a:effectLst/>
                              <a:latin typeface="Cambria Math"/>
                              <a:ea typeface="Calibri"/>
                              <a:cs typeface="Traditional Arabic"/>
                            </a:rPr>
                            <m:t>𝒕</m:t>
                          </m:r>
                          <m:r>
                            <a:rPr lang="fr-FR" sz="2400" b="1" i="1">
                              <a:solidFill>
                                <a:srgbClr val="000000"/>
                              </a:solidFill>
                              <a:effectLst/>
                              <a:latin typeface="Cambria Math"/>
                              <a:ea typeface="Calibri"/>
                              <a:cs typeface="Traditional Arabic"/>
                            </a:rPr>
                            <m:t>−</m:t>
                          </m:r>
                          <m:r>
                            <a:rPr lang="fr-FR" sz="2400" b="1" i="1">
                              <a:solidFill>
                                <a:srgbClr val="000000"/>
                              </a:solidFill>
                              <a:effectLst/>
                              <a:latin typeface="Cambria Math"/>
                              <a:ea typeface="Calibri"/>
                              <a:cs typeface="Traditional Arabic"/>
                            </a:rPr>
                            <m:t>𝒏</m:t>
                          </m:r>
                        </m:sub>
                      </m:sSub>
                      <m:r>
                        <a:rPr lang="fr-FR" sz="2400" b="1">
                          <a:solidFill>
                            <a:srgbClr val="000000"/>
                          </a:solidFill>
                          <a:effectLst/>
                          <a:latin typeface="Cambria Math"/>
                          <a:ea typeface="Calibri"/>
                          <a:cs typeface="Traditional Arabic"/>
                        </a:rPr>
                        <m:t>, </m:t>
                      </m:r>
                      <m:sSub>
                        <m:sSubPr>
                          <m:ctrlPr>
                            <a:rPr lang="en-US" sz="2400" b="1" i="1">
                              <a:solidFill>
                                <a:srgbClr val="000000"/>
                              </a:solidFill>
                              <a:effectLst/>
                              <a:latin typeface="Cambria Math"/>
                              <a:cs typeface="Traditional Arabic"/>
                            </a:rPr>
                          </m:ctrlPr>
                        </m:sSubPr>
                        <m:e>
                          <m:r>
                            <a:rPr lang="fr-FR" sz="2400" b="1" i="1">
                              <a:solidFill>
                                <a:srgbClr val="000000"/>
                              </a:solidFill>
                              <a:effectLst/>
                              <a:latin typeface="Cambria Math"/>
                              <a:ea typeface="Calibri"/>
                              <a:cs typeface="Traditional Arabic"/>
                            </a:rPr>
                            <m:t>𝒊</m:t>
                          </m:r>
                        </m:e>
                        <m:sub>
                          <m:r>
                            <a:rPr lang="fr-FR" sz="2400" b="1" i="1">
                              <a:solidFill>
                                <a:srgbClr val="000000"/>
                              </a:solidFill>
                              <a:effectLst/>
                              <a:latin typeface="Cambria Math"/>
                              <a:ea typeface="Calibri"/>
                              <a:cs typeface="Traditional Arabic"/>
                            </a:rPr>
                            <m:t>𝒕</m:t>
                          </m:r>
                        </m:sub>
                      </m:sSub>
                      <m:r>
                        <a:rPr lang="fr-FR" sz="2400" b="1">
                          <a:solidFill>
                            <a:srgbClr val="000000"/>
                          </a:solidFill>
                          <a:effectLst/>
                          <a:latin typeface="Cambria Math"/>
                          <a:ea typeface="Calibri"/>
                          <a:cs typeface="Traditional Arabic"/>
                        </a:rPr>
                        <m:t>, </m:t>
                      </m:r>
                      <m:sSub>
                        <m:sSubPr>
                          <m:ctrlPr>
                            <a:rPr lang="en-US" sz="2400" b="1" i="1">
                              <a:solidFill>
                                <a:srgbClr val="000000"/>
                              </a:solidFill>
                              <a:effectLst/>
                              <a:latin typeface="Cambria Math"/>
                              <a:cs typeface="Traditional Arabic"/>
                            </a:rPr>
                          </m:ctrlPr>
                        </m:sSubPr>
                        <m:e>
                          <m:r>
                            <a:rPr lang="fr-FR" sz="2400" b="1" i="1">
                              <a:solidFill>
                                <a:srgbClr val="000000"/>
                              </a:solidFill>
                              <a:effectLst/>
                              <a:latin typeface="Cambria Math"/>
                              <a:ea typeface="Calibri"/>
                              <a:cs typeface="Traditional Arabic"/>
                            </a:rPr>
                            <m:t>𝒏</m:t>
                          </m:r>
                        </m:e>
                        <m:sub>
                          <m:r>
                            <a:rPr lang="fr-FR" sz="2400" b="1" i="1">
                              <a:solidFill>
                                <a:srgbClr val="000000"/>
                              </a:solidFill>
                              <a:effectLst/>
                              <a:latin typeface="Cambria Math"/>
                              <a:ea typeface="Calibri"/>
                              <a:cs typeface="Traditional Arabic"/>
                            </a:rPr>
                            <m:t>𝒕</m:t>
                          </m:r>
                        </m:sub>
                      </m:sSub>
                      <m:r>
                        <a:rPr lang="fr-FR" sz="2400" b="1">
                          <a:solidFill>
                            <a:srgbClr val="000000"/>
                          </a:solidFill>
                          <a:effectLst/>
                          <a:latin typeface="Cambria Math"/>
                          <a:ea typeface="Calibri"/>
                          <a:cs typeface="Traditional Arabic"/>
                        </a:rPr>
                        <m:t>, </m:t>
                      </m:r>
                      <m:sSub>
                        <m:sSubPr>
                          <m:ctrlPr>
                            <a:rPr lang="en-US" sz="2400" b="1" i="1">
                              <a:solidFill>
                                <a:srgbClr val="000000"/>
                              </a:solidFill>
                              <a:effectLst/>
                              <a:latin typeface="Cambria Math"/>
                              <a:cs typeface="Traditional Arabic"/>
                            </a:rPr>
                          </m:ctrlPr>
                        </m:sSubPr>
                        <m:e>
                          <m:r>
                            <a:rPr lang="fr-FR" sz="2400" b="1" i="1">
                              <a:solidFill>
                                <a:srgbClr val="000000"/>
                              </a:solidFill>
                              <a:effectLst/>
                              <a:latin typeface="Cambria Math"/>
                              <a:ea typeface="Calibri"/>
                              <a:cs typeface="Traditional Arabic"/>
                            </a:rPr>
                            <m:t>𝒘</m:t>
                          </m:r>
                        </m:e>
                        <m:sub>
                          <m:r>
                            <a:rPr lang="fr-FR" sz="2400" b="1" i="1">
                              <a:solidFill>
                                <a:srgbClr val="000000"/>
                              </a:solidFill>
                              <a:effectLst/>
                              <a:latin typeface="Cambria Math"/>
                              <a:ea typeface="Calibri"/>
                              <a:cs typeface="Traditional Arabic"/>
                            </a:rPr>
                            <m:t>𝒕</m:t>
                          </m:r>
                        </m:sub>
                      </m:sSub>
                      <m:r>
                        <a:rPr lang="fr-FR" sz="2400" b="1">
                          <a:solidFill>
                            <a:srgbClr val="000000"/>
                          </a:solidFill>
                          <a:effectLst/>
                          <a:latin typeface="Cambria Math"/>
                          <a:ea typeface="Calibri"/>
                          <a:cs typeface="Traditional Arabic"/>
                        </a:rPr>
                        <m:t> </m:t>
                      </m:r>
                      <m:r>
                        <a:rPr lang="fr-FR" sz="2400">
                          <a:solidFill>
                            <a:srgbClr val="000000"/>
                          </a:solidFill>
                          <a:effectLst/>
                          <a:latin typeface="Cambria Math"/>
                          <a:ea typeface="Calibri"/>
                          <a:cs typeface="Traditional Arabic"/>
                        </a:rPr>
                        <m:t>)</m:t>
                      </m:r>
                    </m:oMath>
                  </m:oMathPara>
                </a14:m>
                <a:endParaRPr lang="ar-SA" sz="2400" dirty="0"/>
              </a:p>
            </p:txBody>
          </p:sp>
        </mc:Choice>
        <mc:Fallback>
          <p:sp>
            <p:nvSpPr>
              <p:cNvPr id="2" name="Rectangle 1"/>
              <p:cNvSpPr>
                <a:spLocks noRot="1" noChangeAspect="1" noMove="1" noResize="1" noEditPoints="1" noAdjustHandles="1" noChangeArrowheads="1" noChangeShapeType="1" noTextEdit="1"/>
              </p:cNvSpPr>
              <p:nvPr/>
            </p:nvSpPr>
            <p:spPr>
              <a:xfrm>
                <a:off x="0" y="83527"/>
                <a:ext cx="9144000" cy="3065455"/>
              </a:xfrm>
              <a:prstGeom prst="rect">
                <a:avLst/>
              </a:prstGeom>
              <a:blipFill rotWithShape="1">
                <a:blip r:embed="rId2"/>
                <a:stretch>
                  <a:fillRect l="-1867" t="-596" r="-1600"/>
                </a:stretch>
              </a:blipFill>
            </p:spPr>
            <p:txBody>
              <a:bodyPr/>
              <a:lstStyle/>
              <a:p>
                <a:r>
                  <a:rPr lang="ar-SA">
                    <a:noFill/>
                  </a:rPr>
                  <a:t> </a:t>
                </a:r>
              </a:p>
            </p:txBody>
          </p:sp>
        </mc:Fallback>
      </mc:AlternateContent>
      <p:sp>
        <p:nvSpPr>
          <p:cNvPr id="3" name="Rectangle 2"/>
          <p:cNvSpPr/>
          <p:nvPr/>
        </p:nvSpPr>
        <p:spPr>
          <a:xfrm>
            <a:off x="0" y="3789040"/>
            <a:ext cx="9036496" cy="2640723"/>
          </a:xfrm>
          <a:prstGeom prst="rect">
            <a:avLst/>
          </a:prstGeom>
        </p:spPr>
        <p:txBody>
          <a:bodyPr wrap="square">
            <a:spAutoFit/>
          </a:bodyPr>
          <a:lstStyle/>
          <a:p>
            <a:pPr marL="342900" lvl="0" indent="-342900" algn="just" rtl="1">
              <a:lnSpc>
                <a:spcPct val="115000"/>
              </a:lnSpc>
              <a:spcAft>
                <a:spcPts val="0"/>
              </a:spcAft>
              <a:buSzPts val="1400"/>
              <a:buFont typeface="Times New Roman"/>
              <a:buAutoNum type="arabicPeriod"/>
              <a:tabLst>
                <a:tab pos="268605" algn="l"/>
                <a:tab pos="448945" algn="l"/>
                <a:tab pos="593725" algn="l"/>
                <a:tab pos="719455" algn="l"/>
              </a:tabLst>
            </a:pPr>
            <a:r>
              <a:rPr lang="ar-SA" sz="2400" b="1" u="sng" dirty="0">
                <a:solidFill>
                  <a:srgbClr val="000000"/>
                </a:solidFill>
                <a:latin typeface="Times New Roman"/>
                <a:ea typeface="Calibri"/>
                <a:cs typeface="Traditional Arabic"/>
              </a:rPr>
              <a:t>فرضيات نظرية دورة الحياة: </a:t>
            </a:r>
            <a:r>
              <a:rPr lang="ar-SA" sz="2400" b="1" dirty="0">
                <a:solidFill>
                  <a:srgbClr val="000000"/>
                </a:solidFill>
                <a:latin typeface="Times New Roman"/>
                <a:ea typeface="Calibri"/>
                <a:cs typeface="Traditional Arabic"/>
              </a:rPr>
              <a:t>وتتمثل هذه الفرضيات في:</a:t>
            </a:r>
            <a:endParaRPr lang="en-US" sz="2400" b="1" dirty="0">
              <a:latin typeface="Times New Roman"/>
              <a:ea typeface="Calibri"/>
              <a:cs typeface="Times New Roman"/>
            </a:endParaRPr>
          </a:p>
          <a:p>
            <a:pPr marL="342900" lvl="0" indent="-342900" algn="r" rtl="1">
              <a:lnSpc>
                <a:spcPct val="115000"/>
              </a:lnSpc>
              <a:spcAft>
                <a:spcPts val="0"/>
              </a:spcAft>
              <a:buFont typeface="Traditional Arabic"/>
              <a:buChar char="-"/>
              <a:tabLst>
                <a:tab pos="448945" algn="l"/>
                <a:tab pos="899160" algn="l"/>
              </a:tabLst>
            </a:pPr>
            <a:r>
              <a:rPr lang="ar-SA" sz="2400" b="1" dirty="0">
                <a:solidFill>
                  <a:srgbClr val="000000"/>
                </a:solidFill>
                <a:ea typeface="Calibri"/>
                <a:cs typeface="Traditional Arabic"/>
              </a:rPr>
              <a:t>أن الفرد يبدأ في سن العشرين دون أن يكون له الثروة، وأن فترة العمل تستمر إلى سن </a:t>
            </a:r>
            <a:r>
              <a:rPr lang="ar-SA" sz="2400" b="1" dirty="0">
                <a:solidFill>
                  <a:srgbClr val="000000"/>
                </a:solidFill>
                <a:ea typeface="Calibri"/>
                <a:cs typeface="Times New Roman"/>
              </a:rPr>
              <a:t>65</a:t>
            </a:r>
            <a:r>
              <a:rPr lang="ar-SA" sz="2400" b="1" dirty="0">
                <a:solidFill>
                  <a:srgbClr val="000000"/>
                </a:solidFill>
                <a:ea typeface="Calibri"/>
                <a:cs typeface="Traditional Arabic"/>
              </a:rPr>
              <a:t> عاما ثم يموت الفرد عندما يبلغ  من العمر</a:t>
            </a:r>
            <a:r>
              <a:rPr lang="ar-SA" sz="2400" b="1" dirty="0">
                <a:solidFill>
                  <a:srgbClr val="000000"/>
                </a:solidFill>
                <a:ea typeface="Calibri"/>
                <a:cs typeface="Times New Roman"/>
              </a:rPr>
              <a:t>80 </a:t>
            </a:r>
            <a:r>
              <a:rPr lang="ar-SA" sz="2400" b="1" dirty="0">
                <a:solidFill>
                  <a:srgbClr val="000000"/>
                </a:solidFill>
                <a:ea typeface="Calibri"/>
                <a:cs typeface="Traditional Arabic"/>
              </a:rPr>
              <a:t>عاما؛</a:t>
            </a:r>
            <a:endParaRPr lang="en-US" sz="2400" b="1" dirty="0">
              <a:ea typeface="Calibri"/>
              <a:cs typeface="Arial"/>
            </a:endParaRPr>
          </a:p>
          <a:p>
            <a:pPr marL="342900" lvl="0" indent="-342900" algn="r" rtl="1">
              <a:lnSpc>
                <a:spcPct val="115000"/>
              </a:lnSpc>
              <a:spcAft>
                <a:spcPts val="0"/>
              </a:spcAft>
              <a:buFont typeface="Traditional Arabic"/>
              <a:buChar char="-"/>
              <a:tabLst>
                <a:tab pos="448945" algn="l"/>
                <a:tab pos="899160" algn="l"/>
              </a:tabLst>
            </a:pPr>
            <a:r>
              <a:rPr lang="ar-SA" sz="2400" b="1" dirty="0">
                <a:solidFill>
                  <a:srgbClr val="000000"/>
                </a:solidFill>
                <a:ea typeface="Calibri"/>
                <a:cs typeface="Traditional Arabic"/>
              </a:rPr>
              <a:t>تفترض أن الفرد يحصل على دخل ثابت خلال فترة العمل؛</a:t>
            </a:r>
            <a:endParaRPr lang="en-US" sz="2400" b="1" dirty="0">
              <a:ea typeface="Calibri"/>
              <a:cs typeface="Arial"/>
            </a:endParaRPr>
          </a:p>
          <a:p>
            <a:pPr marL="342900" lvl="0" indent="-342900" algn="r" rtl="1">
              <a:lnSpc>
                <a:spcPct val="115000"/>
              </a:lnSpc>
              <a:spcAft>
                <a:spcPts val="0"/>
              </a:spcAft>
              <a:buFont typeface="Traditional Arabic"/>
              <a:buChar char="-"/>
              <a:tabLst>
                <a:tab pos="448945" algn="l"/>
                <a:tab pos="899160" algn="l"/>
              </a:tabLst>
            </a:pPr>
            <a:r>
              <a:rPr lang="ar-SA" sz="2400" b="1" dirty="0">
                <a:solidFill>
                  <a:srgbClr val="000000"/>
                </a:solidFill>
                <a:ea typeface="Calibri"/>
                <a:cs typeface="Traditional Arabic"/>
              </a:rPr>
              <a:t>أن الفرد يرغب في ترك ثروة لأحد بعد أن يموت، أي أنه يستهلك كافة الأصول في نهاية </a:t>
            </a:r>
            <a:r>
              <a:rPr lang="ar-SA" sz="2400" b="1" dirty="0" smtClean="0">
                <a:solidFill>
                  <a:srgbClr val="000000"/>
                </a:solidFill>
                <a:ea typeface="Calibri"/>
                <a:cs typeface="Traditional Arabic"/>
              </a:rPr>
              <a:t>حياته؛</a:t>
            </a:r>
            <a:endParaRPr lang="ar-SA" sz="2400" b="1" dirty="0" smtClean="0">
              <a:ea typeface="Calibri"/>
              <a:cs typeface="Arial"/>
            </a:endParaRPr>
          </a:p>
          <a:p>
            <a:pPr marL="342900" lvl="0" indent="-342900" algn="r" rtl="1">
              <a:lnSpc>
                <a:spcPct val="115000"/>
              </a:lnSpc>
              <a:spcAft>
                <a:spcPts val="0"/>
              </a:spcAft>
              <a:buFont typeface="Traditional Arabic"/>
              <a:buChar char="-"/>
              <a:tabLst>
                <a:tab pos="448945" algn="l"/>
                <a:tab pos="899160" algn="l"/>
              </a:tabLst>
            </a:pPr>
            <a:r>
              <a:rPr lang="ar-SA" sz="2400" b="1" dirty="0" smtClean="0">
                <a:solidFill>
                  <a:srgbClr val="000000"/>
                </a:solidFill>
                <a:ea typeface="Calibri"/>
                <a:cs typeface="Traditional Arabic"/>
              </a:rPr>
              <a:t>عدم </a:t>
            </a:r>
            <a:r>
              <a:rPr lang="ar-SA" sz="2400" b="1" dirty="0">
                <a:solidFill>
                  <a:srgbClr val="000000"/>
                </a:solidFill>
                <a:ea typeface="Calibri"/>
                <a:cs typeface="Traditional Arabic"/>
              </a:rPr>
              <a:t>وجود سعر فائدة على </a:t>
            </a:r>
            <a:r>
              <a:rPr lang="ar-SA" sz="2400" b="1" dirty="0" smtClean="0">
                <a:solidFill>
                  <a:srgbClr val="000000"/>
                </a:solidFill>
                <a:ea typeface="Calibri"/>
                <a:cs typeface="Traditional Arabic"/>
              </a:rPr>
              <a:t>المدخرات</a:t>
            </a:r>
            <a:endParaRPr lang="ar-SA" sz="2400" b="1" dirty="0"/>
          </a:p>
        </p:txBody>
      </p:sp>
    </p:spTree>
    <p:extLst>
      <p:ext uri="{BB962C8B-B14F-4D97-AF65-F5344CB8AC3E}">
        <p14:creationId xmlns="" xmlns:p14="http://schemas.microsoft.com/office/powerpoint/2010/main" val="35747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3">
                                            <p:txEl>
                                              <p:pRg st="0" end="0"/>
                                            </p:txEl>
                                          </p:spTgt>
                                        </p:tgtEl>
                                        <p:attrNameLst>
                                          <p:attrName>style.visibility</p:attrName>
                                        </p:attrNameLst>
                                      </p:cBhvr>
                                      <p:to>
                                        <p:strVal val="visible"/>
                                      </p:to>
                                    </p:set>
                                    <p:animEffect transition="in" filter="fade">
                                      <p:cBhvr>
                                        <p:cTn id="42" dur="1000"/>
                                        <p:tgtEl>
                                          <p:spTgt spid="3">
                                            <p:txEl>
                                              <p:pRg st="0" end="0"/>
                                            </p:txEl>
                                          </p:spTgt>
                                        </p:tgtEl>
                                      </p:cBhvr>
                                    </p:animEffect>
                                    <p:anim calcmode="lin" valueType="num">
                                      <p:cBhvr>
                                        <p:cTn id="4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3">
                                            <p:txEl>
                                              <p:pRg st="1" end="1"/>
                                            </p:txEl>
                                          </p:spTgt>
                                        </p:tgtEl>
                                        <p:attrNameLst>
                                          <p:attrName>style.visibility</p:attrName>
                                        </p:attrNameLst>
                                      </p:cBhvr>
                                      <p:to>
                                        <p:strVal val="visible"/>
                                      </p:to>
                                    </p:set>
                                    <p:animEffect transition="in" filter="fade">
                                      <p:cBhvr>
                                        <p:cTn id="49" dur="1000"/>
                                        <p:tgtEl>
                                          <p:spTgt spid="3">
                                            <p:txEl>
                                              <p:pRg st="1" end="1"/>
                                            </p:txEl>
                                          </p:spTgt>
                                        </p:tgtEl>
                                      </p:cBhvr>
                                    </p:animEffect>
                                    <p:anim calcmode="lin" valueType="num">
                                      <p:cBhvr>
                                        <p:cTn id="5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3">
                                            <p:txEl>
                                              <p:pRg st="2" end="2"/>
                                            </p:txEl>
                                          </p:spTgt>
                                        </p:tgtEl>
                                        <p:attrNameLst>
                                          <p:attrName>style.visibility</p:attrName>
                                        </p:attrNameLst>
                                      </p:cBhvr>
                                      <p:to>
                                        <p:strVal val="visible"/>
                                      </p:to>
                                    </p:set>
                                    <p:animEffect transition="in" filter="fade">
                                      <p:cBhvr>
                                        <p:cTn id="56" dur="1000"/>
                                        <p:tgtEl>
                                          <p:spTgt spid="3">
                                            <p:txEl>
                                              <p:pRg st="2" end="2"/>
                                            </p:txEl>
                                          </p:spTgt>
                                        </p:tgtEl>
                                      </p:cBhvr>
                                    </p:animEffect>
                                    <p:anim calcmode="lin" valueType="num">
                                      <p:cBhvr>
                                        <p:cTn id="5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7" presetClass="entr" presetSubtype="0" fill="hold" grpId="0" nodeType="clickEffect">
                                  <p:stCondLst>
                                    <p:cond delay="0"/>
                                  </p:stCondLst>
                                  <p:childTnLst>
                                    <p:set>
                                      <p:cBhvr>
                                        <p:cTn id="62" dur="1" fill="hold">
                                          <p:stCondLst>
                                            <p:cond delay="0"/>
                                          </p:stCondLst>
                                        </p:cTn>
                                        <p:tgtEl>
                                          <p:spTgt spid="3">
                                            <p:txEl>
                                              <p:pRg st="3" end="3"/>
                                            </p:txEl>
                                          </p:spTgt>
                                        </p:tgtEl>
                                        <p:attrNameLst>
                                          <p:attrName>style.visibility</p:attrName>
                                        </p:attrNameLst>
                                      </p:cBhvr>
                                      <p:to>
                                        <p:strVal val="visible"/>
                                      </p:to>
                                    </p:set>
                                    <p:animEffect transition="in" filter="fade">
                                      <p:cBhvr>
                                        <p:cTn id="63" dur="1000"/>
                                        <p:tgtEl>
                                          <p:spTgt spid="3">
                                            <p:txEl>
                                              <p:pRg st="3" end="3"/>
                                            </p:txEl>
                                          </p:spTgt>
                                        </p:tgtEl>
                                      </p:cBhvr>
                                    </p:animEffect>
                                    <p:anim calcmode="lin" valueType="num">
                                      <p:cBhvr>
                                        <p:cTn id="6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7" presetClass="entr" presetSubtype="0" fill="hold" grpId="0" nodeType="clickEffect">
                                  <p:stCondLst>
                                    <p:cond delay="0"/>
                                  </p:stCondLst>
                                  <p:childTnLst>
                                    <p:set>
                                      <p:cBhvr>
                                        <p:cTn id="69" dur="1" fill="hold">
                                          <p:stCondLst>
                                            <p:cond delay="0"/>
                                          </p:stCondLst>
                                        </p:cTn>
                                        <p:tgtEl>
                                          <p:spTgt spid="3">
                                            <p:txEl>
                                              <p:pRg st="4" end="4"/>
                                            </p:txEl>
                                          </p:spTgt>
                                        </p:tgtEl>
                                        <p:attrNameLst>
                                          <p:attrName>style.visibility</p:attrName>
                                        </p:attrNameLst>
                                      </p:cBhvr>
                                      <p:to>
                                        <p:strVal val="visible"/>
                                      </p:to>
                                    </p:set>
                                    <p:animEffect transition="in" filter="fade">
                                      <p:cBhvr>
                                        <p:cTn id="70" dur="1000"/>
                                        <p:tgtEl>
                                          <p:spTgt spid="3">
                                            <p:txEl>
                                              <p:pRg st="4" end="4"/>
                                            </p:txEl>
                                          </p:spTgt>
                                        </p:tgtEl>
                                      </p:cBhvr>
                                    </p:animEffect>
                                    <p:anim calcmode="lin" valueType="num">
                                      <p:cBhvr>
                                        <p:cTn id="7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92696"/>
            <a:ext cx="9144000" cy="5607689"/>
          </a:xfrm>
          <a:prstGeom prst="rect">
            <a:avLst/>
          </a:prstGeom>
        </p:spPr>
        <p:txBody>
          <a:bodyPr wrap="square">
            <a:spAutoFit/>
          </a:bodyPr>
          <a:lstStyle/>
          <a:p>
            <a:pPr marL="342900" lvl="0" indent="-342900" algn="just" rtl="1">
              <a:lnSpc>
                <a:spcPct val="115000"/>
              </a:lnSpc>
              <a:spcAft>
                <a:spcPts val="0"/>
              </a:spcAft>
              <a:buSzPts val="1400"/>
              <a:buFont typeface="Times New Roman"/>
              <a:buAutoNum type="arabicPeriod"/>
              <a:tabLst>
                <a:tab pos="268605" algn="l"/>
                <a:tab pos="448945" algn="l"/>
                <a:tab pos="593725" algn="l"/>
                <a:tab pos="719455" algn="l"/>
              </a:tabLst>
            </a:pPr>
            <a:r>
              <a:rPr lang="ar-SA" sz="3200" b="1" u="sng" dirty="0" smtClean="0">
                <a:solidFill>
                  <a:srgbClr val="000000"/>
                </a:solidFill>
                <a:latin typeface="Times New Roman"/>
                <a:ea typeface="Calibri"/>
                <a:cs typeface="Traditional Arabic"/>
              </a:rPr>
              <a:t>الإنتقادات </a:t>
            </a:r>
            <a:r>
              <a:rPr lang="ar-SA" sz="3200" b="1" u="sng" dirty="0">
                <a:solidFill>
                  <a:srgbClr val="000000"/>
                </a:solidFill>
                <a:latin typeface="Times New Roman"/>
                <a:ea typeface="Calibri"/>
                <a:cs typeface="Traditional Arabic"/>
              </a:rPr>
              <a:t>الموجهة لنظرية دورة الحياة: </a:t>
            </a:r>
            <a:r>
              <a:rPr lang="ar-SA" sz="3200" b="1" dirty="0">
                <a:solidFill>
                  <a:srgbClr val="000000"/>
                </a:solidFill>
                <a:latin typeface="Times New Roman"/>
                <a:ea typeface="Calibri"/>
                <a:cs typeface="Traditional Arabic"/>
              </a:rPr>
              <a:t>تعرضت هذه النظرية إلى إنتقاد وقد كان من أهم الإنتقادات الموجهة إليها هو أنها تتكون من متغيرات مختلفة بصعب قياسها خاصة فيما يتعلق بالدخل المتوقع في المستقبل، حيث مهما كانت الوسائل الإحصائية الدقيقة المستعملة ومهما كانت البيانات الإحصائية المجمعة فإن من الصعب جدا حساب الدخل المتوقع بشكل دقيق.</a:t>
            </a:r>
            <a:endParaRPr lang="en-US" sz="3200" b="1" dirty="0">
              <a:latin typeface="Times New Roman"/>
              <a:ea typeface="Calibri"/>
              <a:cs typeface="Times New Roman"/>
            </a:endParaRPr>
          </a:p>
          <a:p>
            <a:pPr algn="just" rtl="1">
              <a:lnSpc>
                <a:spcPct val="115000"/>
              </a:lnSpc>
              <a:spcAft>
                <a:spcPts val="0"/>
              </a:spcAft>
              <a:tabLst>
                <a:tab pos="359410" algn="l"/>
                <a:tab pos="448945" algn="l"/>
                <a:tab pos="593725" algn="l"/>
                <a:tab pos="719455" algn="l"/>
              </a:tabLst>
            </a:pPr>
            <a:r>
              <a:rPr lang="ar-SA" sz="3200" b="1" dirty="0">
                <a:solidFill>
                  <a:srgbClr val="000000"/>
                </a:solidFill>
                <a:ea typeface="Calibri"/>
                <a:cs typeface="Traditional Arabic"/>
              </a:rPr>
              <a:t>      كما تفترض النظرية لوجود درجة غير معقولية من العقلانية لدى المستهلكين حيث يفترض بأن المستهلكين يمكن لهم التنبؤ بالمستقبل بشكل دقيق وهذا بطبيعة الحال صعب جدا.</a:t>
            </a:r>
            <a:endParaRPr lang="en-US" sz="3200" b="1" dirty="0">
              <a:ea typeface="Calibri"/>
              <a:cs typeface="Arial"/>
            </a:endParaRPr>
          </a:p>
          <a:p>
            <a:pPr algn="r"/>
            <a:r>
              <a:rPr lang="ar-SA" sz="3200" b="1" dirty="0">
                <a:solidFill>
                  <a:srgbClr val="000000"/>
                </a:solidFill>
                <a:ea typeface="Calibri"/>
                <a:cs typeface="Traditional Arabic"/>
              </a:rPr>
              <a:t>     بالرغم من هذه الإنتقادات الموجهة إلى نظرية دورة الحياة فإنها تتضمن تفسيرات إقتصادية كلية لأثر معدل النمو السكان في النسبة الكلية للإدخار على الدخل</a:t>
            </a:r>
            <a:endParaRPr lang="ar-SA" sz="3200" b="1" dirty="0"/>
          </a:p>
        </p:txBody>
      </p:sp>
    </p:spTree>
    <p:extLst>
      <p:ext uri="{BB962C8B-B14F-4D97-AF65-F5344CB8AC3E}">
        <p14:creationId xmlns="" xmlns:p14="http://schemas.microsoft.com/office/powerpoint/2010/main" val="870698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out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out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outVertic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764704"/>
            <a:ext cx="9036496" cy="4832092"/>
          </a:xfrm>
          <a:prstGeom prst="rect">
            <a:avLst/>
          </a:prstGeom>
        </p:spPr>
        <p:txBody>
          <a:bodyPr wrap="square">
            <a:spAutoFit/>
          </a:bodyPr>
          <a:lstStyle/>
          <a:p>
            <a:pPr algn="r"/>
            <a:r>
              <a:rPr lang="ar-SA" sz="4400" b="1" smtClean="0">
                <a:ea typeface="Calibri"/>
                <a:cs typeface="Traditional Arabic"/>
              </a:rPr>
              <a:t>إن </a:t>
            </a:r>
            <a:r>
              <a:rPr lang="ar-SA" sz="4400" b="1" dirty="0">
                <a:ea typeface="Calibri"/>
                <a:cs typeface="Traditional Arabic"/>
              </a:rPr>
              <a:t>موضوع هذا البحث يعتبر الركيزة الأساسية للدراسات الإقتصادية والإجتماعية في مختلف الدول، حيث أنها تستمد أهميتها من دورها في إبراز أهم العوامل الإقتصادية التي تتحكم في الإستهلاك، ومن أجل تحقيق أهداف </a:t>
            </a:r>
            <a:r>
              <a:rPr lang="ar-SA" sz="4400" b="1" dirty="0" smtClean="0">
                <a:ea typeface="Calibri"/>
                <a:cs typeface="Traditional Arabic"/>
              </a:rPr>
              <a:t>البحث علينا </a:t>
            </a:r>
            <a:r>
              <a:rPr lang="ar-SA" sz="4400" b="1" dirty="0">
                <a:ea typeface="Calibri"/>
                <a:cs typeface="Traditional Arabic"/>
              </a:rPr>
              <a:t>التطرق لأهم المفاهيم المتعلقة بالإستهلاك ودالة الإستهلاك، وكذلك موضع بحثنا أهم النظريات التي يقوم عليها الإستهلاك ما بعد الحرب</a:t>
            </a:r>
            <a:r>
              <a:rPr lang="ar-SA" sz="2800" dirty="0">
                <a:ea typeface="Calibri"/>
                <a:cs typeface="Traditional Arabic"/>
              </a:rPr>
              <a:t>.</a:t>
            </a:r>
            <a:r>
              <a:rPr lang="ar-SA" sz="2800" dirty="0" smtClean="0"/>
              <a:t>.</a:t>
            </a:r>
            <a:endParaRPr lang="ar-SA" sz="2800" dirty="0"/>
          </a:p>
        </p:txBody>
      </p:sp>
    </p:spTree>
    <p:extLst>
      <p:ext uri="{BB962C8B-B14F-4D97-AF65-F5344CB8AC3E}">
        <p14:creationId xmlns="" xmlns:p14="http://schemas.microsoft.com/office/powerpoint/2010/main" val="4224547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outHorizontal)">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e 2"/>
          <p:cNvGraphicFramePr/>
          <p:nvPr>
            <p:extLst>
              <p:ext uri="{D42A27DB-BD31-4B8C-83A1-F6EECF244321}">
                <p14:modId xmlns="" xmlns:p14="http://schemas.microsoft.com/office/powerpoint/2010/main" val="262119422"/>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67848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graphicEl>
                                              <a:dgm id="{B33CE864-D024-4E25-B660-E5E1A1333CE2}"/>
                                            </p:graphicEl>
                                          </p:spTgt>
                                        </p:tgtEl>
                                        <p:attrNameLst>
                                          <p:attrName>style.visibility</p:attrName>
                                        </p:attrNameLst>
                                      </p:cBhvr>
                                      <p:to>
                                        <p:strVal val="visible"/>
                                      </p:to>
                                    </p:set>
                                    <p:animEffect transition="in" filter="wipe(down)">
                                      <p:cBhvr>
                                        <p:cTn id="7" dur="580">
                                          <p:stCondLst>
                                            <p:cond delay="0"/>
                                          </p:stCondLst>
                                        </p:cTn>
                                        <p:tgtEl>
                                          <p:spTgt spid="3">
                                            <p:graphicEl>
                                              <a:dgm id="{B33CE864-D024-4E25-B660-E5E1A1333CE2}"/>
                                            </p:graphicEl>
                                          </p:spTgt>
                                        </p:tgtEl>
                                      </p:cBhvr>
                                    </p:animEffect>
                                    <p:anim calcmode="lin" valueType="num">
                                      <p:cBhvr>
                                        <p:cTn id="8" dur="1822" tmFilter="0,0; 0.14,0.36; 0.43,0.73; 0.71,0.91; 1.0,1.0">
                                          <p:stCondLst>
                                            <p:cond delay="0"/>
                                          </p:stCondLst>
                                        </p:cTn>
                                        <p:tgtEl>
                                          <p:spTgt spid="3">
                                            <p:graphicEl>
                                              <a:dgm id="{B33CE864-D024-4E25-B660-E5E1A1333CE2}"/>
                                            </p:graphic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graphicEl>
                                              <a:dgm id="{B33CE864-D024-4E25-B660-E5E1A1333CE2}"/>
                                            </p:graphic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graphicEl>
                                              <a:dgm id="{B33CE864-D024-4E25-B660-E5E1A1333CE2}"/>
                                            </p:graphic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graphicEl>
                                              <a:dgm id="{B33CE864-D024-4E25-B660-E5E1A1333CE2}"/>
                                            </p:graphic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graphicEl>
                                              <a:dgm id="{B33CE864-D024-4E25-B660-E5E1A1333CE2}"/>
                                            </p:graphic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graphicEl>
                                              <a:dgm id="{B33CE864-D024-4E25-B660-E5E1A1333CE2}"/>
                                            </p:graphicEl>
                                          </p:spTgt>
                                        </p:tgtEl>
                                      </p:cBhvr>
                                      <p:to x="100000" y="60000"/>
                                    </p:animScale>
                                    <p:animScale>
                                      <p:cBhvr>
                                        <p:cTn id="14" dur="166" decel="50000">
                                          <p:stCondLst>
                                            <p:cond delay="676"/>
                                          </p:stCondLst>
                                        </p:cTn>
                                        <p:tgtEl>
                                          <p:spTgt spid="3">
                                            <p:graphicEl>
                                              <a:dgm id="{B33CE864-D024-4E25-B660-E5E1A1333CE2}"/>
                                            </p:graphicEl>
                                          </p:spTgt>
                                        </p:tgtEl>
                                      </p:cBhvr>
                                      <p:to x="100000" y="100000"/>
                                    </p:animScale>
                                    <p:animScale>
                                      <p:cBhvr>
                                        <p:cTn id="15" dur="26">
                                          <p:stCondLst>
                                            <p:cond delay="1312"/>
                                          </p:stCondLst>
                                        </p:cTn>
                                        <p:tgtEl>
                                          <p:spTgt spid="3">
                                            <p:graphicEl>
                                              <a:dgm id="{B33CE864-D024-4E25-B660-E5E1A1333CE2}"/>
                                            </p:graphicEl>
                                          </p:spTgt>
                                        </p:tgtEl>
                                      </p:cBhvr>
                                      <p:to x="100000" y="80000"/>
                                    </p:animScale>
                                    <p:animScale>
                                      <p:cBhvr>
                                        <p:cTn id="16" dur="166" decel="50000">
                                          <p:stCondLst>
                                            <p:cond delay="1338"/>
                                          </p:stCondLst>
                                        </p:cTn>
                                        <p:tgtEl>
                                          <p:spTgt spid="3">
                                            <p:graphicEl>
                                              <a:dgm id="{B33CE864-D024-4E25-B660-E5E1A1333CE2}"/>
                                            </p:graphicEl>
                                          </p:spTgt>
                                        </p:tgtEl>
                                      </p:cBhvr>
                                      <p:to x="100000" y="100000"/>
                                    </p:animScale>
                                    <p:animScale>
                                      <p:cBhvr>
                                        <p:cTn id="17" dur="26">
                                          <p:stCondLst>
                                            <p:cond delay="1642"/>
                                          </p:stCondLst>
                                        </p:cTn>
                                        <p:tgtEl>
                                          <p:spTgt spid="3">
                                            <p:graphicEl>
                                              <a:dgm id="{B33CE864-D024-4E25-B660-E5E1A1333CE2}"/>
                                            </p:graphicEl>
                                          </p:spTgt>
                                        </p:tgtEl>
                                      </p:cBhvr>
                                      <p:to x="100000" y="90000"/>
                                    </p:animScale>
                                    <p:animScale>
                                      <p:cBhvr>
                                        <p:cTn id="18" dur="166" decel="50000">
                                          <p:stCondLst>
                                            <p:cond delay="1668"/>
                                          </p:stCondLst>
                                        </p:cTn>
                                        <p:tgtEl>
                                          <p:spTgt spid="3">
                                            <p:graphicEl>
                                              <a:dgm id="{B33CE864-D024-4E25-B660-E5E1A1333CE2}"/>
                                            </p:graphicEl>
                                          </p:spTgt>
                                        </p:tgtEl>
                                      </p:cBhvr>
                                      <p:to x="100000" y="100000"/>
                                    </p:animScale>
                                    <p:animScale>
                                      <p:cBhvr>
                                        <p:cTn id="19" dur="26">
                                          <p:stCondLst>
                                            <p:cond delay="1808"/>
                                          </p:stCondLst>
                                        </p:cTn>
                                        <p:tgtEl>
                                          <p:spTgt spid="3">
                                            <p:graphicEl>
                                              <a:dgm id="{B33CE864-D024-4E25-B660-E5E1A1333CE2}"/>
                                            </p:graphicEl>
                                          </p:spTgt>
                                        </p:tgtEl>
                                      </p:cBhvr>
                                      <p:to x="100000" y="95000"/>
                                    </p:animScale>
                                    <p:animScale>
                                      <p:cBhvr>
                                        <p:cTn id="20" dur="166" decel="50000">
                                          <p:stCondLst>
                                            <p:cond delay="1834"/>
                                          </p:stCondLst>
                                        </p:cTn>
                                        <p:tgtEl>
                                          <p:spTgt spid="3">
                                            <p:graphicEl>
                                              <a:dgm id="{B33CE864-D024-4E25-B660-E5E1A1333CE2}"/>
                                            </p:graphic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graphicEl>
                                              <a:dgm id="{913DA3A6-8DA1-46C7-9D14-82869C84DE56}"/>
                                            </p:graphicEl>
                                          </p:spTgt>
                                        </p:tgtEl>
                                        <p:attrNameLst>
                                          <p:attrName>style.visibility</p:attrName>
                                        </p:attrNameLst>
                                      </p:cBhvr>
                                      <p:to>
                                        <p:strVal val="visible"/>
                                      </p:to>
                                    </p:set>
                                    <p:animEffect transition="in" filter="wipe(down)">
                                      <p:cBhvr>
                                        <p:cTn id="25" dur="580">
                                          <p:stCondLst>
                                            <p:cond delay="0"/>
                                          </p:stCondLst>
                                        </p:cTn>
                                        <p:tgtEl>
                                          <p:spTgt spid="3">
                                            <p:graphicEl>
                                              <a:dgm id="{913DA3A6-8DA1-46C7-9D14-82869C84DE56}"/>
                                            </p:graphicEl>
                                          </p:spTgt>
                                        </p:tgtEl>
                                      </p:cBhvr>
                                    </p:animEffect>
                                    <p:anim calcmode="lin" valueType="num">
                                      <p:cBhvr>
                                        <p:cTn id="26" dur="1822" tmFilter="0,0; 0.14,0.36; 0.43,0.73; 0.71,0.91; 1.0,1.0">
                                          <p:stCondLst>
                                            <p:cond delay="0"/>
                                          </p:stCondLst>
                                        </p:cTn>
                                        <p:tgtEl>
                                          <p:spTgt spid="3">
                                            <p:graphicEl>
                                              <a:dgm id="{913DA3A6-8DA1-46C7-9D14-82869C84DE56}"/>
                                            </p:graphic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graphicEl>
                                              <a:dgm id="{913DA3A6-8DA1-46C7-9D14-82869C84DE56}"/>
                                            </p:graphic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graphicEl>
                                              <a:dgm id="{913DA3A6-8DA1-46C7-9D14-82869C84DE56}"/>
                                            </p:graphic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graphicEl>
                                              <a:dgm id="{913DA3A6-8DA1-46C7-9D14-82869C84DE56}"/>
                                            </p:graphic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graphicEl>
                                              <a:dgm id="{913DA3A6-8DA1-46C7-9D14-82869C84DE56}"/>
                                            </p:graphic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graphicEl>
                                              <a:dgm id="{913DA3A6-8DA1-46C7-9D14-82869C84DE56}"/>
                                            </p:graphicEl>
                                          </p:spTgt>
                                        </p:tgtEl>
                                      </p:cBhvr>
                                      <p:to x="100000" y="60000"/>
                                    </p:animScale>
                                    <p:animScale>
                                      <p:cBhvr>
                                        <p:cTn id="32" dur="166" decel="50000">
                                          <p:stCondLst>
                                            <p:cond delay="676"/>
                                          </p:stCondLst>
                                        </p:cTn>
                                        <p:tgtEl>
                                          <p:spTgt spid="3">
                                            <p:graphicEl>
                                              <a:dgm id="{913DA3A6-8DA1-46C7-9D14-82869C84DE56}"/>
                                            </p:graphicEl>
                                          </p:spTgt>
                                        </p:tgtEl>
                                      </p:cBhvr>
                                      <p:to x="100000" y="100000"/>
                                    </p:animScale>
                                    <p:animScale>
                                      <p:cBhvr>
                                        <p:cTn id="33" dur="26">
                                          <p:stCondLst>
                                            <p:cond delay="1312"/>
                                          </p:stCondLst>
                                        </p:cTn>
                                        <p:tgtEl>
                                          <p:spTgt spid="3">
                                            <p:graphicEl>
                                              <a:dgm id="{913DA3A6-8DA1-46C7-9D14-82869C84DE56}"/>
                                            </p:graphicEl>
                                          </p:spTgt>
                                        </p:tgtEl>
                                      </p:cBhvr>
                                      <p:to x="100000" y="80000"/>
                                    </p:animScale>
                                    <p:animScale>
                                      <p:cBhvr>
                                        <p:cTn id="34" dur="166" decel="50000">
                                          <p:stCondLst>
                                            <p:cond delay="1338"/>
                                          </p:stCondLst>
                                        </p:cTn>
                                        <p:tgtEl>
                                          <p:spTgt spid="3">
                                            <p:graphicEl>
                                              <a:dgm id="{913DA3A6-8DA1-46C7-9D14-82869C84DE56}"/>
                                            </p:graphicEl>
                                          </p:spTgt>
                                        </p:tgtEl>
                                      </p:cBhvr>
                                      <p:to x="100000" y="100000"/>
                                    </p:animScale>
                                    <p:animScale>
                                      <p:cBhvr>
                                        <p:cTn id="35" dur="26">
                                          <p:stCondLst>
                                            <p:cond delay="1642"/>
                                          </p:stCondLst>
                                        </p:cTn>
                                        <p:tgtEl>
                                          <p:spTgt spid="3">
                                            <p:graphicEl>
                                              <a:dgm id="{913DA3A6-8DA1-46C7-9D14-82869C84DE56}"/>
                                            </p:graphicEl>
                                          </p:spTgt>
                                        </p:tgtEl>
                                      </p:cBhvr>
                                      <p:to x="100000" y="90000"/>
                                    </p:animScale>
                                    <p:animScale>
                                      <p:cBhvr>
                                        <p:cTn id="36" dur="166" decel="50000">
                                          <p:stCondLst>
                                            <p:cond delay="1668"/>
                                          </p:stCondLst>
                                        </p:cTn>
                                        <p:tgtEl>
                                          <p:spTgt spid="3">
                                            <p:graphicEl>
                                              <a:dgm id="{913DA3A6-8DA1-46C7-9D14-82869C84DE56}"/>
                                            </p:graphicEl>
                                          </p:spTgt>
                                        </p:tgtEl>
                                      </p:cBhvr>
                                      <p:to x="100000" y="100000"/>
                                    </p:animScale>
                                    <p:animScale>
                                      <p:cBhvr>
                                        <p:cTn id="37" dur="26">
                                          <p:stCondLst>
                                            <p:cond delay="1808"/>
                                          </p:stCondLst>
                                        </p:cTn>
                                        <p:tgtEl>
                                          <p:spTgt spid="3">
                                            <p:graphicEl>
                                              <a:dgm id="{913DA3A6-8DA1-46C7-9D14-82869C84DE56}"/>
                                            </p:graphicEl>
                                          </p:spTgt>
                                        </p:tgtEl>
                                      </p:cBhvr>
                                      <p:to x="100000" y="95000"/>
                                    </p:animScale>
                                    <p:animScale>
                                      <p:cBhvr>
                                        <p:cTn id="38" dur="166" decel="50000">
                                          <p:stCondLst>
                                            <p:cond delay="1834"/>
                                          </p:stCondLst>
                                        </p:cTn>
                                        <p:tgtEl>
                                          <p:spTgt spid="3">
                                            <p:graphicEl>
                                              <a:dgm id="{913DA3A6-8DA1-46C7-9D14-82869C84DE56}"/>
                                            </p:graphicEl>
                                          </p:spTgt>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3">
                                            <p:graphicEl>
                                              <a:dgm id="{57AF5FC3-224B-4A6E-90E4-94E45C4F7F90}"/>
                                            </p:graphicEl>
                                          </p:spTgt>
                                        </p:tgtEl>
                                        <p:attrNameLst>
                                          <p:attrName>style.visibility</p:attrName>
                                        </p:attrNameLst>
                                      </p:cBhvr>
                                      <p:to>
                                        <p:strVal val="visible"/>
                                      </p:to>
                                    </p:set>
                                    <p:animEffect transition="in" filter="wipe(down)">
                                      <p:cBhvr>
                                        <p:cTn id="41" dur="580">
                                          <p:stCondLst>
                                            <p:cond delay="0"/>
                                          </p:stCondLst>
                                        </p:cTn>
                                        <p:tgtEl>
                                          <p:spTgt spid="3">
                                            <p:graphicEl>
                                              <a:dgm id="{57AF5FC3-224B-4A6E-90E4-94E45C4F7F90}"/>
                                            </p:graphicEl>
                                          </p:spTgt>
                                        </p:tgtEl>
                                      </p:cBhvr>
                                    </p:animEffect>
                                    <p:anim calcmode="lin" valueType="num">
                                      <p:cBhvr>
                                        <p:cTn id="42" dur="1822" tmFilter="0,0; 0.14,0.36; 0.43,0.73; 0.71,0.91; 1.0,1.0">
                                          <p:stCondLst>
                                            <p:cond delay="0"/>
                                          </p:stCondLst>
                                        </p:cTn>
                                        <p:tgtEl>
                                          <p:spTgt spid="3">
                                            <p:graphicEl>
                                              <a:dgm id="{57AF5FC3-224B-4A6E-90E4-94E45C4F7F90}"/>
                                            </p:graphic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graphicEl>
                                              <a:dgm id="{57AF5FC3-224B-4A6E-90E4-94E45C4F7F90}"/>
                                            </p:graphic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graphicEl>
                                              <a:dgm id="{57AF5FC3-224B-4A6E-90E4-94E45C4F7F90}"/>
                                            </p:graphic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graphicEl>
                                              <a:dgm id="{57AF5FC3-224B-4A6E-90E4-94E45C4F7F90}"/>
                                            </p:graphic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graphicEl>
                                              <a:dgm id="{57AF5FC3-224B-4A6E-90E4-94E45C4F7F90}"/>
                                            </p:graphic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graphicEl>
                                              <a:dgm id="{57AF5FC3-224B-4A6E-90E4-94E45C4F7F90}"/>
                                            </p:graphicEl>
                                          </p:spTgt>
                                        </p:tgtEl>
                                      </p:cBhvr>
                                      <p:to x="100000" y="60000"/>
                                    </p:animScale>
                                    <p:animScale>
                                      <p:cBhvr>
                                        <p:cTn id="48" dur="166" decel="50000">
                                          <p:stCondLst>
                                            <p:cond delay="676"/>
                                          </p:stCondLst>
                                        </p:cTn>
                                        <p:tgtEl>
                                          <p:spTgt spid="3">
                                            <p:graphicEl>
                                              <a:dgm id="{57AF5FC3-224B-4A6E-90E4-94E45C4F7F90}"/>
                                            </p:graphicEl>
                                          </p:spTgt>
                                        </p:tgtEl>
                                      </p:cBhvr>
                                      <p:to x="100000" y="100000"/>
                                    </p:animScale>
                                    <p:animScale>
                                      <p:cBhvr>
                                        <p:cTn id="49" dur="26">
                                          <p:stCondLst>
                                            <p:cond delay="1312"/>
                                          </p:stCondLst>
                                        </p:cTn>
                                        <p:tgtEl>
                                          <p:spTgt spid="3">
                                            <p:graphicEl>
                                              <a:dgm id="{57AF5FC3-224B-4A6E-90E4-94E45C4F7F90}"/>
                                            </p:graphicEl>
                                          </p:spTgt>
                                        </p:tgtEl>
                                      </p:cBhvr>
                                      <p:to x="100000" y="80000"/>
                                    </p:animScale>
                                    <p:animScale>
                                      <p:cBhvr>
                                        <p:cTn id="50" dur="166" decel="50000">
                                          <p:stCondLst>
                                            <p:cond delay="1338"/>
                                          </p:stCondLst>
                                        </p:cTn>
                                        <p:tgtEl>
                                          <p:spTgt spid="3">
                                            <p:graphicEl>
                                              <a:dgm id="{57AF5FC3-224B-4A6E-90E4-94E45C4F7F90}"/>
                                            </p:graphicEl>
                                          </p:spTgt>
                                        </p:tgtEl>
                                      </p:cBhvr>
                                      <p:to x="100000" y="100000"/>
                                    </p:animScale>
                                    <p:animScale>
                                      <p:cBhvr>
                                        <p:cTn id="51" dur="26">
                                          <p:stCondLst>
                                            <p:cond delay="1642"/>
                                          </p:stCondLst>
                                        </p:cTn>
                                        <p:tgtEl>
                                          <p:spTgt spid="3">
                                            <p:graphicEl>
                                              <a:dgm id="{57AF5FC3-224B-4A6E-90E4-94E45C4F7F90}"/>
                                            </p:graphicEl>
                                          </p:spTgt>
                                        </p:tgtEl>
                                      </p:cBhvr>
                                      <p:to x="100000" y="90000"/>
                                    </p:animScale>
                                    <p:animScale>
                                      <p:cBhvr>
                                        <p:cTn id="52" dur="166" decel="50000">
                                          <p:stCondLst>
                                            <p:cond delay="1668"/>
                                          </p:stCondLst>
                                        </p:cTn>
                                        <p:tgtEl>
                                          <p:spTgt spid="3">
                                            <p:graphicEl>
                                              <a:dgm id="{57AF5FC3-224B-4A6E-90E4-94E45C4F7F90}"/>
                                            </p:graphicEl>
                                          </p:spTgt>
                                        </p:tgtEl>
                                      </p:cBhvr>
                                      <p:to x="100000" y="100000"/>
                                    </p:animScale>
                                    <p:animScale>
                                      <p:cBhvr>
                                        <p:cTn id="53" dur="26">
                                          <p:stCondLst>
                                            <p:cond delay="1808"/>
                                          </p:stCondLst>
                                        </p:cTn>
                                        <p:tgtEl>
                                          <p:spTgt spid="3">
                                            <p:graphicEl>
                                              <a:dgm id="{57AF5FC3-224B-4A6E-90E4-94E45C4F7F90}"/>
                                            </p:graphicEl>
                                          </p:spTgt>
                                        </p:tgtEl>
                                      </p:cBhvr>
                                      <p:to x="100000" y="95000"/>
                                    </p:animScale>
                                    <p:animScale>
                                      <p:cBhvr>
                                        <p:cTn id="54" dur="166" decel="50000">
                                          <p:stCondLst>
                                            <p:cond delay="1834"/>
                                          </p:stCondLst>
                                        </p:cTn>
                                        <p:tgtEl>
                                          <p:spTgt spid="3">
                                            <p:graphicEl>
                                              <a:dgm id="{57AF5FC3-224B-4A6E-90E4-94E45C4F7F90}"/>
                                            </p:graphicEl>
                                          </p:spTgt>
                                        </p:tgtEl>
                                      </p:cBhvr>
                                      <p:to x="100000" y="100000"/>
                                    </p:animScale>
                                  </p:childTnLst>
                                </p:cTn>
                              </p:par>
                            </p:childTnLst>
                          </p:cTn>
                        </p:par>
                      </p:childTnLst>
                    </p:cTn>
                  </p:par>
                  <p:par>
                    <p:cTn id="55" fill="hold">
                      <p:stCondLst>
                        <p:cond delay="indefinite"/>
                      </p:stCondLst>
                      <p:childTnLst>
                        <p:par>
                          <p:cTn id="56" fill="hold">
                            <p:stCondLst>
                              <p:cond delay="0"/>
                            </p:stCondLst>
                            <p:childTnLst>
                              <p:par>
                                <p:cTn id="57" presetID="26" presetClass="entr" presetSubtype="0" fill="hold" grpId="0" nodeType="clickEffect">
                                  <p:stCondLst>
                                    <p:cond delay="0"/>
                                  </p:stCondLst>
                                  <p:childTnLst>
                                    <p:set>
                                      <p:cBhvr>
                                        <p:cTn id="58" dur="1" fill="hold">
                                          <p:stCondLst>
                                            <p:cond delay="0"/>
                                          </p:stCondLst>
                                        </p:cTn>
                                        <p:tgtEl>
                                          <p:spTgt spid="3">
                                            <p:graphicEl>
                                              <a:dgm id="{F433C7AF-6CB3-4C7B-8B24-7507363CF6BF}"/>
                                            </p:graphicEl>
                                          </p:spTgt>
                                        </p:tgtEl>
                                        <p:attrNameLst>
                                          <p:attrName>style.visibility</p:attrName>
                                        </p:attrNameLst>
                                      </p:cBhvr>
                                      <p:to>
                                        <p:strVal val="visible"/>
                                      </p:to>
                                    </p:set>
                                    <p:animEffect transition="in" filter="wipe(down)">
                                      <p:cBhvr>
                                        <p:cTn id="59" dur="580">
                                          <p:stCondLst>
                                            <p:cond delay="0"/>
                                          </p:stCondLst>
                                        </p:cTn>
                                        <p:tgtEl>
                                          <p:spTgt spid="3">
                                            <p:graphicEl>
                                              <a:dgm id="{F433C7AF-6CB3-4C7B-8B24-7507363CF6BF}"/>
                                            </p:graphicEl>
                                          </p:spTgt>
                                        </p:tgtEl>
                                      </p:cBhvr>
                                    </p:animEffect>
                                    <p:anim calcmode="lin" valueType="num">
                                      <p:cBhvr>
                                        <p:cTn id="60" dur="1822" tmFilter="0,0; 0.14,0.36; 0.43,0.73; 0.71,0.91; 1.0,1.0">
                                          <p:stCondLst>
                                            <p:cond delay="0"/>
                                          </p:stCondLst>
                                        </p:cTn>
                                        <p:tgtEl>
                                          <p:spTgt spid="3">
                                            <p:graphicEl>
                                              <a:dgm id="{F433C7AF-6CB3-4C7B-8B24-7507363CF6BF}"/>
                                            </p:graphicEl>
                                          </p:spTgt>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3">
                                            <p:graphicEl>
                                              <a:dgm id="{F433C7AF-6CB3-4C7B-8B24-7507363CF6BF}"/>
                                            </p:graphicEl>
                                          </p:spTgt>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3">
                                            <p:graphicEl>
                                              <a:dgm id="{F433C7AF-6CB3-4C7B-8B24-7507363CF6BF}"/>
                                            </p:graphicEl>
                                          </p:spTgt>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3">
                                            <p:graphicEl>
                                              <a:dgm id="{F433C7AF-6CB3-4C7B-8B24-7507363CF6BF}"/>
                                            </p:graphicEl>
                                          </p:spTgt>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3">
                                            <p:graphicEl>
                                              <a:dgm id="{F433C7AF-6CB3-4C7B-8B24-7507363CF6BF}"/>
                                            </p:graphicEl>
                                          </p:spTgt>
                                        </p:tgtEl>
                                        <p:attrNameLst>
                                          <p:attrName>ppt_y</p:attrName>
                                        </p:attrNameLst>
                                      </p:cBhvr>
                                      <p:tavLst>
                                        <p:tav tm="0" fmla="#ppt_y-sin(pi*$)/81">
                                          <p:val>
                                            <p:fltVal val="0"/>
                                          </p:val>
                                        </p:tav>
                                        <p:tav tm="100000">
                                          <p:val>
                                            <p:fltVal val="1"/>
                                          </p:val>
                                        </p:tav>
                                      </p:tavLst>
                                    </p:anim>
                                    <p:animScale>
                                      <p:cBhvr>
                                        <p:cTn id="65" dur="26">
                                          <p:stCondLst>
                                            <p:cond delay="650"/>
                                          </p:stCondLst>
                                        </p:cTn>
                                        <p:tgtEl>
                                          <p:spTgt spid="3">
                                            <p:graphicEl>
                                              <a:dgm id="{F433C7AF-6CB3-4C7B-8B24-7507363CF6BF}"/>
                                            </p:graphicEl>
                                          </p:spTgt>
                                        </p:tgtEl>
                                      </p:cBhvr>
                                      <p:to x="100000" y="60000"/>
                                    </p:animScale>
                                    <p:animScale>
                                      <p:cBhvr>
                                        <p:cTn id="66" dur="166" decel="50000">
                                          <p:stCondLst>
                                            <p:cond delay="676"/>
                                          </p:stCondLst>
                                        </p:cTn>
                                        <p:tgtEl>
                                          <p:spTgt spid="3">
                                            <p:graphicEl>
                                              <a:dgm id="{F433C7AF-6CB3-4C7B-8B24-7507363CF6BF}"/>
                                            </p:graphicEl>
                                          </p:spTgt>
                                        </p:tgtEl>
                                      </p:cBhvr>
                                      <p:to x="100000" y="100000"/>
                                    </p:animScale>
                                    <p:animScale>
                                      <p:cBhvr>
                                        <p:cTn id="67" dur="26">
                                          <p:stCondLst>
                                            <p:cond delay="1312"/>
                                          </p:stCondLst>
                                        </p:cTn>
                                        <p:tgtEl>
                                          <p:spTgt spid="3">
                                            <p:graphicEl>
                                              <a:dgm id="{F433C7AF-6CB3-4C7B-8B24-7507363CF6BF}"/>
                                            </p:graphicEl>
                                          </p:spTgt>
                                        </p:tgtEl>
                                      </p:cBhvr>
                                      <p:to x="100000" y="80000"/>
                                    </p:animScale>
                                    <p:animScale>
                                      <p:cBhvr>
                                        <p:cTn id="68" dur="166" decel="50000">
                                          <p:stCondLst>
                                            <p:cond delay="1338"/>
                                          </p:stCondLst>
                                        </p:cTn>
                                        <p:tgtEl>
                                          <p:spTgt spid="3">
                                            <p:graphicEl>
                                              <a:dgm id="{F433C7AF-6CB3-4C7B-8B24-7507363CF6BF}"/>
                                            </p:graphicEl>
                                          </p:spTgt>
                                        </p:tgtEl>
                                      </p:cBhvr>
                                      <p:to x="100000" y="100000"/>
                                    </p:animScale>
                                    <p:animScale>
                                      <p:cBhvr>
                                        <p:cTn id="69" dur="26">
                                          <p:stCondLst>
                                            <p:cond delay="1642"/>
                                          </p:stCondLst>
                                        </p:cTn>
                                        <p:tgtEl>
                                          <p:spTgt spid="3">
                                            <p:graphicEl>
                                              <a:dgm id="{F433C7AF-6CB3-4C7B-8B24-7507363CF6BF}"/>
                                            </p:graphicEl>
                                          </p:spTgt>
                                        </p:tgtEl>
                                      </p:cBhvr>
                                      <p:to x="100000" y="90000"/>
                                    </p:animScale>
                                    <p:animScale>
                                      <p:cBhvr>
                                        <p:cTn id="70" dur="166" decel="50000">
                                          <p:stCondLst>
                                            <p:cond delay="1668"/>
                                          </p:stCondLst>
                                        </p:cTn>
                                        <p:tgtEl>
                                          <p:spTgt spid="3">
                                            <p:graphicEl>
                                              <a:dgm id="{F433C7AF-6CB3-4C7B-8B24-7507363CF6BF}"/>
                                            </p:graphicEl>
                                          </p:spTgt>
                                        </p:tgtEl>
                                      </p:cBhvr>
                                      <p:to x="100000" y="100000"/>
                                    </p:animScale>
                                    <p:animScale>
                                      <p:cBhvr>
                                        <p:cTn id="71" dur="26">
                                          <p:stCondLst>
                                            <p:cond delay="1808"/>
                                          </p:stCondLst>
                                        </p:cTn>
                                        <p:tgtEl>
                                          <p:spTgt spid="3">
                                            <p:graphicEl>
                                              <a:dgm id="{F433C7AF-6CB3-4C7B-8B24-7507363CF6BF}"/>
                                            </p:graphicEl>
                                          </p:spTgt>
                                        </p:tgtEl>
                                      </p:cBhvr>
                                      <p:to x="100000" y="95000"/>
                                    </p:animScale>
                                    <p:animScale>
                                      <p:cBhvr>
                                        <p:cTn id="72" dur="166" decel="50000">
                                          <p:stCondLst>
                                            <p:cond delay="1834"/>
                                          </p:stCondLst>
                                        </p:cTn>
                                        <p:tgtEl>
                                          <p:spTgt spid="3">
                                            <p:graphicEl>
                                              <a:dgm id="{F433C7AF-6CB3-4C7B-8B24-7507363CF6BF}"/>
                                            </p:graphicEl>
                                          </p:spTgt>
                                        </p:tgtEl>
                                      </p:cBhvr>
                                      <p:to x="100000" y="100000"/>
                                    </p:animScale>
                                  </p:childTnLst>
                                </p:cTn>
                              </p:par>
                              <p:par>
                                <p:cTn id="73" presetID="26" presetClass="entr" presetSubtype="0" fill="hold" grpId="0" nodeType="withEffect">
                                  <p:stCondLst>
                                    <p:cond delay="0"/>
                                  </p:stCondLst>
                                  <p:childTnLst>
                                    <p:set>
                                      <p:cBhvr>
                                        <p:cTn id="74" dur="1" fill="hold">
                                          <p:stCondLst>
                                            <p:cond delay="0"/>
                                          </p:stCondLst>
                                        </p:cTn>
                                        <p:tgtEl>
                                          <p:spTgt spid="3">
                                            <p:graphicEl>
                                              <a:dgm id="{90F4FE4E-05B6-4FD5-AC7C-3499E84EB847}"/>
                                            </p:graphicEl>
                                          </p:spTgt>
                                        </p:tgtEl>
                                        <p:attrNameLst>
                                          <p:attrName>style.visibility</p:attrName>
                                        </p:attrNameLst>
                                      </p:cBhvr>
                                      <p:to>
                                        <p:strVal val="visible"/>
                                      </p:to>
                                    </p:set>
                                    <p:animEffect transition="in" filter="wipe(down)">
                                      <p:cBhvr>
                                        <p:cTn id="75" dur="580">
                                          <p:stCondLst>
                                            <p:cond delay="0"/>
                                          </p:stCondLst>
                                        </p:cTn>
                                        <p:tgtEl>
                                          <p:spTgt spid="3">
                                            <p:graphicEl>
                                              <a:dgm id="{90F4FE4E-05B6-4FD5-AC7C-3499E84EB847}"/>
                                            </p:graphicEl>
                                          </p:spTgt>
                                        </p:tgtEl>
                                      </p:cBhvr>
                                    </p:animEffect>
                                    <p:anim calcmode="lin" valueType="num">
                                      <p:cBhvr>
                                        <p:cTn id="76" dur="1822" tmFilter="0,0; 0.14,0.36; 0.43,0.73; 0.71,0.91; 1.0,1.0">
                                          <p:stCondLst>
                                            <p:cond delay="0"/>
                                          </p:stCondLst>
                                        </p:cTn>
                                        <p:tgtEl>
                                          <p:spTgt spid="3">
                                            <p:graphicEl>
                                              <a:dgm id="{90F4FE4E-05B6-4FD5-AC7C-3499E84EB847}"/>
                                            </p:graphicEl>
                                          </p:spTgt>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3">
                                            <p:graphicEl>
                                              <a:dgm id="{90F4FE4E-05B6-4FD5-AC7C-3499E84EB847}"/>
                                            </p:graphicEl>
                                          </p:spTgt>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3">
                                            <p:graphicEl>
                                              <a:dgm id="{90F4FE4E-05B6-4FD5-AC7C-3499E84EB847}"/>
                                            </p:graphicEl>
                                          </p:spTgt>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3">
                                            <p:graphicEl>
                                              <a:dgm id="{90F4FE4E-05B6-4FD5-AC7C-3499E84EB847}"/>
                                            </p:graphicEl>
                                          </p:spTgt>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3">
                                            <p:graphicEl>
                                              <a:dgm id="{90F4FE4E-05B6-4FD5-AC7C-3499E84EB847}"/>
                                            </p:graphicEl>
                                          </p:spTgt>
                                        </p:tgtEl>
                                        <p:attrNameLst>
                                          <p:attrName>ppt_y</p:attrName>
                                        </p:attrNameLst>
                                      </p:cBhvr>
                                      <p:tavLst>
                                        <p:tav tm="0" fmla="#ppt_y-sin(pi*$)/81">
                                          <p:val>
                                            <p:fltVal val="0"/>
                                          </p:val>
                                        </p:tav>
                                        <p:tav tm="100000">
                                          <p:val>
                                            <p:fltVal val="1"/>
                                          </p:val>
                                        </p:tav>
                                      </p:tavLst>
                                    </p:anim>
                                    <p:animScale>
                                      <p:cBhvr>
                                        <p:cTn id="81" dur="26">
                                          <p:stCondLst>
                                            <p:cond delay="650"/>
                                          </p:stCondLst>
                                        </p:cTn>
                                        <p:tgtEl>
                                          <p:spTgt spid="3">
                                            <p:graphicEl>
                                              <a:dgm id="{90F4FE4E-05B6-4FD5-AC7C-3499E84EB847}"/>
                                            </p:graphicEl>
                                          </p:spTgt>
                                        </p:tgtEl>
                                      </p:cBhvr>
                                      <p:to x="100000" y="60000"/>
                                    </p:animScale>
                                    <p:animScale>
                                      <p:cBhvr>
                                        <p:cTn id="82" dur="166" decel="50000">
                                          <p:stCondLst>
                                            <p:cond delay="676"/>
                                          </p:stCondLst>
                                        </p:cTn>
                                        <p:tgtEl>
                                          <p:spTgt spid="3">
                                            <p:graphicEl>
                                              <a:dgm id="{90F4FE4E-05B6-4FD5-AC7C-3499E84EB847}"/>
                                            </p:graphicEl>
                                          </p:spTgt>
                                        </p:tgtEl>
                                      </p:cBhvr>
                                      <p:to x="100000" y="100000"/>
                                    </p:animScale>
                                    <p:animScale>
                                      <p:cBhvr>
                                        <p:cTn id="83" dur="26">
                                          <p:stCondLst>
                                            <p:cond delay="1312"/>
                                          </p:stCondLst>
                                        </p:cTn>
                                        <p:tgtEl>
                                          <p:spTgt spid="3">
                                            <p:graphicEl>
                                              <a:dgm id="{90F4FE4E-05B6-4FD5-AC7C-3499E84EB847}"/>
                                            </p:graphicEl>
                                          </p:spTgt>
                                        </p:tgtEl>
                                      </p:cBhvr>
                                      <p:to x="100000" y="80000"/>
                                    </p:animScale>
                                    <p:animScale>
                                      <p:cBhvr>
                                        <p:cTn id="84" dur="166" decel="50000">
                                          <p:stCondLst>
                                            <p:cond delay="1338"/>
                                          </p:stCondLst>
                                        </p:cTn>
                                        <p:tgtEl>
                                          <p:spTgt spid="3">
                                            <p:graphicEl>
                                              <a:dgm id="{90F4FE4E-05B6-4FD5-AC7C-3499E84EB847}"/>
                                            </p:graphicEl>
                                          </p:spTgt>
                                        </p:tgtEl>
                                      </p:cBhvr>
                                      <p:to x="100000" y="100000"/>
                                    </p:animScale>
                                    <p:animScale>
                                      <p:cBhvr>
                                        <p:cTn id="85" dur="26">
                                          <p:stCondLst>
                                            <p:cond delay="1642"/>
                                          </p:stCondLst>
                                        </p:cTn>
                                        <p:tgtEl>
                                          <p:spTgt spid="3">
                                            <p:graphicEl>
                                              <a:dgm id="{90F4FE4E-05B6-4FD5-AC7C-3499E84EB847}"/>
                                            </p:graphicEl>
                                          </p:spTgt>
                                        </p:tgtEl>
                                      </p:cBhvr>
                                      <p:to x="100000" y="90000"/>
                                    </p:animScale>
                                    <p:animScale>
                                      <p:cBhvr>
                                        <p:cTn id="86" dur="166" decel="50000">
                                          <p:stCondLst>
                                            <p:cond delay="1668"/>
                                          </p:stCondLst>
                                        </p:cTn>
                                        <p:tgtEl>
                                          <p:spTgt spid="3">
                                            <p:graphicEl>
                                              <a:dgm id="{90F4FE4E-05B6-4FD5-AC7C-3499E84EB847}"/>
                                            </p:graphicEl>
                                          </p:spTgt>
                                        </p:tgtEl>
                                      </p:cBhvr>
                                      <p:to x="100000" y="100000"/>
                                    </p:animScale>
                                    <p:animScale>
                                      <p:cBhvr>
                                        <p:cTn id="87" dur="26">
                                          <p:stCondLst>
                                            <p:cond delay="1808"/>
                                          </p:stCondLst>
                                        </p:cTn>
                                        <p:tgtEl>
                                          <p:spTgt spid="3">
                                            <p:graphicEl>
                                              <a:dgm id="{90F4FE4E-05B6-4FD5-AC7C-3499E84EB847}"/>
                                            </p:graphicEl>
                                          </p:spTgt>
                                        </p:tgtEl>
                                      </p:cBhvr>
                                      <p:to x="100000" y="95000"/>
                                    </p:animScale>
                                    <p:animScale>
                                      <p:cBhvr>
                                        <p:cTn id="88" dur="166" decel="50000">
                                          <p:stCondLst>
                                            <p:cond delay="1834"/>
                                          </p:stCondLst>
                                        </p:cTn>
                                        <p:tgtEl>
                                          <p:spTgt spid="3">
                                            <p:graphicEl>
                                              <a:dgm id="{90F4FE4E-05B6-4FD5-AC7C-3499E84EB847}"/>
                                            </p:graphicEl>
                                          </p:spTgt>
                                        </p:tgtEl>
                                      </p:cBhvr>
                                      <p:to x="100000" y="100000"/>
                                    </p:animScale>
                                  </p:childTnLst>
                                </p:cTn>
                              </p:par>
                            </p:childTnLst>
                          </p:cTn>
                        </p:par>
                      </p:childTnLst>
                    </p:cTn>
                  </p:par>
                  <p:par>
                    <p:cTn id="89" fill="hold">
                      <p:stCondLst>
                        <p:cond delay="indefinite"/>
                      </p:stCondLst>
                      <p:childTnLst>
                        <p:par>
                          <p:cTn id="90" fill="hold">
                            <p:stCondLst>
                              <p:cond delay="0"/>
                            </p:stCondLst>
                            <p:childTnLst>
                              <p:par>
                                <p:cTn id="91" presetID="26" presetClass="entr" presetSubtype="0" fill="hold" grpId="0" nodeType="clickEffect">
                                  <p:stCondLst>
                                    <p:cond delay="0"/>
                                  </p:stCondLst>
                                  <p:childTnLst>
                                    <p:set>
                                      <p:cBhvr>
                                        <p:cTn id="92" dur="1" fill="hold">
                                          <p:stCondLst>
                                            <p:cond delay="0"/>
                                          </p:stCondLst>
                                        </p:cTn>
                                        <p:tgtEl>
                                          <p:spTgt spid="3">
                                            <p:graphicEl>
                                              <a:dgm id="{680AFBCA-73D2-4683-A410-E2D991D77599}"/>
                                            </p:graphicEl>
                                          </p:spTgt>
                                        </p:tgtEl>
                                        <p:attrNameLst>
                                          <p:attrName>style.visibility</p:attrName>
                                        </p:attrNameLst>
                                      </p:cBhvr>
                                      <p:to>
                                        <p:strVal val="visible"/>
                                      </p:to>
                                    </p:set>
                                    <p:animEffect transition="in" filter="wipe(down)">
                                      <p:cBhvr>
                                        <p:cTn id="93" dur="580">
                                          <p:stCondLst>
                                            <p:cond delay="0"/>
                                          </p:stCondLst>
                                        </p:cTn>
                                        <p:tgtEl>
                                          <p:spTgt spid="3">
                                            <p:graphicEl>
                                              <a:dgm id="{680AFBCA-73D2-4683-A410-E2D991D77599}"/>
                                            </p:graphicEl>
                                          </p:spTgt>
                                        </p:tgtEl>
                                      </p:cBhvr>
                                    </p:animEffect>
                                    <p:anim calcmode="lin" valueType="num">
                                      <p:cBhvr>
                                        <p:cTn id="94" dur="1822" tmFilter="0,0; 0.14,0.36; 0.43,0.73; 0.71,0.91; 1.0,1.0">
                                          <p:stCondLst>
                                            <p:cond delay="0"/>
                                          </p:stCondLst>
                                        </p:cTn>
                                        <p:tgtEl>
                                          <p:spTgt spid="3">
                                            <p:graphicEl>
                                              <a:dgm id="{680AFBCA-73D2-4683-A410-E2D991D77599}"/>
                                            </p:graphicEl>
                                          </p:spTgt>
                                        </p:tgtEl>
                                        <p:attrNameLst>
                                          <p:attrName>ppt_x</p:attrName>
                                        </p:attrNameLst>
                                      </p:cBhvr>
                                      <p:tavLst>
                                        <p:tav tm="0">
                                          <p:val>
                                            <p:strVal val="#ppt_x-0.25"/>
                                          </p:val>
                                        </p:tav>
                                        <p:tav tm="100000">
                                          <p:val>
                                            <p:strVal val="#ppt_x"/>
                                          </p:val>
                                        </p:tav>
                                      </p:tavLst>
                                    </p:anim>
                                    <p:anim calcmode="lin" valueType="num">
                                      <p:cBhvr>
                                        <p:cTn id="95" dur="664" tmFilter="0.0,0.0; 0.25,0.07; 0.50,0.2; 0.75,0.467; 1.0,1.0">
                                          <p:stCondLst>
                                            <p:cond delay="0"/>
                                          </p:stCondLst>
                                        </p:cTn>
                                        <p:tgtEl>
                                          <p:spTgt spid="3">
                                            <p:graphicEl>
                                              <a:dgm id="{680AFBCA-73D2-4683-A410-E2D991D77599}"/>
                                            </p:graphicEl>
                                          </p:spTgt>
                                        </p:tgtEl>
                                        <p:attrNameLst>
                                          <p:attrName>ppt_y</p:attrName>
                                        </p:attrNameLst>
                                      </p:cBhvr>
                                      <p:tavLst>
                                        <p:tav tm="0" fmla="#ppt_y-sin(pi*$)/3">
                                          <p:val>
                                            <p:fltVal val="0.5"/>
                                          </p:val>
                                        </p:tav>
                                        <p:tav tm="100000">
                                          <p:val>
                                            <p:fltVal val="1"/>
                                          </p:val>
                                        </p:tav>
                                      </p:tavLst>
                                    </p:anim>
                                    <p:anim calcmode="lin" valueType="num">
                                      <p:cBhvr>
                                        <p:cTn id="96" dur="664" tmFilter="0, 0; 0.125,0.2665; 0.25,0.4; 0.375,0.465; 0.5,0.5;  0.625,0.535; 0.75,0.6; 0.875,0.7335; 1,1">
                                          <p:stCondLst>
                                            <p:cond delay="664"/>
                                          </p:stCondLst>
                                        </p:cTn>
                                        <p:tgtEl>
                                          <p:spTgt spid="3">
                                            <p:graphicEl>
                                              <a:dgm id="{680AFBCA-73D2-4683-A410-E2D991D77599}"/>
                                            </p:graphicEl>
                                          </p:spTgt>
                                        </p:tgtEl>
                                        <p:attrNameLst>
                                          <p:attrName>ppt_y</p:attrName>
                                        </p:attrNameLst>
                                      </p:cBhvr>
                                      <p:tavLst>
                                        <p:tav tm="0" fmla="#ppt_y-sin(pi*$)/9">
                                          <p:val>
                                            <p:fltVal val="0"/>
                                          </p:val>
                                        </p:tav>
                                        <p:tav tm="100000">
                                          <p:val>
                                            <p:fltVal val="1"/>
                                          </p:val>
                                        </p:tav>
                                      </p:tavLst>
                                    </p:anim>
                                    <p:anim calcmode="lin" valueType="num">
                                      <p:cBhvr>
                                        <p:cTn id="97" dur="332" tmFilter="0, 0; 0.125,0.2665; 0.25,0.4; 0.375,0.465; 0.5,0.5;  0.625,0.535; 0.75,0.6; 0.875,0.7335; 1,1">
                                          <p:stCondLst>
                                            <p:cond delay="1324"/>
                                          </p:stCondLst>
                                        </p:cTn>
                                        <p:tgtEl>
                                          <p:spTgt spid="3">
                                            <p:graphicEl>
                                              <a:dgm id="{680AFBCA-73D2-4683-A410-E2D991D77599}"/>
                                            </p:graphicEl>
                                          </p:spTgt>
                                        </p:tgtEl>
                                        <p:attrNameLst>
                                          <p:attrName>ppt_y</p:attrName>
                                        </p:attrNameLst>
                                      </p:cBhvr>
                                      <p:tavLst>
                                        <p:tav tm="0" fmla="#ppt_y-sin(pi*$)/27">
                                          <p:val>
                                            <p:fltVal val="0"/>
                                          </p:val>
                                        </p:tav>
                                        <p:tav tm="100000">
                                          <p:val>
                                            <p:fltVal val="1"/>
                                          </p:val>
                                        </p:tav>
                                      </p:tavLst>
                                    </p:anim>
                                    <p:anim calcmode="lin" valueType="num">
                                      <p:cBhvr>
                                        <p:cTn id="98" dur="164" tmFilter="0, 0; 0.125,0.2665; 0.25,0.4; 0.375,0.465; 0.5,0.5;  0.625,0.535; 0.75,0.6; 0.875,0.7335; 1,1">
                                          <p:stCondLst>
                                            <p:cond delay="1656"/>
                                          </p:stCondLst>
                                        </p:cTn>
                                        <p:tgtEl>
                                          <p:spTgt spid="3">
                                            <p:graphicEl>
                                              <a:dgm id="{680AFBCA-73D2-4683-A410-E2D991D77599}"/>
                                            </p:graphicEl>
                                          </p:spTgt>
                                        </p:tgtEl>
                                        <p:attrNameLst>
                                          <p:attrName>ppt_y</p:attrName>
                                        </p:attrNameLst>
                                      </p:cBhvr>
                                      <p:tavLst>
                                        <p:tav tm="0" fmla="#ppt_y-sin(pi*$)/81">
                                          <p:val>
                                            <p:fltVal val="0"/>
                                          </p:val>
                                        </p:tav>
                                        <p:tav tm="100000">
                                          <p:val>
                                            <p:fltVal val="1"/>
                                          </p:val>
                                        </p:tav>
                                      </p:tavLst>
                                    </p:anim>
                                    <p:animScale>
                                      <p:cBhvr>
                                        <p:cTn id="99" dur="26">
                                          <p:stCondLst>
                                            <p:cond delay="650"/>
                                          </p:stCondLst>
                                        </p:cTn>
                                        <p:tgtEl>
                                          <p:spTgt spid="3">
                                            <p:graphicEl>
                                              <a:dgm id="{680AFBCA-73D2-4683-A410-E2D991D77599}"/>
                                            </p:graphicEl>
                                          </p:spTgt>
                                        </p:tgtEl>
                                      </p:cBhvr>
                                      <p:to x="100000" y="60000"/>
                                    </p:animScale>
                                    <p:animScale>
                                      <p:cBhvr>
                                        <p:cTn id="100" dur="166" decel="50000">
                                          <p:stCondLst>
                                            <p:cond delay="676"/>
                                          </p:stCondLst>
                                        </p:cTn>
                                        <p:tgtEl>
                                          <p:spTgt spid="3">
                                            <p:graphicEl>
                                              <a:dgm id="{680AFBCA-73D2-4683-A410-E2D991D77599}"/>
                                            </p:graphicEl>
                                          </p:spTgt>
                                        </p:tgtEl>
                                      </p:cBhvr>
                                      <p:to x="100000" y="100000"/>
                                    </p:animScale>
                                    <p:animScale>
                                      <p:cBhvr>
                                        <p:cTn id="101" dur="26">
                                          <p:stCondLst>
                                            <p:cond delay="1312"/>
                                          </p:stCondLst>
                                        </p:cTn>
                                        <p:tgtEl>
                                          <p:spTgt spid="3">
                                            <p:graphicEl>
                                              <a:dgm id="{680AFBCA-73D2-4683-A410-E2D991D77599}"/>
                                            </p:graphicEl>
                                          </p:spTgt>
                                        </p:tgtEl>
                                      </p:cBhvr>
                                      <p:to x="100000" y="80000"/>
                                    </p:animScale>
                                    <p:animScale>
                                      <p:cBhvr>
                                        <p:cTn id="102" dur="166" decel="50000">
                                          <p:stCondLst>
                                            <p:cond delay="1338"/>
                                          </p:stCondLst>
                                        </p:cTn>
                                        <p:tgtEl>
                                          <p:spTgt spid="3">
                                            <p:graphicEl>
                                              <a:dgm id="{680AFBCA-73D2-4683-A410-E2D991D77599}"/>
                                            </p:graphicEl>
                                          </p:spTgt>
                                        </p:tgtEl>
                                      </p:cBhvr>
                                      <p:to x="100000" y="100000"/>
                                    </p:animScale>
                                    <p:animScale>
                                      <p:cBhvr>
                                        <p:cTn id="103" dur="26">
                                          <p:stCondLst>
                                            <p:cond delay="1642"/>
                                          </p:stCondLst>
                                        </p:cTn>
                                        <p:tgtEl>
                                          <p:spTgt spid="3">
                                            <p:graphicEl>
                                              <a:dgm id="{680AFBCA-73D2-4683-A410-E2D991D77599}"/>
                                            </p:graphicEl>
                                          </p:spTgt>
                                        </p:tgtEl>
                                      </p:cBhvr>
                                      <p:to x="100000" y="90000"/>
                                    </p:animScale>
                                    <p:animScale>
                                      <p:cBhvr>
                                        <p:cTn id="104" dur="166" decel="50000">
                                          <p:stCondLst>
                                            <p:cond delay="1668"/>
                                          </p:stCondLst>
                                        </p:cTn>
                                        <p:tgtEl>
                                          <p:spTgt spid="3">
                                            <p:graphicEl>
                                              <a:dgm id="{680AFBCA-73D2-4683-A410-E2D991D77599}"/>
                                            </p:graphicEl>
                                          </p:spTgt>
                                        </p:tgtEl>
                                      </p:cBhvr>
                                      <p:to x="100000" y="100000"/>
                                    </p:animScale>
                                    <p:animScale>
                                      <p:cBhvr>
                                        <p:cTn id="105" dur="26">
                                          <p:stCondLst>
                                            <p:cond delay="1808"/>
                                          </p:stCondLst>
                                        </p:cTn>
                                        <p:tgtEl>
                                          <p:spTgt spid="3">
                                            <p:graphicEl>
                                              <a:dgm id="{680AFBCA-73D2-4683-A410-E2D991D77599}"/>
                                            </p:graphicEl>
                                          </p:spTgt>
                                        </p:tgtEl>
                                      </p:cBhvr>
                                      <p:to x="100000" y="95000"/>
                                    </p:animScale>
                                    <p:animScale>
                                      <p:cBhvr>
                                        <p:cTn id="106" dur="166" decel="50000">
                                          <p:stCondLst>
                                            <p:cond delay="1834"/>
                                          </p:stCondLst>
                                        </p:cTn>
                                        <p:tgtEl>
                                          <p:spTgt spid="3">
                                            <p:graphicEl>
                                              <a:dgm id="{680AFBCA-73D2-4683-A410-E2D991D77599}"/>
                                            </p:graphicEl>
                                          </p:spTgt>
                                        </p:tgtEl>
                                      </p:cBhvr>
                                      <p:to x="100000" y="100000"/>
                                    </p:animScale>
                                  </p:childTnLst>
                                </p:cTn>
                              </p:par>
                              <p:par>
                                <p:cTn id="107" presetID="26" presetClass="entr" presetSubtype="0" fill="hold" grpId="0" nodeType="withEffect">
                                  <p:stCondLst>
                                    <p:cond delay="0"/>
                                  </p:stCondLst>
                                  <p:childTnLst>
                                    <p:set>
                                      <p:cBhvr>
                                        <p:cTn id="108" dur="1" fill="hold">
                                          <p:stCondLst>
                                            <p:cond delay="0"/>
                                          </p:stCondLst>
                                        </p:cTn>
                                        <p:tgtEl>
                                          <p:spTgt spid="3">
                                            <p:graphicEl>
                                              <a:dgm id="{E9FC9853-F09B-46E7-8D90-9592DE5C36AA}"/>
                                            </p:graphicEl>
                                          </p:spTgt>
                                        </p:tgtEl>
                                        <p:attrNameLst>
                                          <p:attrName>style.visibility</p:attrName>
                                        </p:attrNameLst>
                                      </p:cBhvr>
                                      <p:to>
                                        <p:strVal val="visible"/>
                                      </p:to>
                                    </p:set>
                                    <p:animEffect transition="in" filter="wipe(down)">
                                      <p:cBhvr>
                                        <p:cTn id="109" dur="580">
                                          <p:stCondLst>
                                            <p:cond delay="0"/>
                                          </p:stCondLst>
                                        </p:cTn>
                                        <p:tgtEl>
                                          <p:spTgt spid="3">
                                            <p:graphicEl>
                                              <a:dgm id="{E9FC9853-F09B-46E7-8D90-9592DE5C36AA}"/>
                                            </p:graphicEl>
                                          </p:spTgt>
                                        </p:tgtEl>
                                      </p:cBhvr>
                                    </p:animEffect>
                                    <p:anim calcmode="lin" valueType="num">
                                      <p:cBhvr>
                                        <p:cTn id="110" dur="1822" tmFilter="0,0; 0.14,0.36; 0.43,0.73; 0.71,0.91; 1.0,1.0">
                                          <p:stCondLst>
                                            <p:cond delay="0"/>
                                          </p:stCondLst>
                                        </p:cTn>
                                        <p:tgtEl>
                                          <p:spTgt spid="3">
                                            <p:graphicEl>
                                              <a:dgm id="{E9FC9853-F09B-46E7-8D90-9592DE5C36AA}"/>
                                            </p:graphicEl>
                                          </p:spTgt>
                                        </p:tgtEl>
                                        <p:attrNameLst>
                                          <p:attrName>ppt_x</p:attrName>
                                        </p:attrNameLst>
                                      </p:cBhvr>
                                      <p:tavLst>
                                        <p:tav tm="0">
                                          <p:val>
                                            <p:strVal val="#ppt_x-0.25"/>
                                          </p:val>
                                        </p:tav>
                                        <p:tav tm="100000">
                                          <p:val>
                                            <p:strVal val="#ppt_x"/>
                                          </p:val>
                                        </p:tav>
                                      </p:tavLst>
                                    </p:anim>
                                    <p:anim calcmode="lin" valueType="num">
                                      <p:cBhvr>
                                        <p:cTn id="111" dur="664" tmFilter="0.0,0.0; 0.25,0.07; 0.50,0.2; 0.75,0.467; 1.0,1.0">
                                          <p:stCondLst>
                                            <p:cond delay="0"/>
                                          </p:stCondLst>
                                        </p:cTn>
                                        <p:tgtEl>
                                          <p:spTgt spid="3">
                                            <p:graphicEl>
                                              <a:dgm id="{E9FC9853-F09B-46E7-8D90-9592DE5C36AA}"/>
                                            </p:graphicEl>
                                          </p:spTgt>
                                        </p:tgtEl>
                                        <p:attrNameLst>
                                          <p:attrName>ppt_y</p:attrName>
                                        </p:attrNameLst>
                                      </p:cBhvr>
                                      <p:tavLst>
                                        <p:tav tm="0" fmla="#ppt_y-sin(pi*$)/3">
                                          <p:val>
                                            <p:fltVal val="0.5"/>
                                          </p:val>
                                        </p:tav>
                                        <p:tav tm="100000">
                                          <p:val>
                                            <p:fltVal val="1"/>
                                          </p:val>
                                        </p:tav>
                                      </p:tavLst>
                                    </p:anim>
                                    <p:anim calcmode="lin" valueType="num">
                                      <p:cBhvr>
                                        <p:cTn id="112" dur="664" tmFilter="0, 0; 0.125,0.2665; 0.25,0.4; 0.375,0.465; 0.5,0.5;  0.625,0.535; 0.75,0.6; 0.875,0.7335; 1,1">
                                          <p:stCondLst>
                                            <p:cond delay="664"/>
                                          </p:stCondLst>
                                        </p:cTn>
                                        <p:tgtEl>
                                          <p:spTgt spid="3">
                                            <p:graphicEl>
                                              <a:dgm id="{E9FC9853-F09B-46E7-8D90-9592DE5C36AA}"/>
                                            </p:graphicEl>
                                          </p:spTgt>
                                        </p:tgtEl>
                                        <p:attrNameLst>
                                          <p:attrName>ppt_y</p:attrName>
                                        </p:attrNameLst>
                                      </p:cBhvr>
                                      <p:tavLst>
                                        <p:tav tm="0" fmla="#ppt_y-sin(pi*$)/9">
                                          <p:val>
                                            <p:fltVal val="0"/>
                                          </p:val>
                                        </p:tav>
                                        <p:tav tm="100000">
                                          <p:val>
                                            <p:fltVal val="1"/>
                                          </p:val>
                                        </p:tav>
                                      </p:tavLst>
                                    </p:anim>
                                    <p:anim calcmode="lin" valueType="num">
                                      <p:cBhvr>
                                        <p:cTn id="113" dur="332" tmFilter="0, 0; 0.125,0.2665; 0.25,0.4; 0.375,0.465; 0.5,0.5;  0.625,0.535; 0.75,0.6; 0.875,0.7335; 1,1">
                                          <p:stCondLst>
                                            <p:cond delay="1324"/>
                                          </p:stCondLst>
                                        </p:cTn>
                                        <p:tgtEl>
                                          <p:spTgt spid="3">
                                            <p:graphicEl>
                                              <a:dgm id="{E9FC9853-F09B-46E7-8D90-9592DE5C36AA}"/>
                                            </p:graphicEl>
                                          </p:spTgt>
                                        </p:tgtEl>
                                        <p:attrNameLst>
                                          <p:attrName>ppt_y</p:attrName>
                                        </p:attrNameLst>
                                      </p:cBhvr>
                                      <p:tavLst>
                                        <p:tav tm="0" fmla="#ppt_y-sin(pi*$)/27">
                                          <p:val>
                                            <p:fltVal val="0"/>
                                          </p:val>
                                        </p:tav>
                                        <p:tav tm="100000">
                                          <p:val>
                                            <p:fltVal val="1"/>
                                          </p:val>
                                        </p:tav>
                                      </p:tavLst>
                                    </p:anim>
                                    <p:anim calcmode="lin" valueType="num">
                                      <p:cBhvr>
                                        <p:cTn id="114" dur="164" tmFilter="0, 0; 0.125,0.2665; 0.25,0.4; 0.375,0.465; 0.5,0.5;  0.625,0.535; 0.75,0.6; 0.875,0.7335; 1,1">
                                          <p:stCondLst>
                                            <p:cond delay="1656"/>
                                          </p:stCondLst>
                                        </p:cTn>
                                        <p:tgtEl>
                                          <p:spTgt spid="3">
                                            <p:graphicEl>
                                              <a:dgm id="{E9FC9853-F09B-46E7-8D90-9592DE5C36AA}"/>
                                            </p:graphicEl>
                                          </p:spTgt>
                                        </p:tgtEl>
                                        <p:attrNameLst>
                                          <p:attrName>ppt_y</p:attrName>
                                        </p:attrNameLst>
                                      </p:cBhvr>
                                      <p:tavLst>
                                        <p:tav tm="0" fmla="#ppt_y-sin(pi*$)/81">
                                          <p:val>
                                            <p:fltVal val="0"/>
                                          </p:val>
                                        </p:tav>
                                        <p:tav tm="100000">
                                          <p:val>
                                            <p:fltVal val="1"/>
                                          </p:val>
                                        </p:tav>
                                      </p:tavLst>
                                    </p:anim>
                                    <p:animScale>
                                      <p:cBhvr>
                                        <p:cTn id="115" dur="26">
                                          <p:stCondLst>
                                            <p:cond delay="650"/>
                                          </p:stCondLst>
                                        </p:cTn>
                                        <p:tgtEl>
                                          <p:spTgt spid="3">
                                            <p:graphicEl>
                                              <a:dgm id="{E9FC9853-F09B-46E7-8D90-9592DE5C36AA}"/>
                                            </p:graphicEl>
                                          </p:spTgt>
                                        </p:tgtEl>
                                      </p:cBhvr>
                                      <p:to x="100000" y="60000"/>
                                    </p:animScale>
                                    <p:animScale>
                                      <p:cBhvr>
                                        <p:cTn id="116" dur="166" decel="50000">
                                          <p:stCondLst>
                                            <p:cond delay="676"/>
                                          </p:stCondLst>
                                        </p:cTn>
                                        <p:tgtEl>
                                          <p:spTgt spid="3">
                                            <p:graphicEl>
                                              <a:dgm id="{E9FC9853-F09B-46E7-8D90-9592DE5C36AA}"/>
                                            </p:graphicEl>
                                          </p:spTgt>
                                        </p:tgtEl>
                                      </p:cBhvr>
                                      <p:to x="100000" y="100000"/>
                                    </p:animScale>
                                    <p:animScale>
                                      <p:cBhvr>
                                        <p:cTn id="117" dur="26">
                                          <p:stCondLst>
                                            <p:cond delay="1312"/>
                                          </p:stCondLst>
                                        </p:cTn>
                                        <p:tgtEl>
                                          <p:spTgt spid="3">
                                            <p:graphicEl>
                                              <a:dgm id="{E9FC9853-F09B-46E7-8D90-9592DE5C36AA}"/>
                                            </p:graphicEl>
                                          </p:spTgt>
                                        </p:tgtEl>
                                      </p:cBhvr>
                                      <p:to x="100000" y="80000"/>
                                    </p:animScale>
                                    <p:animScale>
                                      <p:cBhvr>
                                        <p:cTn id="118" dur="166" decel="50000">
                                          <p:stCondLst>
                                            <p:cond delay="1338"/>
                                          </p:stCondLst>
                                        </p:cTn>
                                        <p:tgtEl>
                                          <p:spTgt spid="3">
                                            <p:graphicEl>
                                              <a:dgm id="{E9FC9853-F09B-46E7-8D90-9592DE5C36AA}"/>
                                            </p:graphicEl>
                                          </p:spTgt>
                                        </p:tgtEl>
                                      </p:cBhvr>
                                      <p:to x="100000" y="100000"/>
                                    </p:animScale>
                                    <p:animScale>
                                      <p:cBhvr>
                                        <p:cTn id="119" dur="26">
                                          <p:stCondLst>
                                            <p:cond delay="1642"/>
                                          </p:stCondLst>
                                        </p:cTn>
                                        <p:tgtEl>
                                          <p:spTgt spid="3">
                                            <p:graphicEl>
                                              <a:dgm id="{E9FC9853-F09B-46E7-8D90-9592DE5C36AA}"/>
                                            </p:graphicEl>
                                          </p:spTgt>
                                        </p:tgtEl>
                                      </p:cBhvr>
                                      <p:to x="100000" y="90000"/>
                                    </p:animScale>
                                    <p:animScale>
                                      <p:cBhvr>
                                        <p:cTn id="120" dur="166" decel="50000">
                                          <p:stCondLst>
                                            <p:cond delay="1668"/>
                                          </p:stCondLst>
                                        </p:cTn>
                                        <p:tgtEl>
                                          <p:spTgt spid="3">
                                            <p:graphicEl>
                                              <a:dgm id="{E9FC9853-F09B-46E7-8D90-9592DE5C36AA}"/>
                                            </p:graphicEl>
                                          </p:spTgt>
                                        </p:tgtEl>
                                      </p:cBhvr>
                                      <p:to x="100000" y="100000"/>
                                    </p:animScale>
                                    <p:animScale>
                                      <p:cBhvr>
                                        <p:cTn id="121" dur="26">
                                          <p:stCondLst>
                                            <p:cond delay="1808"/>
                                          </p:stCondLst>
                                        </p:cTn>
                                        <p:tgtEl>
                                          <p:spTgt spid="3">
                                            <p:graphicEl>
                                              <a:dgm id="{E9FC9853-F09B-46E7-8D90-9592DE5C36AA}"/>
                                            </p:graphicEl>
                                          </p:spTgt>
                                        </p:tgtEl>
                                      </p:cBhvr>
                                      <p:to x="100000" y="95000"/>
                                    </p:animScale>
                                    <p:animScale>
                                      <p:cBhvr>
                                        <p:cTn id="122" dur="166" decel="50000">
                                          <p:stCondLst>
                                            <p:cond delay="1834"/>
                                          </p:stCondLst>
                                        </p:cTn>
                                        <p:tgtEl>
                                          <p:spTgt spid="3">
                                            <p:graphicEl>
                                              <a:dgm id="{E9FC9853-F09B-46E7-8D90-9592DE5C36AA}"/>
                                            </p:graphicEl>
                                          </p:spTgt>
                                        </p:tgtEl>
                                      </p:cBhvr>
                                      <p:to x="100000" y="100000"/>
                                    </p:animScale>
                                  </p:childTnLst>
                                </p:cTn>
                              </p:par>
                              <p:par>
                                <p:cTn id="123" presetID="26" presetClass="entr" presetSubtype="0" fill="hold" grpId="0" nodeType="withEffect">
                                  <p:stCondLst>
                                    <p:cond delay="0"/>
                                  </p:stCondLst>
                                  <p:childTnLst>
                                    <p:set>
                                      <p:cBhvr>
                                        <p:cTn id="124" dur="1" fill="hold">
                                          <p:stCondLst>
                                            <p:cond delay="0"/>
                                          </p:stCondLst>
                                        </p:cTn>
                                        <p:tgtEl>
                                          <p:spTgt spid="3">
                                            <p:graphicEl>
                                              <a:dgm id="{F36BA33F-16F5-4C31-BCBF-1F27A0611B9D}"/>
                                            </p:graphicEl>
                                          </p:spTgt>
                                        </p:tgtEl>
                                        <p:attrNameLst>
                                          <p:attrName>style.visibility</p:attrName>
                                        </p:attrNameLst>
                                      </p:cBhvr>
                                      <p:to>
                                        <p:strVal val="visible"/>
                                      </p:to>
                                    </p:set>
                                    <p:animEffect transition="in" filter="wipe(down)">
                                      <p:cBhvr>
                                        <p:cTn id="125" dur="580">
                                          <p:stCondLst>
                                            <p:cond delay="0"/>
                                          </p:stCondLst>
                                        </p:cTn>
                                        <p:tgtEl>
                                          <p:spTgt spid="3">
                                            <p:graphicEl>
                                              <a:dgm id="{F36BA33F-16F5-4C31-BCBF-1F27A0611B9D}"/>
                                            </p:graphicEl>
                                          </p:spTgt>
                                        </p:tgtEl>
                                      </p:cBhvr>
                                    </p:animEffect>
                                    <p:anim calcmode="lin" valueType="num">
                                      <p:cBhvr>
                                        <p:cTn id="126" dur="1822" tmFilter="0,0; 0.14,0.36; 0.43,0.73; 0.71,0.91; 1.0,1.0">
                                          <p:stCondLst>
                                            <p:cond delay="0"/>
                                          </p:stCondLst>
                                        </p:cTn>
                                        <p:tgtEl>
                                          <p:spTgt spid="3">
                                            <p:graphicEl>
                                              <a:dgm id="{F36BA33F-16F5-4C31-BCBF-1F27A0611B9D}"/>
                                            </p:graphicEl>
                                          </p:spTgt>
                                        </p:tgtEl>
                                        <p:attrNameLst>
                                          <p:attrName>ppt_x</p:attrName>
                                        </p:attrNameLst>
                                      </p:cBhvr>
                                      <p:tavLst>
                                        <p:tav tm="0">
                                          <p:val>
                                            <p:strVal val="#ppt_x-0.25"/>
                                          </p:val>
                                        </p:tav>
                                        <p:tav tm="100000">
                                          <p:val>
                                            <p:strVal val="#ppt_x"/>
                                          </p:val>
                                        </p:tav>
                                      </p:tavLst>
                                    </p:anim>
                                    <p:anim calcmode="lin" valueType="num">
                                      <p:cBhvr>
                                        <p:cTn id="127" dur="664" tmFilter="0.0,0.0; 0.25,0.07; 0.50,0.2; 0.75,0.467; 1.0,1.0">
                                          <p:stCondLst>
                                            <p:cond delay="0"/>
                                          </p:stCondLst>
                                        </p:cTn>
                                        <p:tgtEl>
                                          <p:spTgt spid="3">
                                            <p:graphicEl>
                                              <a:dgm id="{F36BA33F-16F5-4C31-BCBF-1F27A0611B9D}"/>
                                            </p:graphicEl>
                                          </p:spTgt>
                                        </p:tgtEl>
                                        <p:attrNameLst>
                                          <p:attrName>ppt_y</p:attrName>
                                        </p:attrNameLst>
                                      </p:cBhvr>
                                      <p:tavLst>
                                        <p:tav tm="0" fmla="#ppt_y-sin(pi*$)/3">
                                          <p:val>
                                            <p:fltVal val="0.5"/>
                                          </p:val>
                                        </p:tav>
                                        <p:tav tm="100000">
                                          <p:val>
                                            <p:fltVal val="1"/>
                                          </p:val>
                                        </p:tav>
                                      </p:tavLst>
                                    </p:anim>
                                    <p:anim calcmode="lin" valueType="num">
                                      <p:cBhvr>
                                        <p:cTn id="128" dur="664" tmFilter="0, 0; 0.125,0.2665; 0.25,0.4; 0.375,0.465; 0.5,0.5;  0.625,0.535; 0.75,0.6; 0.875,0.7335; 1,1">
                                          <p:stCondLst>
                                            <p:cond delay="664"/>
                                          </p:stCondLst>
                                        </p:cTn>
                                        <p:tgtEl>
                                          <p:spTgt spid="3">
                                            <p:graphicEl>
                                              <a:dgm id="{F36BA33F-16F5-4C31-BCBF-1F27A0611B9D}"/>
                                            </p:graphicEl>
                                          </p:spTgt>
                                        </p:tgtEl>
                                        <p:attrNameLst>
                                          <p:attrName>ppt_y</p:attrName>
                                        </p:attrNameLst>
                                      </p:cBhvr>
                                      <p:tavLst>
                                        <p:tav tm="0" fmla="#ppt_y-sin(pi*$)/9">
                                          <p:val>
                                            <p:fltVal val="0"/>
                                          </p:val>
                                        </p:tav>
                                        <p:tav tm="100000">
                                          <p:val>
                                            <p:fltVal val="1"/>
                                          </p:val>
                                        </p:tav>
                                      </p:tavLst>
                                    </p:anim>
                                    <p:anim calcmode="lin" valueType="num">
                                      <p:cBhvr>
                                        <p:cTn id="129" dur="332" tmFilter="0, 0; 0.125,0.2665; 0.25,0.4; 0.375,0.465; 0.5,0.5;  0.625,0.535; 0.75,0.6; 0.875,0.7335; 1,1">
                                          <p:stCondLst>
                                            <p:cond delay="1324"/>
                                          </p:stCondLst>
                                        </p:cTn>
                                        <p:tgtEl>
                                          <p:spTgt spid="3">
                                            <p:graphicEl>
                                              <a:dgm id="{F36BA33F-16F5-4C31-BCBF-1F27A0611B9D}"/>
                                            </p:graphicEl>
                                          </p:spTgt>
                                        </p:tgtEl>
                                        <p:attrNameLst>
                                          <p:attrName>ppt_y</p:attrName>
                                        </p:attrNameLst>
                                      </p:cBhvr>
                                      <p:tavLst>
                                        <p:tav tm="0" fmla="#ppt_y-sin(pi*$)/27">
                                          <p:val>
                                            <p:fltVal val="0"/>
                                          </p:val>
                                        </p:tav>
                                        <p:tav tm="100000">
                                          <p:val>
                                            <p:fltVal val="1"/>
                                          </p:val>
                                        </p:tav>
                                      </p:tavLst>
                                    </p:anim>
                                    <p:anim calcmode="lin" valueType="num">
                                      <p:cBhvr>
                                        <p:cTn id="130" dur="164" tmFilter="0, 0; 0.125,0.2665; 0.25,0.4; 0.375,0.465; 0.5,0.5;  0.625,0.535; 0.75,0.6; 0.875,0.7335; 1,1">
                                          <p:stCondLst>
                                            <p:cond delay="1656"/>
                                          </p:stCondLst>
                                        </p:cTn>
                                        <p:tgtEl>
                                          <p:spTgt spid="3">
                                            <p:graphicEl>
                                              <a:dgm id="{F36BA33F-16F5-4C31-BCBF-1F27A0611B9D}"/>
                                            </p:graphicEl>
                                          </p:spTgt>
                                        </p:tgtEl>
                                        <p:attrNameLst>
                                          <p:attrName>ppt_y</p:attrName>
                                        </p:attrNameLst>
                                      </p:cBhvr>
                                      <p:tavLst>
                                        <p:tav tm="0" fmla="#ppt_y-sin(pi*$)/81">
                                          <p:val>
                                            <p:fltVal val="0"/>
                                          </p:val>
                                        </p:tav>
                                        <p:tav tm="100000">
                                          <p:val>
                                            <p:fltVal val="1"/>
                                          </p:val>
                                        </p:tav>
                                      </p:tavLst>
                                    </p:anim>
                                    <p:animScale>
                                      <p:cBhvr>
                                        <p:cTn id="131" dur="26">
                                          <p:stCondLst>
                                            <p:cond delay="650"/>
                                          </p:stCondLst>
                                        </p:cTn>
                                        <p:tgtEl>
                                          <p:spTgt spid="3">
                                            <p:graphicEl>
                                              <a:dgm id="{F36BA33F-16F5-4C31-BCBF-1F27A0611B9D}"/>
                                            </p:graphicEl>
                                          </p:spTgt>
                                        </p:tgtEl>
                                      </p:cBhvr>
                                      <p:to x="100000" y="60000"/>
                                    </p:animScale>
                                    <p:animScale>
                                      <p:cBhvr>
                                        <p:cTn id="132" dur="166" decel="50000">
                                          <p:stCondLst>
                                            <p:cond delay="676"/>
                                          </p:stCondLst>
                                        </p:cTn>
                                        <p:tgtEl>
                                          <p:spTgt spid="3">
                                            <p:graphicEl>
                                              <a:dgm id="{F36BA33F-16F5-4C31-BCBF-1F27A0611B9D}"/>
                                            </p:graphicEl>
                                          </p:spTgt>
                                        </p:tgtEl>
                                      </p:cBhvr>
                                      <p:to x="100000" y="100000"/>
                                    </p:animScale>
                                    <p:animScale>
                                      <p:cBhvr>
                                        <p:cTn id="133" dur="26">
                                          <p:stCondLst>
                                            <p:cond delay="1312"/>
                                          </p:stCondLst>
                                        </p:cTn>
                                        <p:tgtEl>
                                          <p:spTgt spid="3">
                                            <p:graphicEl>
                                              <a:dgm id="{F36BA33F-16F5-4C31-BCBF-1F27A0611B9D}"/>
                                            </p:graphicEl>
                                          </p:spTgt>
                                        </p:tgtEl>
                                      </p:cBhvr>
                                      <p:to x="100000" y="80000"/>
                                    </p:animScale>
                                    <p:animScale>
                                      <p:cBhvr>
                                        <p:cTn id="134" dur="166" decel="50000">
                                          <p:stCondLst>
                                            <p:cond delay="1338"/>
                                          </p:stCondLst>
                                        </p:cTn>
                                        <p:tgtEl>
                                          <p:spTgt spid="3">
                                            <p:graphicEl>
                                              <a:dgm id="{F36BA33F-16F5-4C31-BCBF-1F27A0611B9D}"/>
                                            </p:graphicEl>
                                          </p:spTgt>
                                        </p:tgtEl>
                                      </p:cBhvr>
                                      <p:to x="100000" y="100000"/>
                                    </p:animScale>
                                    <p:animScale>
                                      <p:cBhvr>
                                        <p:cTn id="135" dur="26">
                                          <p:stCondLst>
                                            <p:cond delay="1642"/>
                                          </p:stCondLst>
                                        </p:cTn>
                                        <p:tgtEl>
                                          <p:spTgt spid="3">
                                            <p:graphicEl>
                                              <a:dgm id="{F36BA33F-16F5-4C31-BCBF-1F27A0611B9D}"/>
                                            </p:graphicEl>
                                          </p:spTgt>
                                        </p:tgtEl>
                                      </p:cBhvr>
                                      <p:to x="100000" y="90000"/>
                                    </p:animScale>
                                    <p:animScale>
                                      <p:cBhvr>
                                        <p:cTn id="136" dur="166" decel="50000">
                                          <p:stCondLst>
                                            <p:cond delay="1668"/>
                                          </p:stCondLst>
                                        </p:cTn>
                                        <p:tgtEl>
                                          <p:spTgt spid="3">
                                            <p:graphicEl>
                                              <a:dgm id="{F36BA33F-16F5-4C31-BCBF-1F27A0611B9D}"/>
                                            </p:graphicEl>
                                          </p:spTgt>
                                        </p:tgtEl>
                                      </p:cBhvr>
                                      <p:to x="100000" y="100000"/>
                                    </p:animScale>
                                    <p:animScale>
                                      <p:cBhvr>
                                        <p:cTn id="137" dur="26">
                                          <p:stCondLst>
                                            <p:cond delay="1808"/>
                                          </p:stCondLst>
                                        </p:cTn>
                                        <p:tgtEl>
                                          <p:spTgt spid="3">
                                            <p:graphicEl>
                                              <a:dgm id="{F36BA33F-16F5-4C31-BCBF-1F27A0611B9D}"/>
                                            </p:graphicEl>
                                          </p:spTgt>
                                        </p:tgtEl>
                                      </p:cBhvr>
                                      <p:to x="100000" y="95000"/>
                                    </p:animScale>
                                    <p:animScale>
                                      <p:cBhvr>
                                        <p:cTn id="138" dur="166" decel="50000">
                                          <p:stCondLst>
                                            <p:cond delay="1834"/>
                                          </p:stCondLst>
                                        </p:cTn>
                                        <p:tgtEl>
                                          <p:spTgt spid="3">
                                            <p:graphicEl>
                                              <a:dgm id="{F36BA33F-16F5-4C31-BCBF-1F27A0611B9D}"/>
                                            </p:graphic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32656"/>
            <a:ext cx="9144000" cy="6186309"/>
          </a:xfrm>
          <a:prstGeom prst="rect">
            <a:avLst/>
          </a:prstGeom>
        </p:spPr>
        <p:txBody>
          <a:bodyPr wrap="square">
            <a:spAutoFit/>
          </a:bodyPr>
          <a:lstStyle/>
          <a:p>
            <a:pPr algn="just" rtl="1"/>
            <a:r>
              <a:rPr lang="ar-SA" dirty="0">
                <a:ea typeface="Calibri"/>
                <a:cs typeface="Traditional Arabic"/>
              </a:rPr>
              <a:t> </a:t>
            </a:r>
            <a:r>
              <a:rPr lang="ar-SA" sz="4400" b="1" dirty="0">
                <a:ea typeface="Calibri"/>
                <a:cs typeface="Traditional Arabic"/>
              </a:rPr>
              <a:t>يعتبر الإستهلاك ظاهرة إقتصادية هامة فهو أحد مقومات النشاط الإقتصادي، ويشكل أهم جوانبه الأساسية فالإستهلاك يمارسه الأعوان الإقتصاديون بغية تحقيق رغباتهم وسد حاجاتهم الأساسية، بحيث يخضع لمجموعة من المتغيرات الإقتصادية والإجتماعية، فهو يؤثر ويتأثر بتلك </a:t>
            </a:r>
            <a:r>
              <a:rPr lang="ar-SA" sz="4400" b="1" dirty="0" smtClean="0">
                <a:ea typeface="Calibri"/>
                <a:cs typeface="Traditional Arabic"/>
              </a:rPr>
              <a:t>المتغيرات، </a:t>
            </a:r>
            <a:r>
              <a:rPr lang="ar-SA" sz="4400" b="1" dirty="0">
                <a:ea typeface="Calibri"/>
                <a:cs typeface="Traditional Arabic"/>
              </a:rPr>
              <a:t>كما يعتمد على النماذج الإقتصادية القياسية في تصورات النظرية التي تعكس العلاقة العامة لمتغيرات </a:t>
            </a:r>
            <a:r>
              <a:rPr lang="ar-SA" sz="4400" b="1" dirty="0" smtClean="0">
                <a:ea typeface="Calibri"/>
                <a:cs typeface="Traditional Arabic"/>
              </a:rPr>
              <a:t>النماذج، </a:t>
            </a:r>
            <a:r>
              <a:rPr lang="ar-SA" sz="4400" b="1" dirty="0">
                <a:ea typeface="Calibri"/>
                <a:cs typeface="Traditional Arabic"/>
              </a:rPr>
              <a:t>بهذا تعتبر النماذج الإقتصادية وسيلة قياسية تحليلية لدارسة الأوضاع الإقتصادية.</a:t>
            </a:r>
            <a:endParaRPr lang="ar-SA" sz="4400" b="1" dirty="0"/>
          </a:p>
        </p:txBody>
      </p:sp>
    </p:spTree>
    <p:extLst>
      <p:ext uri="{BB962C8B-B14F-4D97-AF65-F5344CB8AC3E}">
        <p14:creationId xmlns="" xmlns:p14="http://schemas.microsoft.com/office/powerpoint/2010/main" val="508817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out)">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nsées 1"/>
          <p:cNvSpPr/>
          <p:nvPr/>
        </p:nvSpPr>
        <p:spPr>
          <a:xfrm rot="21134564">
            <a:off x="3586700" y="1595471"/>
            <a:ext cx="5478420" cy="5045115"/>
          </a:xfrm>
          <a:prstGeom prst="cloudCallout">
            <a:avLst>
              <a:gd name="adj1" fmla="val -41635"/>
              <a:gd name="adj2" fmla="val -74102"/>
            </a:avLst>
          </a:prstGeom>
        </p:spPr>
        <p:style>
          <a:lnRef idx="2">
            <a:schemeClr val="accent4"/>
          </a:lnRef>
          <a:fillRef idx="1">
            <a:schemeClr val="lt1"/>
          </a:fillRef>
          <a:effectRef idx="0">
            <a:schemeClr val="accent4"/>
          </a:effectRef>
          <a:fontRef idx="minor">
            <a:schemeClr val="dk1"/>
          </a:fontRef>
        </p:style>
        <p:txBody>
          <a:bodyPr rtlCol="1" anchor="ctr"/>
          <a:lstStyle/>
          <a:p>
            <a:pPr algn="ctr"/>
            <a:r>
              <a:rPr lang="ar-SA" sz="5400" b="1" dirty="0">
                <a:ea typeface="Calibri"/>
                <a:cs typeface="Traditional Arabic"/>
              </a:rPr>
              <a:t>ما هي أهم نظريات التي يقوم عليه الإستهلاك ما بعد </a:t>
            </a:r>
            <a:r>
              <a:rPr lang="ar-SA" sz="5400" b="1" dirty="0" smtClean="0">
                <a:ea typeface="Calibri"/>
                <a:cs typeface="Traditional Arabic"/>
              </a:rPr>
              <a:t>الحرب؟</a:t>
            </a:r>
            <a:endParaRPr lang="ar-SA" sz="5400" b="1" dirty="0">
              <a:latin typeface="Traditional Arabic" pitchFamily="18" charset="-78"/>
              <a:cs typeface="Traditional Arabic" pitchFamily="18" charset="-78"/>
            </a:endParaRPr>
          </a:p>
        </p:txBody>
      </p:sp>
      <p:sp>
        <p:nvSpPr>
          <p:cNvPr id="3" name="AutoShape 2" descr="نتيجة بحث الصور عن صورة علم الجزائر"/>
          <p:cNvSpPr>
            <a:spLocks noChangeAspect="1" noChangeArrowheads="1"/>
          </p:cNvSpPr>
          <p:nvPr/>
        </p:nvSpPr>
        <p:spPr bwMode="auto">
          <a:xfrm>
            <a:off x="8923338"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SA"/>
          </a:p>
        </p:txBody>
      </p:sp>
      <p:sp>
        <p:nvSpPr>
          <p:cNvPr id="4" name="AutoShape 4" descr="نتيجة بحث الصور عن صورة أنسان يسئل"/>
          <p:cNvSpPr>
            <a:spLocks noChangeAspect="1" noChangeArrowheads="1"/>
          </p:cNvSpPr>
          <p:nvPr/>
        </p:nvSpPr>
        <p:spPr bwMode="auto">
          <a:xfrm>
            <a:off x="9075738"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SA"/>
          </a:p>
        </p:txBody>
      </p:sp>
      <p:sp>
        <p:nvSpPr>
          <p:cNvPr id="5" name="AutoShape 6" descr="نتيجة بحث الصور عن صورة أنسان يسئل"/>
          <p:cNvSpPr>
            <a:spLocks noChangeAspect="1" noChangeArrowheads="1"/>
          </p:cNvSpPr>
          <p:nvPr/>
        </p:nvSpPr>
        <p:spPr bwMode="auto">
          <a:xfrm>
            <a:off x="9228138" y="1603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SA"/>
          </a:p>
        </p:txBody>
      </p:sp>
      <p:sp>
        <p:nvSpPr>
          <p:cNvPr id="6" name="AutoShape 8" descr="نتيجة بحث الصور عن صورة أنسان يسئل"/>
          <p:cNvSpPr>
            <a:spLocks noChangeAspect="1" noChangeArrowheads="1"/>
          </p:cNvSpPr>
          <p:nvPr/>
        </p:nvSpPr>
        <p:spPr bwMode="auto">
          <a:xfrm>
            <a:off x="9380538" y="3127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SA"/>
          </a:p>
        </p:txBody>
      </p:sp>
      <p:pic>
        <p:nvPicPr>
          <p:cNvPr id="1033" name="Picture 9" descr="C:\Users\pc\Desktop\تنزيل.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7937"/>
            <a:ext cx="3491880" cy="6850063"/>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146170521"/>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nodeType="clickEffect">
                                  <p:stCondLst>
                                    <p:cond delay="0"/>
                                  </p:stCondLst>
                                  <p:childTnLst>
                                    <p:set>
                                      <p:cBhvr>
                                        <p:cTn id="6" dur="1" fill="hold">
                                          <p:stCondLst>
                                            <p:cond delay="0"/>
                                          </p:stCondLst>
                                        </p:cTn>
                                        <p:tgtEl>
                                          <p:spTgt spid="1033"/>
                                        </p:tgtEl>
                                        <p:attrNameLst>
                                          <p:attrName>style.visibility</p:attrName>
                                        </p:attrNameLst>
                                      </p:cBhvr>
                                      <p:to>
                                        <p:strVal val="visible"/>
                                      </p:to>
                                    </p:set>
                                    <p:animEffect transition="in" filter="wheel(8)">
                                      <p:cBhvr>
                                        <p:cTn id="7" dur="1000"/>
                                        <p:tgtEl>
                                          <p:spTgt spid="103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2">
                                            <p:bg/>
                                          </p:spTgt>
                                        </p:tgtEl>
                                        <p:attrNameLst>
                                          <p:attrName>style.visibility</p:attrName>
                                        </p:attrNameLst>
                                      </p:cBhvr>
                                      <p:to>
                                        <p:strVal val="visible"/>
                                      </p:to>
                                    </p:set>
                                    <p:animEffect transition="in" filter="wipe(down)">
                                      <p:cBhvr>
                                        <p:cTn id="12" dur="580">
                                          <p:stCondLst>
                                            <p:cond delay="0"/>
                                          </p:stCondLst>
                                        </p:cTn>
                                        <p:tgtEl>
                                          <p:spTgt spid="2">
                                            <p:bg/>
                                          </p:spTgt>
                                        </p:tgtEl>
                                      </p:cBhvr>
                                    </p:animEffect>
                                    <p:anim calcmode="lin" valueType="num">
                                      <p:cBhvr>
                                        <p:cTn id="13" dur="1822" tmFilter="0,0; 0.14,0.36; 0.43,0.73; 0.71,0.91; 1.0,1.0">
                                          <p:stCondLst>
                                            <p:cond delay="0"/>
                                          </p:stCondLst>
                                        </p:cTn>
                                        <p:tgtEl>
                                          <p:spTgt spid="2">
                                            <p:bg/>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
                                            <p:bg/>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
                                            <p:bg/>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
                                            <p:bg/>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
                                            <p:bg/>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2">
                                            <p:bg/>
                                          </p:spTgt>
                                        </p:tgtEl>
                                      </p:cBhvr>
                                      <p:to x="100000" y="60000"/>
                                    </p:animScale>
                                    <p:animScale>
                                      <p:cBhvr>
                                        <p:cTn id="19" dur="166" decel="50000">
                                          <p:stCondLst>
                                            <p:cond delay="676"/>
                                          </p:stCondLst>
                                        </p:cTn>
                                        <p:tgtEl>
                                          <p:spTgt spid="2">
                                            <p:bg/>
                                          </p:spTgt>
                                        </p:tgtEl>
                                      </p:cBhvr>
                                      <p:to x="100000" y="100000"/>
                                    </p:animScale>
                                    <p:animScale>
                                      <p:cBhvr>
                                        <p:cTn id="20" dur="26">
                                          <p:stCondLst>
                                            <p:cond delay="1312"/>
                                          </p:stCondLst>
                                        </p:cTn>
                                        <p:tgtEl>
                                          <p:spTgt spid="2">
                                            <p:bg/>
                                          </p:spTgt>
                                        </p:tgtEl>
                                      </p:cBhvr>
                                      <p:to x="100000" y="80000"/>
                                    </p:animScale>
                                    <p:animScale>
                                      <p:cBhvr>
                                        <p:cTn id="21" dur="166" decel="50000">
                                          <p:stCondLst>
                                            <p:cond delay="1338"/>
                                          </p:stCondLst>
                                        </p:cTn>
                                        <p:tgtEl>
                                          <p:spTgt spid="2">
                                            <p:bg/>
                                          </p:spTgt>
                                        </p:tgtEl>
                                      </p:cBhvr>
                                      <p:to x="100000" y="100000"/>
                                    </p:animScale>
                                    <p:animScale>
                                      <p:cBhvr>
                                        <p:cTn id="22" dur="26">
                                          <p:stCondLst>
                                            <p:cond delay="1642"/>
                                          </p:stCondLst>
                                        </p:cTn>
                                        <p:tgtEl>
                                          <p:spTgt spid="2">
                                            <p:bg/>
                                          </p:spTgt>
                                        </p:tgtEl>
                                      </p:cBhvr>
                                      <p:to x="100000" y="90000"/>
                                    </p:animScale>
                                    <p:animScale>
                                      <p:cBhvr>
                                        <p:cTn id="23" dur="166" decel="50000">
                                          <p:stCondLst>
                                            <p:cond delay="1668"/>
                                          </p:stCondLst>
                                        </p:cTn>
                                        <p:tgtEl>
                                          <p:spTgt spid="2">
                                            <p:bg/>
                                          </p:spTgt>
                                        </p:tgtEl>
                                      </p:cBhvr>
                                      <p:to x="100000" y="100000"/>
                                    </p:animScale>
                                    <p:animScale>
                                      <p:cBhvr>
                                        <p:cTn id="24" dur="26">
                                          <p:stCondLst>
                                            <p:cond delay="1808"/>
                                          </p:stCondLst>
                                        </p:cTn>
                                        <p:tgtEl>
                                          <p:spTgt spid="2">
                                            <p:bg/>
                                          </p:spTgt>
                                        </p:tgtEl>
                                      </p:cBhvr>
                                      <p:to x="100000" y="95000"/>
                                    </p:animScale>
                                    <p:animScale>
                                      <p:cBhvr>
                                        <p:cTn id="25" dur="166" decel="50000">
                                          <p:stCondLst>
                                            <p:cond delay="1834"/>
                                          </p:stCondLst>
                                        </p:cTn>
                                        <p:tgtEl>
                                          <p:spTgt spid="2">
                                            <p:bg/>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2">
                                            <p:txEl>
                                              <p:pRg st="0" end="0"/>
                                            </p:txEl>
                                          </p:spTgt>
                                        </p:tgtEl>
                                        <p:attrNameLst>
                                          <p:attrName>style.visibility</p:attrName>
                                        </p:attrNameLst>
                                      </p:cBhvr>
                                      <p:to>
                                        <p:strVal val="visible"/>
                                      </p:to>
                                    </p:set>
                                    <p:animEffect transition="in" filter="wipe(down)">
                                      <p:cBhvr>
                                        <p:cTn id="30" dur="580">
                                          <p:stCondLst>
                                            <p:cond delay="0"/>
                                          </p:stCondLst>
                                        </p:cTn>
                                        <p:tgtEl>
                                          <p:spTgt spid="2">
                                            <p:txEl>
                                              <p:pRg st="0" end="0"/>
                                            </p:txEl>
                                          </p:spTgt>
                                        </p:tgtEl>
                                      </p:cBhvr>
                                    </p:animEffect>
                                    <p:anim calcmode="lin" valueType="num">
                                      <p:cBhvr>
                                        <p:cTn id="31"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2">
                                            <p:txEl>
                                              <p:pRg st="0" end="0"/>
                                            </p:txEl>
                                          </p:spTgt>
                                        </p:tgtEl>
                                      </p:cBhvr>
                                      <p:to x="100000" y="60000"/>
                                    </p:animScale>
                                    <p:animScale>
                                      <p:cBhvr>
                                        <p:cTn id="37" dur="166" decel="50000">
                                          <p:stCondLst>
                                            <p:cond delay="676"/>
                                          </p:stCondLst>
                                        </p:cTn>
                                        <p:tgtEl>
                                          <p:spTgt spid="2">
                                            <p:txEl>
                                              <p:pRg st="0" end="0"/>
                                            </p:txEl>
                                          </p:spTgt>
                                        </p:tgtEl>
                                      </p:cBhvr>
                                      <p:to x="100000" y="100000"/>
                                    </p:animScale>
                                    <p:animScale>
                                      <p:cBhvr>
                                        <p:cTn id="38" dur="26">
                                          <p:stCondLst>
                                            <p:cond delay="1312"/>
                                          </p:stCondLst>
                                        </p:cTn>
                                        <p:tgtEl>
                                          <p:spTgt spid="2">
                                            <p:txEl>
                                              <p:pRg st="0" end="0"/>
                                            </p:txEl>
                                          </p:spTgt>
                                        </p:tgtEl>
                                      </p:cBhvr>
                                      <p:to x="100000" y="80000"/>
                                    </p:animScale>
                                    <p:animScale>
                                      <p:cBhvr>
                                        <p:cTn id="39" dur="166" decel="50000">
                                          <p:stCondLst>
                                            <p:cond delay="1338"/>
                                          </p:stCondLst>
                                        </p:cTn>
                                        <p:tgtEl>
                                          <p:spTgt spid="2">
                                            <p:txEl>
                                              <p:pRg st="0" end="0"/>
                                            </p:txEl>
                                          </p:spTgt>
                                        </p:tgtEl>
                                      </p:cBhvr>
                                      <p:to x="100000" y="100000"/>
                                    </p:animScale>
                                    <p:animScale>
                                      <p:cBhvr>
                                        <p:cTn id="40" dur="26">
                                          <p:stCondLst>
                                            <p:cond delay="1642"/>
                                          </p:stCondLst>
                                        </p:cTn>
                                        <p:tgtEl>
                                          <p:spTgt spid="2">
                                            <p:txEl>
                                              <p:pRg st="0" end="0"/>
                                            </p:txEl>
                                          </p:spTgt>
                                        </p:tgtEl>
                                      </p:cBhvr>
                                      <p:to x="100000" y="90000"/>
                                    </p:animScale>
                                    <p:animScale>
                                      <p:cBhvr>
                                        <p:cTn id="41" dur="166" decel="50000">
                                          <p:stCondLst>
                                            <p:cond delay="1668"/>
                                          </p:stCondLst>
                                        </p:cTn>
                                        <p:tgtEl>
                                          <p:spTgt spid="2">
                                            <p:txEl>
                                              <p:pRg st="0" end="0"/>
                                            </p:txEl>
                                          </p:spTgt>
                                        </p:tgtEl>
                                      </p:cBhvr>
                                      <p:to x="100000" y="100000"/>
                                    </p:animScale>
                                    <p:animScale>
                                      <p:cBhvr>
                                        <p:cTn id="42" dur="26">
                                          <p:stCondLst>
                                            <p:cond delay="1808"/>
                                          </p:stCondLst>
                                        </p:cTn>
                                        <p:tgtEl>
                                          <p:spTgt spid="2">
                                            <p:txEl>
                                              <p:pRg st="0" end="0"/>
                                            </p:txEl>
                                          </p:spTgt>
                                        </p:tgtEl>
                                      </p:cBhvr>
                                      <p:to x="100000" y="95000"/>
                                    </p:animScale>
                                    <p:animScale>
                                      <p:cBhvr>
                                        <p:cTn id="43" dur="166" decel="50000">
                                          <p:stCondLst>
                                            <p:cond delay="1834"/>
                                          </p:stCondLst>
                                        </p:cTn>
                                        <p:tgtEl>
                                          <p:spTgt spid="2">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e 4"/>
          <p:cNvGraphicFramePr/>
          <p:nvPr>
            <p:extLst>
              <p:ext uri="{D42A27DB-BD31-4B8C-83A1-F6EECF244321}">
                <p14:modId xmlns="" xmlns:p14="http://schemas.microsoft.com/office/powerpoint/2010/main" val="2633979458"/>
              </p:ext>
            </p:extLst>
          </p:nvPr>
        </p:nvGraphicFramePr>
        <p:xfrm>
          <a:off x="0" y="116632"/>
          <a:ext cx="9144000" cy="6741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328921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graphicEl>
                                              <a:dgm id="{A36B6F3A-6BD3-46B2-8020-98C3D719F569}"/>
                                            </p:graphicEl>
                                          </p:spTgt>
                                        </p:tgtEl>
                                        <p:attrNameLst>
                                          <p:attrName>style.visibility</p:attrName>
                                        </p:attrNameLst>
                                      </p:cBhvr>
                                      <p:to>
                                        <p:strVal val="visible"/>
                                      </p:to>
                                    </p:set>
                                    <p:anim calcmode="lin" valueType="num">
                                      <p:cBhvr>
                                        <p:cTn id="7" dur="500" fill="hold"/>
                                        <p:tgtEl>
                                          <p:spTgt spid="5">
                                            <p:graphicEl>
                                              <a:dgm id="{A36B6F3A-6BD3-46B2-8020-98C3D719F569}"/>
                                            </p:graphicEl>
                                          </p:spTgt>
                                        </p:tgtEl>
                                        <p:attrNameLst>
                                          <p:attrName>ppt_w</p:attrName>
                                        </p:attrNameLst>
                                      </p:cBhvr>
                                      <p:tavLst>
                                        <p:tav tm="0">
                                          <p:val>
                                            <p:fltVal val="0"/>
                                          </p:val>
                                        </p:tav>
                                        <p:tav tm="100000">
                                          <p:val>
                                            <p:strVal val="#ppt_w"/>
                                          </p:val>
                                        </p:tav>
                                      </p:tavLst>
                                    </p:anim>
                                    <p:anim calcmode="lin" valueType="num">
                                      <p:cBhvr>
                                        <p:cTn id="8" dur="500" fill="hold"/>
                                        <p:tgtEl>
                                          <p:spTgt spid="5">
                                            <p:graphicEl>
                                              <a:dgm id="{A36B6F3A-6BD3-46B2-8020-98C3D719F569}"/>
                                            </p:graphicEl>
                                          </p:spTgt>
                                        </p:tgtEl>
                                        <p:attrNameLst>
                                          <p:attrName>ppt_h</p:attrName>
                                        </p:attrNameLst>
                                      </p:cBhvr>
                                      <p:tavLst>
                                        <p:tav tm="0">
                                          <p:val>
                                            <p:fltVal val="0"/>
                                          </p:val>
                                        </p:tav>
                                        <p:tav tm="100000">
                                          <p:val>
                                            <p:strVal val="#ppt_h"/>
                                          </p:val>
                                        </p:tav>
                                      </p:tavLst>
                                    </p:anim>
                                    <p:animEffect transition="in" filter="fade">
                                      <p:cBhvr>
                                        <p:cTn id="9" dur="500"/>
                                        <p:tgtEl>
                                          <p:spTgt spid="5">
                                            <p:graphicEl>
                                              <a:dgm id="{A36B6F3A-6BD3-46B2-8020-98C3D719F569}"/>
                                            </p:graphic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graphicEl>
                                              <a:dgm id="{505B948F-C66F-4141-B372-EB51F0030BAA}"/>
                                            </p:graphicEl>
                                          </p:spTgt>
                                        </p:tgtEl>
                                        <p:attrNameLst>
                                          <p:attrName>style.visibility</p:attrName>
                                        </p:attrNameLst>
                                      </p:cBhvr>
                                      <p:to>
                                        <p:strVal val="visible"/>
                                      </p:to>
                                    </p:set>
                                    <p:anim calcmode="lin" valueType="num">
                                      <p:cBhvr>
                                        <p:cTn id="14" dur="500" fill="hold"/>
                                        <p:tgtEl>
                                          <p:spTgt spid="5">
                                            <p:graphicEl>
                                              <a:dgm id="{505B948F-C66F-4141-B372-EB51F0030BAA}"/>
                                            </p:graphicEl>
                                          </p:spTgt>
                                        </p:tgtEl>
                                        <p:attrNameLst>
                                          <p:attrName>ppt_w</p:attrName>
                                        </p:attrNameLst>
                                      </p:cBhvr>
                                      <p:tavLst>
                                        <p:tav tm="0">
                                          <p:val>
                                            <p:fltVal val="0"/>
                                          </p:val>
                                        </p:tav>
                                        <p:tav tm="100000">
                                          <p:val>
                                            <p:strVal val="#ppt_w"/>
                                          </p:val>
                                        </p:tav>
                                      </p:tavLst>
                                    </p:anim>
                                    <p:anim calcmode="lin" valueType="num">
                                      <p:cBhvr>
                                        <p:cTn id="15" dur="500" fill="hold"/>
                                        <p:tgtEl>
                                          <p:spTgt spid="5">
                                            <p:graphicEl>
                                              <a:dgm id="{505B948F-C66F-4141-B372-EB51F0030BAA}"/>
                                            </p:graphicEl>
                                          </p:spTgt>
                                        </p:tgtEl>
                                        <p:attrNameLst>
                                          <p:attrName>ppt_h</p:attrName>
                                        </p:attrNameLst>
                                      </p:cBhvr>
                                      <p:tavLst>
                                        <p:tav tm="0">
                                          <p:val>
                                            <p:fltVal val="0"/>
                                          </p:val>
                                        </p:tav>
                                        <p:tav tm="100000">
                                          <p:val>
                                            <p:strVal val="#ppt_h"/>
                                          </p:val>
                                        </p:tav>
                                      </p:tavLst>
                                    </p:anim>
                                    <p:animEffect transition="in" filter="fade">
                                      <p:cBhvr>
                                        <p:cTn id="16" dur="500"/>
                                        <p:tgtEl>
                                          <p:spTgt spid="5">
                                            <p:graphicEl>
                                              <a:dgm id="{505B948F-C66F-4141-B372-EB51F0030BAA}"/>
                                            </p:graphicEl>
                                          </p:spTgt>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5">
                                            <p:graphicEl>
                                              <a:dgm id="{6630BF2D-E842-4D39-8ED3-FB396C514F36}"/>
                                            </p:graphicEl>
                                          </p:spTgt>
                                        </p:tgtEl>
                                        <p:attrNameLst>
                                          <p:attrName>style.visibility</p:attrName>
                                        </p:attrNameLst>
                                      </p:cBhvr>
                                      <p:to>
                                        <p:strVal val="visible"/>
                                      </p:to>
                                    </p:set>
                                    <p:anim calcmode="lin" valueType="num">
                                      <p:cBhvr>
                                        <p:cTn id="19" dur="500" fill="hold"/>
                                        <p:tgtEl>
                                          <p:spTgt spid="5">
                                            <p:graphicEl>
                                              <a:dgm id="{6630BF2D-E842-4D39-8ED3-FB396C514F36}"/>
                                            </p:graphicEl>
                                          </p:spTgt>
                                        </p:tgtEl>
                                        <p:attrNameLst>
                                          <p:attrName>ppt_w</p:attrName>
                                        </p:attrNameLst>
                                      </p:cBhvr>
                                      <p:tavLst>
                                        <p:tav tm="0">
                                          <p:val>
                                            <p:fltVal val="0"/>
                                          </p:val>
                                        </p:tav>
                                        <p:tav tm="100000">
                                          <p:val>
                                            <p:strVal val="#ppt_w"/>
                                          </p:val>
                                        </p:tav>
                                      </p:tavLst>
                                    </p:anim>
                                    <p:anim calcmode="lin" valueType="num">
                                      <p:cBhvr>
                                        <p:cTn id="20" dur="500" fill="hold"/>
                                        <p:tgtEl>
                                          <p:spTgt spid="5">
                                            <p:graphicEl>
                                              <a:dgm id="{6630BF2D-E842-4D39-8ED3-FB396C514F36}"/>
                                            </p:graphicEl>
                                          </p:spTgt>
                                        </p:tgtEl>
                                        <p:attrNameLst>
                                          <p:attrName>ppt_h</p:attrName>
                                        </p:attrNameLst>
                                      </p:cBhvr>
                                      <p:tavLst>
                                        <p:tav tm="0">
                                          <p:val>
                                            <p:fltVal val="0"/>
                                          </p:val>
                                        </p:tav>
                                        <p:tav tm="100000">
                                          <p:val>
                                            <p:strVal val="#ppt_h"/>
                                          </p:val>
                                        </p:tav>
                                      </p:tavLst>
                                    </p:anim>
                                    <p:animEffect transition="in" filter="fade">
                                      <p:cBhvr>
                                        <p:cTn id="21" dur="500"/>
                                        <p:tgtEl>
                                          <p:spTgt spid="5">
                                            <p:graphicEl>
                                              <a:dgm id="{6630BF2D-E842-4D39-8ED3-FB396C514F36}"/>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5">
                                            <p:graphicEl>
                                              <a:dgm id="{5ADF90A3-5996-413A-A94D-BE8920AD3C04}"/>
                                            </p:graphicEl>
                                          </p:spTgt>
                                        </p:tgtEl>
                                        <p:attrNameLst>
                                          <p:attrName>style.visibility</p:attrName>
                                        </p:attrNameLst>
                                      </p:cBhvr>
                                      <p:to>
                                        <p:strVal val="visible"/>
                                      </p:to>
                                    </p:set>
                                    <p:anim calcmode="lin" valueType="num">
                                      <p:cBhvr>
                                        <p:cTn id="26" dur="500" fill="hold"/>
                                        <p:tgtEl>
                                          <p:spTgt spid="5">
                                            <p:graphicEl>
                                              <a:dgm id="{5ADF90A3-5996-413A-A94D-BE8920AD3C04}"/>
                                            </p:graphicEl>
                                          </p:spTgt>
                                        </p:tgtEl>
                                        <p:attrNameLst>
                                          <p:attrName>ppt_w</p:attrName>
                                        </p:attrNameLst>
                                      </p:cBhvr>
                                      <p:tavLst>
                                        <p:tav tm="0">
                                          <p:val>
                                            <p:fltVal val="0"/>
                                          </p:val>
                                        </p:tav>
                                        <p:tav tm="100000">
                                          <p:val>
                                            <p:strVal val="#ppt_w"/>
                                          </p:val>
                                        </p:tav>
                                      </p:tavLst>
                                    </p:anim>
                                    <p:anim calcmode="lin" valueType="num">
                                      <p:cBhvr>
                                        <p:cTn id="27" dur="500" fill="hold"/>
                                        <p:tgtEl>
                                          <p:spTgt spid="5">
                                            <p:graphicEl>
                                              <a:dgm id="{5ADF90A3-5996-413A-A94D-BE8920AD3C04}"/>
                                            </p:graphicEl>
                                          </p:spTgt>
                                        </p:tgtEl>
                                        <p:attrNameLst>
                                          <p:attrName>ppt_h</p:attrName>
                                        </p:attrNameLst>
                                      </p:cBhvr>
                                      <p:tavLst>
                                        <p:tav tm="0">
                                          <p:val>
                                            <p:fltVal val="0"/>
                                          </p:val>
                                        </p:tav>
                                        <p:tav tm="100000">
                                          <p:val>
                                            <p:strVal val="#ppt_h"/>
                                          </p:val>
                                        </p:tav>
                                      </p:tavLst>
                                    </p:anim>
                                    <p:animEffect transition="in" filter="fade">
                                      <p:cBhvr>
                                        <p:cTn id="28" dur="500"/>
                                        <p:tgtEl>
                                          <p:spTgt spid="5">
                                            <p:graphicEl>
                                              <a:dgm id="{5ADF90A3-5996-413A-A94D-BE8920AD3C04}"/>
                                            </p:graphicEl>
                                          </p:spTgt>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5">
                                            <p:graphicEl>
                                              <a:dgm id="{95104CDC-DD16-4C0F-A42C-9C1256641F40}"/>
                                            </p:graphicEl>
                                          </p:spTgt>
                                        </p:tgtEl>
                                        <p:attrNameLst>
                                          <p:attrName>style.visibility</p:attrName>
                                        </p:attrNameLst>
                                      </p:cBhvr>
                                      <p:to>
                                        <p:strVal val="visible"/>
                                      </p:to>
                                    </p:set>
                                    <p:anim calcmode="lin" valueType="num">
                                      <p:cBhvr>
                                        <p:cTn id="31" dur="500" fill="hold"/>
                                        <p:tgtEl>
                                          <p:spTgt spid="5">
                                            <p:graphicEl>
                                              <a:dgm id="{95104CDC-DD16-4C0F-A42C-9C1256641F40}"/>
                                            </p:graphicEl>
                                          </p:spTgt>
                                        </p:tgtEl>
                                        <p:attrNameLst>
                                          <p:attrName>ppt_w</p:attrName>
                                        </p:attrNameLst>
                                      </p:cBhvr>
                                      <p:tavLst>
                                        <p:tav tm="0">
                                          <p:val>
                                            <p:fltVal val="0"/>
                                          </p:val>
                                        </p:tav>
                                        <p:tav tm="100000">
                                          <p:val>
                                            <p:strVal val="#ppt_w"/>
                                          </p:val>
                                        </p:tav>
                                      </p:tavLst>
                                    </p:anim>
                                    <p:anim calcmode="lin" valueType="num">
                                      <p:cBhvr>
                                        <p:cTn id="32" dur="500" fill="hold"/>
                                        <p:tgtEl>
                                          <p:spTgt spid="5">
                                            <p:graphicEl>
                                              <a:dgm id="{95104CDC-DD16-4C0F-A42C-9C1256641F40}"/>
                                            </p:graphicEl>
                                          </p:spTgt>
                                        </p:tgtEl>
                                        <p:attrNameLst>
                                          <p:attrName>ppt_h</p:attrName>
                                        </p:attrNameLst>
                                      </p:cBhvr>
                                      <p:tavLst>
                                        <p:tav tm="0">
                                          <p:val>
                                            <p:fltVal val="0"/>
                                          </p:val>
                                        </p:tav>
                                        <p:tav tm="100000">
                                          <p:val>
                                            <p:strVal val="#ppt_h"/>
                                          </p:val>
                                        </p:tav>
                                      </p:tavLst>
                                    </p:anim>
                                    <p:animEffect transition="in" filter="fade">
                                      <p:cBhvr>
                                        <p:cTn id="33" dur="500"/>
                                        <p:tgtEl>
                                          <p:spTgt spid="5">
                                            <p:graphicEl>
                                              <a:dgm id="{95104CDC-DD16-4C0F-A42C-9C1256641F40}"/>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5">
                                            <p:graphicEl>
                                              <a:dgm id="{E440102D-CE97-4B0A-A5C2-E1DDC9EA7258}"/>
                                            </p:graphicEl>
                                          </p:spTgt>
                                        </p:tgtEl>
                                        <p:attrNameLst>
                                          <p:attrName>style.visibility</p:attrName>
                                        </p:attrNameLst>
                                      </p:cBhvr>
                                      <p:to>
                                        <p:strVal val="visible"/>
                                      </p:to>
                                    </p:set>
                                    <p:anim calcmode="lin" valueType="num">
                                      <p:cBhvr>
                                        <p:cTn id="38" dur="500" fill="hold"/>
                                        <p:tgtEl>
                                          <p:spTgt spid="5">
                                            <p:graphicEl>
                                              <a:dgm id="{E440102D-CE97-4B0A-A5C2-E1DDC9EA7258}"/>
                                            </p:graphicEl>
                                          </p:spTgt>
                                        </p:tgtEl>
                                        <p:attrNameLst>
                                          <p:attrName>ppt_w</p:attrName>
                                        </p:attrNameLst>
                                      </p:cBhvr>
                                      <p:tavLst>
                                        <p:tav tm="0">
                                          <p:val>
                                            <p:fltVal val="0"/>
                                          </p:val>
                                        </p:tav>
                                        <p:tav tm="100000">
                                          <p:val>
                                            <p:strVal val="#ppt_w"/>
                                          </p:val>
                                        </p:tav>
                                      </p:tavLst>
                                    </p:anim>
                                    <p:anim calcmode="lin" valueType="num">
                                      <p:cBhvr>
                                        <p:cTn id="39" dur="500" fill="hold"/>
                                        <p:tgtEl>
                                          <p:spTgt spid="5">
                                            <p:graphicEl>
                                              <a:dgm id="{E440102D-CE97-4B0A-A5C2-E1DDC9EA7258}"/>
                                            </p:graphicEl>
                                          </p:spTgt>
                                        </p:tgtEl>
                                        <p:attrNameLst>
                                          <p:attrName>ppt_h</p:attrName>
                                        </p:attrNameLst>
                                      </p:cBhvr>
                                      <p:tavLst>
                                        <p:tav tm="0">
                                          <p:val>
                                            <p:fltVal val="0"/>
                                          </p:val>
                                        </p:tav>
                                        <p:tav tm="100000">
                                          <p:val>
                                            <p:strVal val="#ppt_h"/>
                                          </p:val>
                                        </p:tav>
                                      </p:tavLst>
                                    </p:anim>
                                    <p:animEffect transition="in" filter="fade">
                                      <p:cBhvr>
                                        <p:cTn id="40" dur="500"/>
                                        <p:tgtEl>
                                          <p:spTgt spid="5">
                                            <p:graphicEl>
                                              <a:dgm id="{E440102D-CE97-4B0A-A5C2-E1DDC9EA7258}"/>
                                            </p:graphicEl>
                                          </p:spTgt>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5">
                                            <p:graphicEl>
                                              <a:dgm id="{23DFF61D-20C5-42CF-AB03-141D95B7B89D}"/>
                                            </p:graphicEl>
                                          </p:spTgt>
                                        </p:tgtEl>
                                        <p:attrNameLst>
                                          <p:attrName>style.visibility</p:attrName>
                                        </p:attrNameLst>
                                      </p:cBhvr>
                                      <p:to>
                                        <p:strVal val="visible"/>
                                      </p:to>
                                    </p:set>
                                    <p:anim calcmode="lin" valueType="num">
                                      <p:cBhvr>
                                        <p:cTn id="43" dur="500" fill="hold"/>
                                        <p:tgtEl>
                                          <p:spTgt spid="5">
                                            <p:graphicEl>
                                              <a:dgm id="{23DFF61D-20C5-42CF-AB03-141D95B7B89D}"/>
                                            </p:graphicEl>
                                          </p:spTgt>
                                        </p:tgtEl>
                                        <p:attrNameLst>
                                          <p:attrName>ppt_w</p:attrName>
                                        </p:attrNameLst>
                                      </p:cBhvr>
                                      <p:tavLst>
                                        <p:tav tm="0">
                                          <p:val>
                                            <p:fltVal val="0"/>
                                          </p:val>
                                        </p:tav>
                                        <p:tav tm="100000">
                                          <p:val>
                                            <p:strVal val="#ppt_w"/>
                                          </p:val>
                                        </p:tav>
                                      </p:tavLst>
                                    </p:anim>
                                    <p:anim calcmode="lin" valueType="num">
                                      <p:cBhvr>
                                        <p:cTn id="44" dur="500" fill="hold"/>
                                        <p:tgtEl>
                                          <p:spTgt spid="5">
                                            <p:graphicEl>
                                              <a:dgm id="{23DFF61D-20C5-42CF-AB03-141D95B7B89D}"/>
                                            </p:graphicEl>
                                          </p:spTgt>
                                        </p:tgtEl>
                                        <p:attrNameLst>
                                          <p:attrName>ppt_h</p:attrName>
                                        </p:attrNameLst>
                                      </p:cBhvr>
                                      <p:tavLst>
                                        <p:tav tm="0">
                                          <p:val>
                                            <p:fltVal val="0"/>
                                          </p:val>
                                        </p:tav>
                                        <p:tav tm="100000">
                                          <p:val>
                                            <p:strVal val="#ppt_h"/>
                                          </p:val>
                                        </p:tav>
                                      </p:tavLst>
                                    </p:anim>
                                    <p:animEffect transition="in" filter="fade">
                                      <p:cBhvr>
                                        <p:cTn id="45" dur="500"/>
                                        <p:tgtEl>
                                          <p:spTgt spid="5">
                                            <p:graphicEl>
                                              <a:dgm id="{23DFF61D-20C5-42CF-AB03-141D95B7B89D}"/>
                                            </p:graphicEl>
                                          </p:spTgt>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5">
                                            <p:graphicEl>
                                              <a:dgm id="{FF147AFB-FA0C-43F0-941A-193097DDDDA9}"/>
                                            </p:graphicEl>
                                          </p:spTgt>
                                        </p:tgtEl>
                                        <p:attrNameLst>
                                          <p:attrName>style.visibility</p:attrName>
                                        </p:attrNameLst>
                                      </p:cBhvr>
                                      <p:to>
                                        <p:strVal val="visible"/>
                                      </p:to>
                                    </p:set>
                                    <p:anim calcmode="lin" valueType="num">
                                      <p:cBhvr>
                                        <p:cTn id="50" dur="500" fill="hold"/>
                                        <p:tgtEl>
                                          <p:spTgt spid="5">
                                            <p:graphicEl>
                                              <a:dgm id="{FF147AFB-FA0C-43F0-941A-193097DDDDA9}"/>
                                            </p:graphicEl>
                                          </p:spTgt>
                                        </p:tgtEl>
                                        <p:attrNameLst>
                                          <p:attrName>ppt_w</p:attrName>
                                        </p:attrNameLst>
                                      </p:cBhvr>
                                      <p:tavLst>
                                        <p:tav tm="0">
                                          <p:val>
                                            <p:fltVal val="0"/>
                                          </p:val>
                                        </p:tav>
                                        <p:tav tm="100000">
                                          <p:val>
                                            <p:strVal val="#ppt_w"/>
                                          </p:val>
                                        </p:tav>
                                      </p:tavLst>
                                    </p:anim>
                                    <p:anim calcmode="lin" valueType="num">
                                      <p:cBhvr>
                                        <p:cTn id="51" dur="500" fill="hold"/>
                                        <p:tgtEl>
                                          <p:spTgt spid="5">
                                            <p:graphicEl>
                                              <a:dgm id="{FF147AFB-FA0C-43F0-941A-193097DDDDA9}"/>
                                            </p:graphicEl>
                                          </p:spTgt>
                                        </p:tgtEl>
                                        <p:attrNameLst>
                                          <p:attrName>ppt_h</p:attrName>
                                        </p:attrNameLst>
                                      </p:cBhvr>
                                      <p:tavLst>
                                        <p:tav tm="0">
                                          <p:val>
                                            <p:fltVal val="0"/>
                                          </p:val>
                                        </p:tav>
                                        <p:tav tm="100000">
                                          <p:val>
                                            <p:strVal val="#ppt_h"/>
                                          </p:val>
                                        </p:tav>
                                      </p:tavLst>
                                    </p:anim>
                                    <p:animEffect transition="in" filter="fade">
                                      <p:cBhvr>
                                        <p:cTn id="52" dur="500"/>
                                        <p:tgtEl>
                                          <p:spTgt spid="5">
                                            <p:graphicEl>
                                              <a:dgm id="{FF147AFB-FA0C-43F0-941A-193097DDDDA9}"/>
                                            </p:graphicEl>
                                          </p:spTgt>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5">
                                            <p:graphicEl>
                                              <a:dgm id="{40E54DB1-A680-4235-BA08-1681860E0CF5}"/>
                                            </p:graphicEl>
                                          </p:spTgt>
                                        </p:tgtEl>
                                        <p:attrNameLst>
                                          <p:attrName>style.visibility</p:attrName>
                                        </p:attrNameLst>
                                      </p:cBhvr>
                                      <p:to>
                                        <p:strVal val="visible"/>
                                      </p:to>
                                    </p:set>
                                    <p:anim calcmode="lin" valueType="num">
                                      <p:cBhvr>
                                        <p:cTn id="55" dur="500" fill="hold"/>
                                        <p:tgtEl>
                                          <p:spTgt spid="5">
                                            <p:graphicEl>
                                              <a:dgm id="{40E54DB1-A680-4235-BA08-1681860E0CF5}"/>
                                            </p:graphicEl>
                                          </p:spTgt>
                                        </p:tgtEl>
                                        <p:attrNameLst>
                                          <p:attrName>ppt_w</p:attrName>
                                        </p:attrNameLst>
                                      </p:cBhvr>
                                      <p:tavLst>
                                        <p:tav tm="0">
                                          <p:val>
                                            <p:fltVal val="0"/>
                                          </p:val>
                                        </p:tav>
                                        <p:tav tm="100000">
                                          <p:val>
                                            <p:strVal val="#ppt_w"/>
                                          </p:val>
                                        </p:tav>
                                      </p:tavLst>
                                    </p:anim>
                                    <p:anim calcmode="lin" valueType="num">
                                      <p:cBhvr>
                                        <p:cTn id="56" dur="500" fill="hold"/>
                                        <p:tgtEl>
                                          <p:spTgt spid="5">
                                            <p:graphicEl>
                                              <a:dgm id="{40E54DB1-A680-4235-BA08-1681860E0CF5}"/>
                                            </p:graphicEl>
                                          </p:spTgt>
                                        </p:tgtEl>
                                        <p:attrNameLst>
                                          <p:attrName>ppt_h</p:attrName>
                                        </p:attrNameLst>
                                      </p:cBhvr>
                                      <p:tavLst>
                                        <p:tav tm="0">
                                          <p:val>
                                            <p:fltVal val="0"/>
                                          </p:val>
                                        </p:tav>
                                        <p:tav tm="100000">
                                          <p:val>
                                            <p:strVal val="#ppt_h"/>
                                          </p:val>
                                        </p:tav>
                                      </p:tavLst>
                                    </p:anim>
                                    <p:animEffect transition="in" filter="fade">
                                      <p:cBhvr>
                                        <p:cTn id="57" dur="500"/>
                                        <p:tgtEl>
                                          <p:spTgt spid="5">
                                            <p:graphicEl>
                                              <a:dgm id="{40E54DB1-A680-4235-BA08-1681860E0CF5}"/>
                                            </p:graphicEl>
                                          </p:spTgt>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grpId="0" nodeType="clickEffect">
                                  <p:stCondLst>
                                    <p:cond delay="0"/>
                                  </p:stCondLst>
                                  <p:childTnLst>
                                    <p:set>
                                      <p:cBhvr>
                                        <p:cTn id="61" dur="1" fill="hold">
                                          <p:stCondLst>
                                            <p:cond delay="0"/>
                                          </p:stCondLst>
                                        </p:cTn>
                                        <p:tgtEl>
                                          <p:spTgt spid="5">
                                            <p:graphicEl>
                                              <a:dgm id="{F3800EF9-C8C4-4E9F-9078-33E8E91FA270}"/>
                                            </p:graphicEl>
                                          </p:spTgt>
                                        </p:tgtEl>
                                        <p:attrNameLst>
                                          <p:attrName>style.visibility</p:attrName>
                                        </p:attrNameLst>
                                      </p:cBhvr>
                                      <p:to>
                                        <p:strVal val="visible"/>
                                      </p:to>
                                    </p:set>
                                    <p:anim calcmode="lin" valueType="num">
                                      <p:cBhvr>
                                        <p:cTn id="62" dur="500" fill="hold"/>
                                        <p:tgtEl>
                                          <p:spTgt spid="5">
                                            <p:graphicEl>
                                              <a:dgm id="{F3800EF9-C8C4-4E9F-9078-33E8E91FA270}"/>
                                            </p:graphicEl>
                                          </p:spTgt>
                                        </p:tgtEl>
                                        <p:attrNameLst>
                                          <p:attrName>ppt_w</p:attrName>
                                        </p:attrNameLst>
                                      </p:cBhvr>
                                      <p:tavLst>
                                        <p:tav tm="0">
                                          <p:val>
                                            <p:fltVal val="0"/>
                                          </p:val>
                                        </p:tav>
                                        <p:tav tm="100000">
                                          <p:val>
                                            <p:strVal val="#ppt_w"/>
                                          </p:val>
                                        </p:tav>
                                      </p:tavLst>
                                    </p:anim>
                                    <p:anim calcmode="lin" valueType="num">
                                      <p:cBhvr>
                                        <p:cTn id="63" dur="500" fill="hold"/>
                                        <p:tgtEl>
                                          <p:spTgt spid="5">
                                            <p:graphicEl>
                                              <a:dgm id="{F3800EF9-C8C4-4E9F-9078-33E8E91FA270}"/>
                                            </p:graphicEl>
                                          </p:spTgt>
                                        </p:tgtEl>
                                        <p:attrNameLst>
                                          <p:attrName>ppt_h</p:attrName>
                                        </p:attrNameLst>
                                      </p:cBhvr>
                                      <p:tavLst>
                                        <p:tav tm="0">
                                          <p:val>
                                            <p:fltVal val="0"/>
                                          </p:val>
                                        </p:tav>
                                        <p:tav tm="100000">
                                          <p:val>
                                            <p:strVal val="#ppt_h"/>
                                          </p:val>
                                        </p:tav>
                                      </p:tavLst>
                                    </p:anim>
                                    <p:animEffect transition="in" filter="fade">
                                      <p:cBhvr>
                                        <p:cTn id="64" dur="500"/>
                                        <p:tgtEl>
                                          <p:spTgt spid="5">
                                            <p:graphicEl>
                                              <a:dgm id="{F3800EF9-C8C4-4E9F-9078-33E8E91FA270}"/>
                                            </p:graphicEl>
                                          </p:spTgt>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5">
                                            <p:graphicEl>
                                              <a:dgm id="{190D6543-81D8-46EC-A6AA-31871146170A}"/>
                                            </p:graphicEl>
                                          </p:spTgt>
                                        </p:tgtEl>
                                        <p:attrNameLst>
                                          <p:attrName>style.visibility</p:attrName>
                                        </p:attrNameLst>
                                      </p:cBhvr>
                                      <p:to>
                                        <p:strVal val="visible"/>
                                      </p:to>
                                    </p:set>
                                    <p:anim calcmode="lin" valueType="num">
                                      <p:cBhvr>
                                        <p:cTn id="67" dur="500" fill="hold"/>
                                        <p:tgtEl>
                                          <p:spTgt spid="5">
                                            <p:graphicEl>
                                              <a:dgm id="{190D6543-81D8-46EC-A6AA-31871146170A}"/>
                                            </p:graphicEl>
                                          </p:spTgt>
                                        </p:tgtEl>
                                        <p:attrNameLst>
                                          <p:attrName>ppt_w</p:attrName>
                                        </p:attrNameLst>
                                      </p:cBhvr>
                                      <p:tavLst>
                                        <p:tav tm="0">
                                          <p:val>
                                            <p:fltVal val="0"/>
                                          </p:val>
                                        </p:tav>
                                        <p:tav tm="100000">
                                          <p:val>
                                            <p:strVal val="#ppt_w"/>
                                          </p:val>
                                        </p:tav>
                                      </p:tavLst>
                                    </p:anim>
                                    <p:anim calcmode="lin" valueType="num">
                                      <p:cBhvr>
                                        <p:cTn id="68" dur="500" fill="hold"/>
                                        <p:tgtEl>
                                          <p:spTgt spid="5">
                                            <p:graphicEl>
                                              <a:dgm id="{190D6543-81D8-46EC-A6AA-31871146170A}"/>
                                            </p:graphicEl>
                                          </p:spTgt>
                                        </p:tgtEl>
                                        <p:attrNameLst>
                                          <p:attrName>ppt_h</p:attrName>
                                        </p:attrNameLst>
                                      </p:cBhvr>
                                      <p:tavLst>
                                        <p:tav tm="0">
                                          <p:val>
                                            <p:fltVal val="0"/>
                                          </p:val>
                                        </p:tav>
                                        <p:tav tm="100000">
                                          <p:val>
                                            <p:strVal val="#ppt_h"/>
                                          </p:val>
                                        </p:tav>
                                      </p:tavLst>
                                    </p:anim>
                                    <p:animEffect transition="in" filter="fade">
                                      <p:cBhvr>
                                        <p:cTn id="69" dur="500"/>
                                        <p:tgtEl>
                                          <p:spTgt spid="5">
                                            <p:graphicEl>
                                              <a:dgm id="{190D6543-81D8-46EC-A6AA-31871146170A}"/>
                                            </p:graphicEl>
                                          </p:spTgt>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grpId="0" nodeType="clickEffect">
                                  <p:stCondLst>
                                    <p:cond delay="0"/>
                                  </p:stCondLst>
                                  <p:childTnLst>
                                    <p:set>
                                      <p:cBhvr>
                                        <p:cTn id="73" dur="1" fill="hold">
                                          <p:stCondLst>
                                            <p:cond delay="0"/>
                                          </p:stCondLst>
                                        </p:cTn>
                                        <p:tgtEl>
                                          <p:spTgt spid="5">
                                            <p:graphicEl>
                                              <a:dgm id="{3DF7746E-16EE-4108-A9D9-A7F7037FF5D7}"/>
                                            </p:graphicEl>
                                          </p:spTgt>
                                        </p:tgtEl>
                                        <p:attrNameLst>
                                          <p:attrName>style.visibility</p:attrName>
                                        </p:attrNameLst>
                                      </p:cBhvr>
                                      <p:to>
                                        <p:strVal val="visible"/>
                                      </p:to>
                                    </p:set>
                                    <p:anim calcmode="lin" valueType="num">
                                      <p:cBhvr>
                                        <p:cTn id="74" dur="500" fill="hold"/>
                                        <p:tgtEl>
                                          <p:spTgt spid="5">
                                            <p:graphicEl>
                                              <a:dgm id="{3DF7746E-16EE-4108-A9D9-A7F7037FF5D7}"/>
                                            </p:graphicEl>
                                          </p:spTgt>
                                        </p:tgtEl>
                                        <p:attrNameLst>
                                          <p:attrName>ppt_w</p:attrName>
                                        </p:attrNameLst>
                                      </p:cBhvr>
                                      <p:tavLst>
                                        <p:tav tm="0">
                                          <p:val>
                                            <p:fltVal val="0"/>
                                          </p:val>
                                        </p:tav>
                                        <p:tav tm="100000">
                                          <p:val>
                                            <p:strVal val="#ppt_w"/>
                                          </p:val>
                                        </p:tav>
                                      </p:tavLst>
                                    </p:anim>
                                    <p:anim calcmode="lin" valueType="num">
                                      <p:cBhvr>
                                        <p:cTn id="75" dur="500" fill="hold"/>
                                        <p:tgtEl>
                                          <p:spTgt spid="5">
                                            <p:graphicEl>
                                              <a:dgm id="{3DF7746E-16EE-4108-A9D9-A7F7037FF5D7}"/>
                                            </p:graphicEl>
                                          </p:spTgt>
                                        </p:tgtEl>
                                        <p:attrNameLst>
                                          <p:attrName>ppt_h</p:attrName>
                                        </p:attrNameLst>
                                      </p:cBhvr>
                                      <p:tavLst>
                                        <p:tav tm="0">
                                          <p:val>
                                            <p:fltVal val="0"/>
                                          </p:val>
                                        </p:tav>
                                        <p:tav tm="100000">
                                          <p:val>
                                            <p:strVal val="#ppt_h"/>
                                          </p:val>
                                        </p:tav>
                                      </p:tavLst>
                                    </p:anim>
                                    <p:animEffect transition="in" filter="fade">
                                      <p:cBhvr>
                                        <p:cTn id="76" dur="500"/>
                                        <p:tgtEl>
                                          <p:spTgt spid="5">
                                            <p:graphicEl>
                                              <a:dgm id="{3DF7746E-16EE-4108-A9D9-A7F7037FF5D7}"/>
                                            </p:graphicEl>
                                          </p:spTgt>
                                        </p:tgtEl>
                                      </p:cBhvr>
                                    </p:animEffect>
                                  </p:childTnLst>
                                </p:cTn>
                              </p:par>
                              <p:par>
                                <p:cTn id="77" presetID="53" presetClass="entr" presetSubtype="16" fill="hold" grpId="0" nodeType="withEffect">
                                  <p:stCondLst>
                                    <p:cond delay="0"/>
                                  </p:stCondLst>
                                  <p:childTnLst>
                                    <p:set>
                                      <p:cBhvr>
                                        <p:cTn id="78" dur="1" fill="hold">
                                          <p:stCondLst>
                                            <p:cond delay="0"/>
                                          </p:stCondLst>
                                        </p:cTn>
                                        <p:tgtEl>
                                          <p:spTgt spid="5">
                                            <p:graphicEl>
                                              <a:dgm id="{7C9ED765-EBAF-443B-A12F-6982BA3CF512}"/>
                                            </p:graphicEl>
                                          </p:spTgt>
                                        </p:tgtEl>
                                        <p:attrNameLst>
                                          <p:attrName>style.visibility</p:attrName>
                                        </p:attrNameLst>
                                      </p:cBhvr>
                                      <p:to>
                                        <p:strVal val="visible"/>
                                      </p:to>
                                    </p:set>
                                    <p:anim calcmode="lin" valueType="num">
                                      <p:cBhvr>
                                        <p:cTn id="79" dur="500" fill="hold"/>
                                        <p:tgtEl>
                                          <p:spTgt spid="5">
                                            <p:graphicEl>
                                              <a:dgm id="{7C9ED765-EBAF-443B-A12F-6982BA3CF512}"/>
                                            </p:graphicEl>
                                          </p:spTgt>
                                        </p:tgtEl>
                                        <p:attrNameLst>
                                          <p:attrName>ppt_w</p:attrName>
                                        </p:attrNameLst>
                                      </p:cBhvr>
                                      <p:tavLst>
                                        <p:tav tm="0">
                                          <p:val>
                                            <p:fltVal val="0"/>
                                          </p:val>
                                        </p:tav>
                                        <p:tav tm="100000">
                                          <p:val>
                                            <p:strVal val="#ppt_w"/>
                                          </p:val>
                                        </p:tav>
                                      </p:tavLst>
                                    </p:anim>
                                    <p:anim calcmode="lin" valueType="num">
                                      <p:cBhvr>
                                        <p:cTn id="80" dur="500" fill="hold"/>
                                        <p:tgtEl>
                                          <p:spTgt spid="5">
                                            <p:graphicEl>
                                              <a:dgm id="{7C9ED765-EBAF-443B-A12F-6982BA3CF512}"/>
                                            </p:graphicEl>
                                          </p:spTgt>
                                        </p:tgtEl>
                                        <p:attrNameLst>
                                          <p:attrName>ppt_h</p:attrName>
                                        </p:attrNameLst>
                                      </p:cBhvr>
                                      <p:tavLst>
                                        <p:tav tm="0">
                                          <p:val>
                                            <p:fltVal val="0"/>
                                          </p:val>
                                        </p:tav>
                                        <p:tav tm="100000">
                                          <p:val>
                                            <p:strVal val="#ppt_h"/>
                                          </p:val>
                                        </p:tav>
                                      </p:tavLst>
                                    </p:anim>
                                    <p:animEffect transition="in" filter="fade">
                                      <p:cBhvr>
                                        <p:cTn id="81" dur="500"/>
                                        <p:tgtEl>
                                          <p:spTgt spid="5">
                                            <p:graphicEl>
                                              <a:dgm id="{7C9ED765-EBAF-443B-A12F-6982BA3CF512}"/>
                                            </p:graphicEl>
                                          </p:spTgt>
                                        </p:tgtEl>
                                      </p:cBhvr>
                                    </p:animEffect>
                                  </p:childTnLst>
                                </p:cTn>
                              </p:par>
                            </p:childTnLst>
                          </p:cTn>
                        </p:par>
                      </p:childTnLst>
                    </p:cTn>
                  </p:par>
                  <p:par>
                    <p:cTn id="82" fill="hold">
                      <p:stCondLst>
                        <p:cond delay="indefinite"/>
                      </p:stCondLst>
                      <p:childTnLst>
                        <p:par>
                          <p:cTn id="83" fill="hold">
                            <p:stCondLst>
                              <p:cond delay="0"/>
                            </p:stCondLst>
                            <p:childTnLst>
                              <p:par>
                                <p:cTn id="84" presetID="53" presetClass="entr" presetSubtype="16" fill="hold" grpId="0" nodeType="clickEffect">
                                  <p:stCondLst>
                                    <p:cond delay="0"/>
                                  </p:stCondLst>
                                  <p:childTnLst>
                                    <p:set>
                                      <p:cBhvr>
                                        <p:cTn id="85" dur="1" fill="hold">
                                          <p:stCondLst>
                                            <p:cond delay="0"/>
                                          </p:stCondLst>
                                        </p:cTn>
                                        <p:tgtEl>
                                          <p:spTgt spid="5">
                                            <p:graphicEl>
                                              <a:dgm id="{DEC684D8-FDAC-4F1C-93D5-660D48262010}"/>
                                            </p:graphicEl>
                                          </p:spTgt>
                                        </p:tgtEl>
                                        <p:attrNameLst>
                                          <p:attrName>style.visibility</p:attrName>
                                        </p:attrNameLst>
                                      </p:cBhvr>
                                      <p:to>
                                        <p:strVal val="visible"/>
                                      </p:to>
                                    </p:set>
                                    <p:anim calcmode="lin" valueType="num">
                                      <p:cBhvr>
                                        <p:cTn id="86" dur="500" fill="hold"/>
                                        <p:tgtEl>
                                          <p:spTgt spid="5">
                                            <p:graphicEl>
                                              <a:dgm id="{DEC684D8-FDAC-4F1C-93D5-660D48262010}"/>
                                            </p:graphicEl>
                                          </p:spTgt>
                                        </p:tgtEl>
                                        <p:attrNameLst>
                                          <p:attrName>ppt_w</p:attrName>
                                        </p:attrNameLst>
                                      </p:cBhvr>
                                      <p:tavLst>
                                        <p:tav tm="0">
                                          <p:val>
                                            <p:fltVal val="0"/>
                                          </p:val>
                                        </p:tav>
                                        <p:tav tm="100000">
                                          <p:val>
                                            <p:strVal val="#ppt_w"/>
                                          </p:val>
                                        </p:tav>
                                      </p:tavLst>
                                    </p:anim>
                                    <p:anim calcmode="lin" valueType="num">
                                      <p:cBhvr>
                                        <p:cTn id="87" dur="500" fill="hold"/>
                                        <p:tgtEl>
                                          <p:spTgt spid="5">
                                            <p:graphicEl>
                                              <a:dgm id="{DEC684D8-FDAC-4F1C-93D5-660D48262010}"/>
                                            </p:graphicEl>
                                          </p:spTgt>
                                        </p:tgtEl>
                                        <p:attrNameLst>
                                          <p:attrName>ppt_h</p:attrName>
                                        </p:attrNameLst>
                                      </p:cBhvr>
                                      <p:tavLst>
                                        <p:tav tm="0">
                                          <p:val>
                                            <p:fltVal val="0"/>
                                          </p:val>
                                        </p:tav>
                                        <p:tav tm="100000">
                                          <p:val>
                                            <p:strVal val="#ppt_h"/>
                                          </p:val>
                                        </p:tav>
                                      </p:tavLst>
                                    </p:anim>
                                    <p:animEffect transition="in" filter="fade">
                                      <p:cBhvr>
                                        <p:cTn id="88" dur="500"/>
                                        <p:tgtEl>
                                          <p:spTgt spid="5">
                                            <p:graphicEl>
                                              <a:dgm id="{DEC684D8-FDAC-4F1C-93D5-660D48262010}"/>
                                            </p:graphicEl>
                                          </p:spTgt>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5">
                                            <p:graphicEl>
                                              <a:dgm id="{9D30CDCD-25D6-49EF-B3EB-51F2A7CDBB65}"/>
                                            </p:graphicEl>
                                          </p:spTgt>
                                        </p:tgtEl>
                                        <p:attrNameLst>
                                          <p:attrName>style.visibility</p:attrName>
                                        </p:attrNameLst>
                                      </p:cBhvr>
                                      <p:to>
                                        <p:strVal val="visible"/>
                                      </p:to>
                                    </p:set>
                                    <p:anim calcmode="lin" valueType="num">
                                      <p:cBhvr>
                                        <p:cTn id="91" dur="500" fill="hold"/>
                                        <p:tgtEl>
                                          <p:spTgt spid="5">
                                            <p:graphicEl>
                                              <a:dgm id="{9D30CDCD-25D6-49EF-B3EB-51F2A7CDBB65}"/>
                                            </p:graphicEl>
                                          </p:spTgt>
                                        </p:tgtEl>
                                        <p:attrNameLst>
                                          <p:attrName>ppt_w</p:attrName>
                                        </p:attrNameLst>
                                      </p:cBhvr>
                                      <p:tavLst>
                                        <p:tav tm="0">
                                          <p:val>
                                            <p:fltVal val="0"/>
                                          </p:val>
                                        </p:tav>
                                        <p:tav tm="100000">
                                          <p:val>
                                            <p:strVal val="#ppt_w"/>
                                          </p:val>
                                        </p:tav>
                                      </p:tavLst>
                                    </p:anim>
                                    <p:anim calcmode="lin" valueType="num">
                                      <p:cBhvr>
                                        <p:cTn id="92" dur="500" fill="hold"/>
                                        <p:tgtEl>
                                          <p:spTgt spid="5">
                                            <p:graphicEl>
                                              <a:dgm id="{9D30CDCD-25D6-49EF-B3EB-51F2A7CDBB65}"/>
                                            </p:graphicEl>
                                          </p:spTgt>
                                        </p:tgtEl>
                                        <p:attrNameLst>
                                          <p:attrName>ppt_h</p:attrName>
                                        </p:attrNameLst>
                                      </p:cBhvr>
                                      <p:tavLst>
                                        <p:tav tm="0">
                                          <p:val>
                                            <p:fltVal val="0"/>
                                          </p:val>
                                        </p:tav>
                                        <p:tav tm="100000">
                                          <p:val>
                                            <p:strVal val="#ppt_h"/>
                                          </p:val>
                                        </p:tav>
                                      </p:tavLst>
                                    </p:anim>
                                    <p:animEffect transition="in" filter="fade">
                                      <p:cBhvr>
                                        <p:cTn id="93" dur="500"/>
                                        <p:tgtEl>
                                          <p:spTgt spid="5">
                                            <p:graphicEl>
                                              <a:dgm id="{9D30CDCD-25D6-49EF-B3EB-51F2A7CDBB65}"/>
                                            </p:graphicEl>
                                          </p:spTgt>
                                        </p:tgtEl>
                                      </p:cBhvr>
                                    </p:animEffect>
                                  </p:childTnLst>
                                </p:cTn>
                              </p:par>
                            </p:childTnLst>
                          </p:cTn>
                        </p:par>
                      </p:childTnLst>
                    </p:cTn>
                  </p:par>
                  <p:par>
                    <p:cTn id="94" fill="hold">
                      <p:stCondLst>
                        <p:cond delay="indefinite"/>
                      </p:stCondLst>
                      <p:childTnLst>
                        <p:par>
                          <p:cTn id="95" fill="hold">
                            <p:stCondLst>
                              <p:cond delay="0"/>
                            </p:stCondLst>
                            <p:childTnLst>
                              <p:par>
                                <p:cTn id="96" presetID="53" presetClass="entr" presetSubtype="16" fill="hold" grpId="0" nodeType="clickEffect">
                                  <p:stCondLst>
                                    <p:cond delay="0"/>
                                  </p:stCondLst>
                                  <p:childTnLst>
                                    <p:set>
                                      <p:cBhvr>
                                        <p:cTn id="97" dur="1" fill="hold">
                                          <p:stCondLst>
                                            <p:cond delay="0"/>
                                          </p:stCondLst>
                                        </p:cTn>
                                        <p:tgtEl>
                                          <p:spTgt spid="5">
                                            <p:graphicEl>
                                              <a:dgm id="{C4376420-0B48-4240-9F39-A6E4DBB63D29}"/>
                                            </p:graphicEl>
                                          </p:spTgt>
                                        </p:tgtEl>
                                        <p:attrNameLst>
                                          <p:attrName>style.visibility</p:attrName>
                                        </p:attrNameLst>
                                      </p:cBhvr>
                                      <p:to>
                                        <p:strVal val="visible"/>
                                      </p:to>
                                    </p:set>
                                    <p:anim calcmode="lin" valueType="num">
                                      <p:cBhvr>
                                        <p:cTn id="98" dur="500" fill="hold"/>
                                        <p:tgtEl>
                                          <p:spTgt spid="5">
                                            <p:graphicEl>
                                              <a:dgm id="{C4376420-0B48-4240-9F39-A6E4DBB63D29}"/>
                                            </p:graphicEl>
                                          </p:spTgt>
                                        </p:tgtEl>
                                        <p:attrNameLst>
                                          <p:attrName>ppt_w</p:attrName>
                                        </p:attrNameLst>
                                      </p:cBhvr>
                                      <p:tavLst>
                                        <p:tav tm="0">
                                          <p:val>
                                            <p:fltVal val="0"/>
                                          </p:val>
                                        </p:tav>
                                        <p:tav tm="100000">
                                          <p:val>
                                            <p:strVal val="#ppt_w"/>
                                          </p:val>
                                        </p:tav>
                                      </p:tavLst>
                                    </p:anim>
                                    <p:anim calcmode="lin" valueType="num">
                                      <p:cBhvr>
                                        <p:cTn id="99" dur="500" fill="hold"/>
                                        <p:tgtEl>
                                          <p:spTgt spid="5">
                                            <p:graphicEl>
                                              <a:dgm id="{C4376420-0B48-4240-9F39-A6E4DBB63D29}"/>
                                            </p:graphicEl>
                                          </p:spTgt>
                                        </p:tgtEl>
                                        <p:attrNameLst>
                                          <p:attrName>ppt_h</p:attrName>
                                        </p:attrNameLst>
                                      </p:cBhvr>
                                      <p:tavLst>
                                        <p:tav tm="0">
                                          <p:val>
                                            <p:fltVal val="0"/>
                                          </p:val>
                                        </p:tav>
                                        <p:tav tm="100000">
                                          <p:val>
                                            <p:strVal val="#ppt_h"/>
                                          </p:val>
                                        </p:tav>
                                      </p:tavLst>
                                    </p:anim>
                                    <p:animEffect transition="in" filter="fade">
                                      <p:cBhvr>
                                        <p:cTn id="100" dur="500"/>
                                        <p:tgtEl>
                                          <p:spTgt spid="5">
                                            <p:graphicEl>
                                              <a:dgm id="{C4376420-0B48-4240-9F39-A6E4DBB63D29}"/>
                                            </p:graphicEl>
                                          </p:spTgt>
                                        </p:tgtEl>
                                      </p:cBhvr>
                                    </p:animEffect>
                                  </p:childTnLst>
                                </p:cTn>
                              </p:par>
                              <p:par>
                                <p:cTn id="101" presetID="53" presetClass="entr" presetSubtype="16" fill="hold" grpId="0" nodeType="withEffect">
                                  <p:stCondLst>
                                    <p:cond delay="0"/>
                                  </p:stCondLst>
                                  <p:childTnLst>
                                    <p:set>
                                      <p:cBhvr>
                                        <p:cTn id="102" dur="1" fill="hold">
                                          <p:stCondLst>
                                            <p:cond delay="0"/>
                                          </p:stCondLst>
                                        </p:cTn>
                                        <p:tgtEl>
                                          <p:spTgt spid="5">
                                            <p:graphicEl>
                                              <a:dgm id="{B4F01B30-4121-4A91-9F7D-FB8A48103489}"/>
                                            </p:graphicEl>
                                          </p:spTgt>
                                        </p:tgtEl>
                                        <p:attrNameLst>
                                          <p:attrName>style.visibility</p:attrName>
                                        </p:attrNameLst>
                                      </p:cBhvr>
                                      <p:to>
                                        <p:strVal val="visible"/>
                                      </p:to>
                                    </p:set>
                                    <p:anim calcmode="lin" valueType="num">
                                      <p:cBhvr>
                                        <p:cTn id="103" dur="500" fill="hold"/>
                                        <p:tgtEl>
                                          <p:spTgt spid="5">
                                            <p:graphicEl>
                                              <a:dgm id="{B4F01B30-4121-4A91-9F7D-FB8A48103489}"/>
                                            </p:graphicEl>
                                          </p:spTgt>
                                        </p:tgtEl>
                                        <p:attrNameLst>
                                          <p:attrName>ppt_w</p:attrName>
                                        </p:attrNameLst>
                                      </p:cBhvr>
                                      <p:tavLst>
                                        <p:tav tm="0">
                                          <p:val>
                                            <p:fltVal val="0"/>
                                          </p:val>
                                        </p:tav>
                                        <p:tav tm="100000">
                                          <p:val>
                                            <p:strVal val="#ppt_w"/>
                                          </p:val>
                                        </p:tav>
                                      </p:tavLst>
                                    </p:anim>
                                    <p:anim calcmode="lin" valueType="num">
                                      <p:cBhvr>
                                        <p:cTn id="104" dur="500" fill="hold"/>
                                        <p:tgtEl>
                                          <p:spTgt spid="5">
                                            <p:graphicEl>
                                              <a:dgm id="{B4F01B30-4121-4A91-9F7D-FB8A48103489}"/>
                                            </p:graphicEl>
                                          </p:spTgt>
                                        </p:tgtEl>
                                        <p:attrNameLst>
                                          <p:attrName>ppt_h</p:attrName>
                                        </p:attrNameLst>
                                      </p:cBhvr>
                                      <p:tavLst>
                                        <p:tav tm="0">
                                          <p:val>
                                            <p:fltVal val="0"/>
                                          </p:val>
                                        </p:tav>
                                        <p:tav tm="100000">
                                          <p:val>
                                            <p:strVal val="#ppt_h"/>
                                          </p:val>
                                        </p:tav>
                                      </p:tavLst>
                                    </p:anim>
                                    <p:animEffect transition="in" filter="fade">
                                      <p:cBhvr>
                                        <p:cTn id="105" dur="500"/>
                                        <p:tgtEl>
                                          <p:spTgt spid="5">
                                            <p:graphicEl>
                                              <a:dgm id="{B4F01B30-4121-4A91-9F7D-FB8A48103489}"/>
                                            </p:graphicEl>
                                          </p:spTgt>
                                        </p:tgtEl>
                                      </p:cBhvr>
                                    </p:animEffect>
                                  </p:childTnLst>
                                </p:cTn>
                              </p:par>
                            </p:childTnLst>
                          </p:cTn>
                        </p:par>
                      </p:childTnLst>
                    </p:cTn>
                  </p:par>
                  <p:par>
                    <p:cTn id="106" fill="hold">
                      <p:stCondLst>
                        <p:cond delay="indefinite"/>
                      </p:stCondLst>
                      <p:childTnLst>
                        <p:par>
                          <p:cTn id="107" fill="hold">
                            <p:stCondLst>
                              <p:cond delay="0"/>
                            </p:stCondLst>
                            <p:childTnLst>
                              <p:par>
                                <p:cTn id="108" presetID="53" presetClass="entr" presetSubtype="16" fill="hold" grpId="0" nodeType="clickEffect">
                                  <p:stCondLst>
                                    <p:cond delay="0"/>
                                  </p:stCondLst>
                                  <p:childTnLst>
                                    <p:set>
                                      <p:cBhvr>
                                        <p:cTn id="109" dur="1" fill="hold">
                                          <p:stCondLst>
                                            <p:cond delay="0"/>
                                          </p:stCondLst>
                                        </p:cTn>
                                        <p:tgtEl>
                                          <p:spTgt spid="5">
                                            <p:graphicEl>
                                              <a:dgm id="{459C50FF-8C53-42F2-B8D5-D1C64B981C6A}"/>
                                            </p:graphicEl>
                                          </p:spTgt>
                                        </p:tgtEl>
                                        <p:attrNameLst>
                                          <p:attrName>style.visibility</p:attrName>
                                        </p:attrNameLst>
                                      </p:cBhvr>
                                      <p:to>
                                        <p:strVal val="visible"/>
                                      </p:to>
                                    </p:set>
                                    <p:anim calcmode="lin" valueType="num">
                                      <p:cBhvr>
                                        <p:cTn id="110" dur="500" fill="hold"/>
                                        <p:tgtEl>
                                          <p:spTgt spid="5">
                                            <p:graphicEl>
                                              <a:dgm id="{459C50FF-8C53-42F2-B8D5-D1C64B981C6A}"/>
                                            </p:graphicEl>
                                          </p:spTgt>
                                        </p:tgtEl>
                                        <p:attrNameLst>
                                          <p:attrName>ppt_w</p:attrName>
                                        </p:attrNameLst>
                                      </p:cBhvr>
                                      <p:tavLst>
                                        <p:tav tm="0">
                                          <p:val>
                                            <p:fltVal val="0"/>
                                          </p:val>
                                        </p:tav>
                                        <p:tav tm="100000">
                                          <p:val>
                                            <p:strVal val="#ppt_w"/>
                                          </p:val>
                                        </p:tav>
                                      </p:tavLst>
                                    </p:anim>
                                    <p:anim calcmode="lin" valueType="num">
                                      <p:cBhvr>
                                        <p:cTn id="111" dur="500" fill="hold"/>
                                        <p:tgtEl>
                                          <p:spTgt spid="5">
                                            <p:graphicEl>
                                              <a:dgm id="{459C50FF-8C53-42F2-B8D5-D1C64B981C6A}"/>
                                            </p:graphicEl>
                                          </p:spTgt>
                                        </p:tgtEl>
                                        <p:attrNameLst>
                                          <p:attrName>ppt_h</p:attrName>
                                        </p:attrNameLst>
                                      </p:cBhvr>
                                      <p:tavLst>
                                        <p:tav tm="0">
                                          <p:val>
                                            <p:fltVal val="0"/>
                                          </p:val>
                                        </p:tav>
                                        <p:tav tm="100000">
                                          <p:val>
                                            <p:strVal val="#ppt_h"/>
                                          </p:val>
                                        </p:tav>
                                      </p:tavLst>
                                    </p:anim>
                                    <p:animEffect transition="in" filter="fade">
                                      <p:cBhvr>
                                        <p:cTn id="112" dur="500"/>
                                        <p:tgtEl>
                                          <p:spTgt spid="5">
                                            <p:graphicEl>
                                              <a:dgm id="{459C50FF-8C53-42F2-B8D5-D1C64B981C6A}"/>
                                            </p:graphicEl>
                                          </p:spTgt>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5">
                                            <p:graphicEl>
                                              <a:dgm id="{E8C258F3-1D7C-4B05-8A91-78AD03ED8336}"/>
                                            </p:graphicEl>
                                          </p:spTgt>
                                        </p:tgtEl>
                                        <p:attrNameLst>
                                          <p:attrName>style.visibility</p:attrName>
                                        </p:attrNameLst>
                                      </p:cBhvr>
                                      <p:to>
                                        <p:strVal val="visible"/>
                                      </p:to>
                                    </p:set>
                                    <p:anim calcmode="lin" valueType="num">
                                      <p:cBhvr>
                                        <p:cTn id="115" dur="500" fill="hold"/>
                                        <p:tgtEl>
                                          <p:spTgt spid="5">
                                            <p:graphicEl>
                                              <a:dgm id="{E8C258F3-1D7C-4B05-8A91-78AD03ED8336}"/>
                                            </p:graphicEl>
                                          </p:spTgt>
                                        </p:tgtEl>
                                        <p:attrNameLst>
                                          <p:attrName>ppt_w</p:attrName>
                                        </p:attrNameLst>
                                      </p:cBhvr>
                                      <p:tavLst>
                                        <p:tav tm="0">
                                          <p:val>
                                            <p:fltVal val="0"/>
                                          </p:val>
                                        </p:tav>
                                        <p:tav tm="100000">
                                          <p:val>
                                            <p:strVal val="#ppt_w"/>
                                          </p:val>
                                        </p:tav>
                                      </p:tavLst>
                                    </p:anim>
                                    <p:anim calcmode="lin" valueType="num">
                                      <p:cBhvr>
                                        <p:cTn id="116" dur="500" fill="hold"/>
                                        <p:tgtEl>
                                          <p:spTgt spid="5">
                                            <p:graphicEl>
                                              <a:dgm id="{E8C258F3-1D7C-4B05-8A91-78AD03ED8336}"/>
                                            </p:graphicEl>
                                          </p:spTgt>
                                        </p:tgtEl>
                                        <p:attrNameLst>
                                          <p:attrName>ppt_h</p:attrName>
                                        </p:attrNameLst>
                                      </p:cBhvr>
                                      <p:tavLst>
                                        <p:tav tm="0">
                                          <p:val>
                                            <p:fltVal val="0"/>
                                          </p:val>
                                        </p:tav>
                                        <p:tav tm="100000">
                                          <p:val>
                                            <p:strVal val="#ppt_h"/>
                                          </p:val>
                                        </p:tav>
                                      </p:tavLst>
                                    </p:anim>
                                    <p:animEffect transition="in" filter="fade">
                                      <p:cBhvr>
                                        <p:cTn id="117" dur="500"/>
                                        <p:tgtEl>
                                          <p:spTgt spid="5">
                                            <p:graphicEl>
                                              <a:dgm id="{E8C258F3-1D7C-4B05-8A91-78AD03ED833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9095"/>
            <a:ext cx="9144000" cy="2003625"/>
          </a:xfrm>
          <a:prstGeom prst="rect">
            <a:avLst/>
          </a:prstGeom>
        </p:spPr>
        <p:txBody>
          <a:bodyPr wrap="square">
            <a:spAutoFit/>
          </a:bodyPr>
          <a:lstStyle/>
          <a:p>
            <a:pPr algn="just" rtl="1">
              <a:lnSpc>
                <a:spcPct val="115000"/>
              </a:lnSpc>
              <a:spcAft>
                <a:spcPts val="0"/>
              </a:spcAft>
              <a:tabLst>
                <a:tab pos="359410" algn="l"/>
                <a:tab pos="593725" algn="l"/>
                <a:tab pos="719455" algn="l"/>
                <a:tab pos="1043305" algn="l"/>
              </a:tabLst>
            </a:pPr>
            <a:r>
              <a:rPr lang="ar-SA" sz="3600" b="1" u="sng" dirty="0">
                <a:latin typeface="Traditional Arabic" pitchFamily="18" charset="-78"/>
                <a:ea typeface="Calibri"/>
                <a:cs typeface="Traditional Arabic" pitchFamily="18" charset="-78"/>
              </a:rPr>
              <a:t>تعريف </a:t>
            </a:r>
            <a:r>
              <a:rPr lang="ar-SA" sz="3600" b="1" u="sng" dirty="0" smtClean="0">
                <a:latin typeface="Traditional Arabic" pitchFamily="18" charset="-78"/>
                <a:ea typeface="Calibri"/>
                <a:cs typeface="Traditional Arabic" pitchFamily="18" charset="-78"/>
              </a:rPr>
              <a:t>الإستهلاك: </a:t>
            </a:r>
            <a:r>
              <a:rPr lang="ar-SA" sz="3600" b="1" dirty="0" smtClean="0">
                <a:latin typeface="Traditional Arabic" pitchFamily="18" charset="-78"/>
                <a:ea typeface="Calibri"/>
                <a:cs typeface="Traditional Arabic" pitchFamily="18" charset="-78"/>
              </a:rPr>
              <a:t>هو </a:t>
            </a:r>
            <a:r>
              <a:rPr lang="ar-SA" sz="3600" b="1" dirty="0">
                <a:latin typeface="Traditional Arabic" pitchFamily="18" charset="-78"/>
                <a:ea typeface="Calibri"/>
                <a:cs typeface="Traditional Arabic" pitchFamily="18" charset="-78"/>
              </a:rPr>
              <a:t>إنفاق المستهلكون دخولهم من أجل الحصول على الإشباع المستمد من إستخدام أو إستعمال السلع والخدمات التي يقومون بشرائها من أسواق السلع والخدمات</a:t>
            </a:r>
            <a:endParaRPr lang="ar-SA" sz="3600" b="1" dirty="0">
              <a:latin typeface="Traditional Arabic" pitchFamily="18" charset="-78"/>
              <a:cs typeface="Traditional Arabic" pitchFamily="18" charset="-78"/>
            </a:endParaRPr>
          </a:p>
        </p:txBody>
      </p:sp>
      <p:graphicFrame>
        <p:nvGraphicFramePr>
          <p:cNvPr id="3" name="Diagramme 2"/>
          <p:cNvGraphicFramePr/>
          <p:nvPr>
            <p:extLst>
              <p:ext uri="{D42A27DB-BD31-4B8C-83A1-F6EECF244321}">
                <p14:modId xmlns="" xmlns:p14="http://schemas.microsoft.com/office/powerpoint/2010/main" val="1010486631"/>
              </p:ext>
            </p:extLst>
          </p:nvPr>
        </p:nvGraphicFramePr>
        <p:xfrm>
          <a:off x="143508" y="2996952"/>
          <a:ext cx="8856984" cy="38610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Connecteur droit avec flèche 5"/>
          <p:cNvCxnSpPr/>
          <p:nvPr/>
        </p:nvCxnSpPr>
        <p:spPr>
          <a:xfrm flipH="1">
            <a:off x="2026726" y="1961316"/>
            <a:ext cx="2905314" cy="1742712"/>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8" name="Connecteur droit avec flèche 7"/>
          <p:cNvCxnSpPr/>
          <p:nvPr/>
        </p:nvCxnSpPr>
        <p:spPr>
          <a:xfrm flipH="1">
            <a:off x="3851920" y="2052720"/>
            <a:ext cx="1080120" cy="1592304"/>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2" name="Connecteur droit avec flèche 11"/>
          <p:cNvCxnSpPr/>
          <p:nvPr/>
        </p:nvCxnSpPr>
        <p:spPr>
          <a:xfrm>
            <a:off x="4932040" y="2052720"/>
            <a:ext cx="864096" cy="1592304"/>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8" name="Connecteur droit avec flèche 17"/>
          <p:cNvCxnSpPr/>
          <p:nvPr/>
        </p:nvCxnSpPr>
        <p:spPr>
          <a:xfrm>
            <a:off x="4932039" y="1961316"/>
            <a:ext cx="2302053" cy="173632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 xmlns:p14="http://schemas.microsoft.com/office/powerpoint/2010/main" val="1734912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3">
                                            <p:graphicEl>
                                              <a:dgm id="{88A5AD88-527F-4719-8AA3-A2D281B777BE}"/>
                                            </p:graphicEl>
                                          </p:spTgt>
                                        </p:tgtEl>
                                        <p:attrNameLst>
                                          <p:attrName>style.visibility</p:attrName>
                                        </p:attrNameLst>
                                      </p:cBhvr>
                                      <p:to>
                                        <p:strVal val="visible"/>
                                      </p:to>
                                    </p:set>
                                    <p:anim calcmode="lin" valueType="num">
                                      <p:cBhvr>
                                        <p:cTn id="12" dur="1000" fill="hold"/>
                                        <p:tgtEl>
                                          <p:spTgt spid="3">
                                            <p:graphicEl>
                                              <a:dgm id="{88A5AD88-527F-4719-8AA3-A2D281B777BE}"/>
                                            </p:graphicEl>
                                          </p:spTgt>
                                        </p:tgtEl>
                                        <p:attrNameLst>
                                          <p:attrName>ppt_w</p:attrName>
                                        </p:attrNameLst>
                                      </p:cBhvr>
                                      <p:tavLst>
                                        <p:tav tm="0">
                                          <p:val>
                                            <p:fltVal val="0"/>
                                          </p:val>
                                        </p:tav>
                                        <p:tav tm="100000">
                                          <p:val>
                                            <p:strVal val="#ppt_w"/>
                                          </p:val>
                                        </p:tav>
                                      </p:tavLst>
                                    </p:anim>
                                    <p:anim calcmode="lin" valueType="num">
                                      <p:cBhvr>
                                        <p:cTn id="13" dur="1000" fill="hold"/>
                                        <p:tgtEl>
                                          <p:spTgt spid="3">
                                            <p:graphicEl>
                                              <a:dgm id="{88A5AD88-527F-4719-8AA3-A2D281B777BE}"/>
                                            </p:graphicEl>
                                          </p:spTgt>
                                        </p:tgtEl>
                                        <p:attrNameLst>
                                          <p:attrName>ppt_h</p:attrName>
                                        </p:attrNameLst>
                                      </p:cBhvr>
                                      <p:tavLst>
                                        <p:tav tm="0">
                                          <p:val>
                                            <p:fltVal val="0"/>
                                          </p:val>
                                        </p:tav>
                                        <p:tav tm="100000">
                                          <p:val>
                                            <p:strVal val="#ppt_h"/>
                                          </p:val>
                                        </p:tav>
                                      </p:tavLst>
                                    </p:anim>
                                    <p:anim calcmode="lin" valueType="num">
                                      <p:cBhvr>
                                        <p:cTn id="14" dur="1000" fill="hold"/>
                                        <p:tgtEl>
                                          <p:spTgt spid="3">
                                            <p:graphicEl>
                                              <a:dgm id="{88A5AD88-527F-4719-8AA3-A2D281B777BE}"/>
                                            </p:graphicEl>
                                          </p:spTgt>
                                        </p:tgtEl>
                                        <p:attrNameLst>
                                          <p:attrName>style.rotation</p:attrName>
                                        </p:attrNameLst>
                                      </p:cBhvr>
                                      <p:tavLst>
                                        <p:tav tm="0">
                                          <p:val>
                                            <p:fltVal val="90"/>
                                          </p:val>
                                        </p:tav>
                                        <p:tav tm="100000">
                                          <p:val>
                                            <p:fltVal val="0"/>
                                          </p:val>
                                        </p:tav>
                                      </p:tavLst>
                                    </p:anim>
                                    <p:animEffect transition="in" filter="fade">
                                      <p:cBhvr>
                                        <p:cTn id="15" dur="1000"/>
                                        <p:tgtEl>
                                          <p:spTgt spid="3">
                                            <p:graphicEl>
                                              <a:dgm id="{88A5AD88-527F-4719-8AA3-A2D281B777BE}"/>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3">
                                            <p:graphicEl>
                                              <a:dgm id="{0B399C37-4C2F-4703-AFBB-E0D8CDE813CB}"/>
                                            </p:graphicEl>
                                          </p:spTgt>
                                        </p:tgtEl>
                                        <p:attrNameLst>
                                          <p:attrName>style.visibility</p:attrName>
                                        </p:attrNameLst>
                                      </p:cBhvr>
                                      <p:to>
                                        <p:strVal val="visible"/>
                                      </p:to>
                                    </p:set>
                                    <p:anim calcmode="lin" valueType="num">
                                      <p:cBhvr>
                                        <p:cTn id="20" dur="1000" fill="hold"/>
                                        <p:tgtEl>
                                          <p:spTgt spid="3">
                                            <p:graphicEl>
                                              <a:dgm id="{0B399C37-4C2F-4703-AFBB-E0D8CDE813CB}"/>
                                            </p:graphicEl>
                                          </p:spTgt>
                                        </p:tgtEl>
                                        <p:attrNameLst>
                                          <p:attrName>ppt_w</p:attrName>
                                        </p:attrNameLst>
                                      </p:cBhvr>
                                      <p:tavLst>
                                        <p:tav tm="0">
                                          <p:val>
                                            <p:fltVal val="0"/>
                                          </p:val>
                                        </p:tav>
                                        <p:tav tm="100000">
                                          <p:val>
                                            <p:strVal val="#ppt_w"/>
                                          </p:val>
                                        </p:tav>
                                      </p:tavLst>
                                    </p:anim>
                                    <p:anim calcmode="lin" valueType="num">
                                      <p:cBhvr>
                                        <p:cTn id="21" dur="1000" fill="hold"/>
                                        <p:tgtEl>
                                          <p:spTgt spid="3">
                                            <p:graphicEl>
                                              <a:dgm id="{0B399C37-4C2F-4703-AFBB-E0D8CDE813CB}"/>
                                            </p:graphicEl>
                                          </p:spTgt>
                                        </p:tgtEl>
                                        <p:attrNameLst>
                                          <p:attrName>ppt_h</p:attrName>
                                        </p:attrNameLst>
                                      </p:cBhvr>
                                      <p:tavLst>
                                        <p:tav tm="0">
                                          <p:val>
                                            <p:fltVal val="0"/>
                                          </p:val>
                                        </p:tav>
                                        <p:tav tm="100000">
                                          <p:val>
                                            <p:strVal val="#ppt_h"/>
                                          </p:val>
                                        </p:tav>
                                      </p:tavLst>
                                    </p:anim>
                                    <p:anim calcmode="lin" valueType="num">
                                      <p:cBhvr>
                                        <p:cTn id="22" dur="1000" fill="hold"/>
                                        <p:tgtEl>
                                          <p:spTgt spid="3">
                                            <p:graphicEl>
                                              <a:dgm id="{0B399C37-4C2F-4703-AFBB-E0D8CDE813CB}"/>
                                            </p:graphicEl>
                                          </p:spTgt>
                                        </p:tgtEl>
                                        <p:attrNameLst>
                                          <p:attrName>style.rotation</p:attrName>
                                        </p:attrNameLst>
                                      </p:cBhvr>
                                      <p:tavLst>
                                        <p:tav tm="0">
                                          <p:val>
                                            <p:fltVal val="90"/>
                                          </p:val>
                                        </p:tav>
                                        <p:tav tm="100000">
                                          <p:val>
                                            <p:fltVal val="0"/>
                                          </p:val>
                                        </p:tav>
                                      </p:tavLst>
                                    </p:anim>
                                    <p:animEffect transition="in" filter="fade">
                                      <p:cBhvr>
                                        <p:cTn id="23" dur="1000"/>
                                        <p:tgtEl>
                                          <p:spTgt spid="3">
                                            <p:graphicEl>
                                              <a:dgm id="{0B399C37-4C2F-4703-AFBB-E0D8CDE813CB}"/>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3">
                                            <p:graphicEl>
                                              <a:dgm id="{784CA42E-E5BC-44CB-88FB-9E949D274407}"/>
                                            </p:graphicEl>
                                          </p:spTgt>
                                        </p:tgtEl>
                                        <p:attrNameLst>
                                          <p:attrName>style.visibility</p:attrName>
                                        </p:attrNameLst>
                                      </p:cBhvr>
                                      <p:to>
                                        <p:strVal val="visible"/>
                                      </p:to>
                                    </p:set>
                                    <p:anim calcmode="lin" valueType="num">
                                      <p:cBhvr>
                                        <p:cTn id="28" dur="1000" fill="hold"/>
                                        <p:tgtEl>
                                          <p:spTgt spid="3">
                                            <p:graphicEl>
                                              <a:dgm id="{784CA42E-E5BC-44CB-88FB-9E949D274407}"/>
                                            </p:graphicEl>
                                          </p:spTgt>
                                        </p:tgtEl>
                                        <p:attrNameLst>
                                          <p:attrName>ppt_w</p:attrName>
                                        </p:attrNameLst>
                                      </p:cBhvr>
                                      <p:tavLst>
                                        <p:tav tm="0">
                                          <p:val>
                                            <p:fltVal val="0"/>
                                          </p:val>
                                        </p:tav>
                                        <p:tav tm="100000">
                                          <p:val>
                                            <p:strVal val="#ppt_w"/>
                                          </p:val>
                                        </p:tav>
                                      </p:tavLst>
                                    </p:anim>
                                    <p:anim calcmode="lin" valueType="num">
                                      <p:cBhvr>
                                        <p:cTn id="29" dur="1000" fill="hold"/>
                                        <p:tgtEl>
                                          <p:spTgt spid="3">
                                            <p:graphicEl>
                                              <a:dgm id="{784CA42E-E5BC-44CB-88FB-9E949D274407}"/>
                                            </p:graphicEl>
                                          </p:spTgt>
                                        </p:tgtEl>
                                        <p:attrNameLst>
                                          <p:attrName>ppt_h</p:attrName>
                                        </p:attrNameLst>
                                      </p:cBhvr>
                                      <p:tavLst>
                                        <p:tav tm="0">
                                          <p:val>
                                            <p:fltVal val="0"/>
                                          </p:val>
                                        </p:tav>
                                        <p:tav tm="100000">
                                          <p:val>
                                            <p:strVal val="#ppt_h"/>
                                          </p:val>
                                        </p:tav>
                                      </p:tavLst>
                                    </p:anim>
                                    <p:anim calcmode="lin" valueType="num">
                                      <p:cBhvr>
                                        <p:cTn id="30" dur="1000" fill="hold"/>
                                        <p:tgtEl>
                                          <p:spTgt spid="3">
                                            <p:graphicEl>
                                              <a:dgm id="{784CA42E-E5BC-44CB-88FB-9E949D274407}"/>
                                            </p:graphicEl>
                                          </p:spTgt>
                                        </p:tgtEl>
                                        <p:attrNameLst>
                                          <p:attrName>style.rotation</p:attrName>
                                        </p:attrNameLst>
                                      </p:cBhvr>
                                      <p:tavLst>
                                        <p:tav tm="0">
                                          <p:val>
                                            <p:fltVal val="90"/>
                                          </p:val>
                                        </p:tav>
                                        <p:tav tm="100000">
                                          <p:val>
                                            <p:fltVal val="0"/>
                                          </p:val>
                                        </p:tav>
                                      </p:tavLst>
                                    </p:anim>
                                    <p:animEffect transition="in" filter="fade">
                                      <p:cBhvr>
                                        <p:cTn id="31" dur="1000"/>
                                        <p:tgtEl>
                                          <p:spTgt spid="3">
                                            <p:graphicEl>
                                              <a:dgm id="{784CA42E-E5BC-44CB-88FB-9E949D274407}"/>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grpId="0" nodeType="clickEffect">
                                  <p:stCondLst>
                                    <p:cond delay="0"/>
                                  </p:stCondLst>
                                  <p:childTnLst>
                                    <p:set>
                                      <p:cBhvr>
                                        <p:cTn id="35" dur="1" fill="hold">
                                          <p:stCondLst>
                                            <p:cond delay="0"/>
                                          </p:stCondLst>
                                        </p:cTn>
                                        <p:tgtEl>
                                          <p:spTgt spid="3">
                                            <p:graphicEl>
                                              <a:dgm id="{08440CBC-4DCD-4122-A7C7-23BD3EF20776}"/>
                                            </p:graphicEl>
                                          </p:spTgt>
                                        </p:tgtEl>
                                        <p:attrNameLst>
                                          <p:attrName>style.visibility</p:attrName>
                                        </p:attrNameLst>
                                      </p:cBhvr>
                                      <p:to>
                                        <p:strVal val="visible"/>
                                      </p:to>
                                    </p:set>
                                    <p:anim calcmode="lin" valueType="num">
                                      <p:cBhvr>
                                        <p:cTn id="36" dur="1000" fill="hold"/>
                                        <p:tgtEl>
                                          <p:spTgt spid="3">
                                            <p:graphicEl>
                                              <a:dgm id="{08440CBC-4DCD-4122-A7C7-23BD3EF20776}"/>
                                            </p:graphicEl>
                                          </p:spTgt>
                                        </p:tgtEl>
                                        <p:attrNameLst>
                                          <p:attrName>ppt_w</p:attrName>
                                        </p:attrNameLst>
                                      </p:cBhvr>
                                      <p:tavLst>
                                        <p:tav tm="0">
                                          <p:val>
                                            <p:fltVal val="0"/>
                                          </p:val>
                                        </p:tav>
                                        <p:tav tm="100000">
                                          <p:val>
                                            <p:strVal val="#ppt_w"/>
                                          </p:val>
                                        </p:tav>
                                      </p:tavLst>
                                    </p:anim>
                                    <p:anim calcmode="lin" valueType="num">
                                      <p:cBhvr>
                                        <p:cTn id="37" dur="1000" fill="hold"/>
                                        <p:tgtEl>
                                          <p:spTgt spid="3">
                                            <p:graphicEl>
                                              <a:dgm id="{08440CBC-4DCD-4122-A7C7-23BD3EF20776}"/>
                                            </p:graphicEl>
                                          </p:spTgt>
                                        </p:tgtEl>
                                        <p:attrNameLst>
                                          <p:attrName>ppt_h</p:attrName>
                                        </p:attrNameLst>
                                      </p:cBhvr>
                                      <p:tavLst>
                                        <p:tav tm="0">
                                          <p:val>
                                            <p:fltVal val="0"/>
                                          </p:val>
                                        </p:tav>
                                        <p:tav tm="100000">
                                          <p:val>
                                            <p:strVal val="#ppt_h"/>
                                          </p:val>
                                        </p:tav>
                                      </p:tavLst>
                                    </p:anim>
                                    <p:anim calcmode="lin" valueType="num">
                                      <p:cBhvr>
                                        <p:cTn id="38" dur="1000" fill="hold"/>
                                        <p:tgtEl>
                                          <p:spTgt spid="3">
                                            <p:graphicEl>
                                              <a:dgm id="{08440CBC-4DCD-4122-A7C7-23BD3EF20776}"/>
                                            </p:graphicEl>
                                          </p:spTgt>
                                        </p:tgtEl>
                                        <p:attrNameLst>
                                          <p:attrName>style.rotation</p:attrName>
                                        </p:attrNameLst>
                                      </p:cBhvr>
                                      <p:tavLst>
                                        <p:tav tm="0">
                                          <p:val>
                                            <p:fltVal val="90"/>
                                          </p:val>
                                        </p:tav>
                                        <p:tav tm="100000">
                                          <p:val>
                                            <p:fltVal val="0"/>
                                          </p:val>
                                        </p:tav>
                                      </p:tavLst>
                                    </p:anim>
                                    <p:animEffect transition="in" filter="fade">
                                      <p:cBhvr>
                                        <p:cTn id="39" dur="1000"/>
                                        <p:tgtEl>
                                          <p:spTgt spid="3">
                                            <p:graphicEl>
                                              <a:dgm id="{08440CBC-4DCD-4122-A7C7-23BD3EF2077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 xmlns:a14="http://schemas.microsoft.com/office/drawing/2010/main" Requires="a14">
          <p:sp>
            <p:nvSpPr>
              <p:cNvPr id="4" name="Rectangle 3"/>
              <p:cNvSpPr/>
              <p:nvPr/>
            </p:nvSpPr>
            <p:spPr>
              <a:xfrm>
                <a:off x="805" y="15064"/>
                <a:ext cx="9036496" cy="2569934"/>
              </a:xfrm>
              <a:prstGeom prst="rect">
                <a:avLst/>
              </a:prstGeom>
            </p:spPr>
            <p:txBody>
              <a:bodyPr wrap="square">
                <a:spAutoFit/>
              </a:bodyPr>
              <a:lstStyle/>
              <a:p>
                <a:pPr algn="just" rtl="1">
                  <a:lnSpc>
                    <a:spcPct val="115000"/>
                  </a:lnSpc>
                  <a:spcAft>
                    <a:spcPts val="0"/>
                  </a:spcAft>
                  <a:tabLst>
                    <a:tab pos="359410" algn="l"/>
                    <a:tab pos="593725" algn="l"/>
                    <a:tab pos="719455" algn="l"/>
                    <a:tab pos="1043305" algn="l"/>
                  </a:tabLst>
                </a:pPr>
                <a:r>
                  <a:rPr lang="ar-SA" sz="2800" b="1" u="sng" dirty="0">
                    <a:latin typeface="Traditional Arabic" pitchFamily="18" charset="-78"/>
                    <a:ea typeface="Calibri"/>
                    <a:cs typeface="Traditional Arabic" pitchFamily="18" charset="-78"/>
                  </a:rPr>
                  <a:t>دالة </a:t>
                </a:r>
                <a:r>
                  <a:rPr lang="ar-SA" sz="2800" b="1" u="sng" dirty="0" smtClean="0">
                    <a:latin typeface="Traditional Arabic" pitchFamily="18" charset="-78"/>
                    <a:ea typeface="Calibri"/>
                    <a:cs typeface="Traditional Arabic" pitchFamily="18" charset="-78"/>
                  </a:rPr>
                  <a:t>الإستهلاك:  </a:t>
                </a:r>
                <a:r>
                  <a:rPr lang="ar-SA" sz="2800" b="1" dirty="0">
                    <a:latin typeface="Traditional Arabic" pitchFamily="18" charset="-78"/>
                    <a:ea typeface="Calibri"/>
                    <a:cs typeface="Traditional Arabic" pitchFamily="18" charset="-78"/>
                  </a:rPr>
                  <a:t>إن الإستهلاك جزاءان أحدهما يعتمد على الدخل فيتغير لتغيره وبمعدل معين، أما الجزء الثاني من الإستهلاك فهو ذاتي لا يأثر بالدخل، بل يمكن الإشارة إليه بأنه الإستهلاك عندما يكون الدخل مساوي للصفر، وبعلاقة خطية بسيطة يمكن الإشارة إلى دالة الإستهلاك على النحو التالي:                                      </a:t>
                </a:r>
                <a:endParaRPr lang="en-US" sz="2800" b="1" dirty="0">
                  <a:latin typeface="Traditional Arabic" pitchFamily="18" charset="-78"/>
                  <a:ea typeface="Calibri"/>
                  <a:cs typeface="Traditional Arabic" pitchFamily="18" charset="-78"/>
                </a:endParaRPr>
              </a:p>
              <a:p>
                <a:pPr algn="ctr" rtl="1">
                  <a:lnSpc>
                    <a:spcPct val="115000"/>
                  </a:lnSpc>
                  <a:spcAft>
                    <a:spcPts val="0"/>
                  </a:spcAft>
                  <a:tabLst>
                    <a:tab pos="359410" algn="l"/>
                    <a:tab pos="593725" algn="l"/>
                    <a:tab pos="719455" algn="l"/>
                    <a:tab pos="1043305" algn="l"/>
                  </a:tabLst>
                </a:pPr>
                <a:r>
                  <a:rPr lang="ar-SA" sz="2800" b="1" dirty="0">
                    <a:latin typeface="Traditional Arabic" pitchFamily="18" charset="-78"/>
                    <a:ea typeface="Calibri"/>
                    <a:cs typeface="Traditional Arabic" pitchFamily="18" charset="-78"/>
                  </a:rPr>
                  <a:t/>
                </a:r>
                <a14:m>
                  <m:oMath xmlns:m="http://schemas.openxmlformats.org/officeDocument/2006/math">
                    <m:r>
                      <a:rPr lang="en-US" sz="2800" b="1" i="1">
                        <a:effectLst/>
                        <a:latin typeface="Cambria Math"/>
                        <a:ea typeface="Calibri"/>
                        <a:cs typeface="Times New Roman"/>
                      </a:rPr>
                      <m:t>𝑪</m:t>
                    </m:r>
                    <m:r>
                      <a:rPr lang="en-US" sz="2800" b="1" i="1">
                        <a:effectLst/>
                        <a:latin typeface="Cambria Math"/>
                        <a:ea typeface="Calibri"/>
                        <a:cs typeface="Times New Roman"/>
                      </a:rPr>
                      <m:t>=</m:t>
                    </m:r>
                    <m:r>
                      <a:rPr lang="en-US" sz="2800" b="1" i="1">
                        <a:effectLst/>
                        <a:latin typeface="Cambria Math"/>
                        <a:ea typeface="Calibri"/>
                        <a:cs typeface="Times New Roman"/>
                      </a:rPr>
                      <m:t>𝒂</m:t>
                    </m:r>
                    <m:r>
                      <a:rPr lang="en-US" sz="2800" b="1" i="1">
                        <a:effectLst/>
                        <a:latin typeface="Cambria Math"/>
                        <a:ea typeface="Calibri"/>
                        <a:cs typeface="Times New Roman"/>
                      </a:rPr>
                      <m:t>+</m:t>
                    </m:r>
                    <m:r>
                      <a:rPr lang="en-US" sz="2800" b="1" i="1">
                        <a:effectLst/>
                        <a:latin typeface="Cambria Math"/>
                        <a:ea typeface="Calibri"/>
                        <a:cs typeface="Times New Roman"/>
                      </a:rPr>
                      <m:t>𝒃</m:t>
                    </m:r>
                    <m:sSub>
                      <m:sSubPr>
                        <m:ctrlPr>
                          <a:rPr lang="en-US" sz="2800" b="1" i="1">
                            <a:effectLst/>
                            <a:latin typeface="Cambria Math"/>
                            <a:ea typeface="Calibri"/>
                            <a:cs typeface="Times New Roman"/>
                          </a:rPr>
                        </m:ctrlPr>
                      </m:sSubPr>
                      <m:e>
                        <m:r>
                          <a:rPr lang="en-US" sz="2800" b="1" i="1">
                            <a:effectLst/>
                            <a:latin typeface="Cambria Math"/>
                            <a:ea typeface="Calibri"/>
                            <a:cs typeface="Times New Roman"/>
                          </a:rPr>
                          <m:t>𝒚</m:t>
                        </m:r>
                      </m:e>
                      <m:sub>
                        <m:r>
                          <a:rPr lang="en-US" sz="2800" b="1" i="1">
                            <a:effectLst/>
                            <a:latin typeface="Cambria Math"/>
                            <a:ea typeface="Calibri"/>
                            <a:cs typeface="Times New Roman"/>
                          </a:rPr>
                          <m:t>𝒅</m:t>
                        </m:r>
                      </m:sub>
                    </m:sSub>
                  </m:oMath>
                </a14:m>
                <a:endParaRPr lang="en-US" sz="2800" b="1" dirty="0">
                  <a:latin typeface="Traditional Arabic" pitchFamily="18" charset="-78"/>
                  <a:ea typeface="Calibri"/>
                  <a:cs typeface="Traditional Arabic" pitchFamily="18" charset="-78"/>
                </a:endParaRPr>
              </a:p>
            </p:txBody>
          </p:sp>
        </mc:Choice>
        <mc:Fallback>
          <p:sp>
            <p:nvSpPr>
              <p:cNvPr id="4" name="Rectangle 3"/>
              <p:cNvSpPr>
                <a:spLocks noRot="1" noChangeAspect="1" noMove="1" noResize="1" noEditPoints="1" noAdjustHandles="1" noChangeArrowheads="1" noChangeShapeType="1" noTextEdit="1"/>
              </p:cNvSpPr>
              <p:nvPr/>
            </p:nvSpPr>
            <p:spPr>
              <a:xfrm>
                <a:off x="805" y="15064"/>
                <a:ext cx="9036496" cy="2569934"/>
              </a:xfrm>
              <a:prstGeom prst="rect">
                <a:avLst/>
              </a:prstGeom>
              <a:blipFill rotWithShape="1">
                <a:blip r:embed="rId2"/>
                <a:stretch>
                  <a:fillRect l="-2362" r="-1417" b="-6398"/>
                </a:stretch>
              </a:blipFill>
            </p:spPr>
            <p:txBody>
              <a:bodyPr/>
              <a:lstStyle/>
              <a:p>
                <a:r>
                  <a:rPr lang="ar-SA">
                    <a:noFill/>
                  </a:rPr>
                  <a:t> </a:t>
                </a:r>
              </a:p>
            </p:txBody>
          </p:sp>
        </mc:Fallback>
      </mc:AlternateContent>
      <p:graphicFrame>
        <p:nvGraphicFramePr>
          <p:cNvPr id="6" name="Diagramme 5"/>
          <p:cNvGraphicFramePr/>
          <p:nvPr>
            <p:extLst>
              <p:ext uri="{D42A27DB-BD31-4B8C-83A1-F6EECF244321}">
                <p14:modId xmlns="" xmlns:p14="http://schemas.microsoft.com/office/powerpoint/2010/main" val="2551915636"/>
              </p:ext>
            </p:extLst>
          </p:nvPr>
        </p:nvGraphicFramePr>
        <p:xfrm>
          <a:off x="1043608" y="2924944"/>
          <a:ext cx="6552728" cy="38164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Flèche vers le bas 6"/>
          <p:cNvSpPr/>
          <p:nvPr/>
        </p:nvSpPr>
        <p:spPr>
          <a:xfrm>
            <a:off x="4238249" y="2584998"/>
            <a:ext cx="45719" cy="339945"/>
          </a:xfrm>
          <a:prstGeom prst="downArrow">
            <a:avLst/>
          </a:prstGeom>
        </p:spPr>
        <p:style>
          <a:lnRef idx="2">
            <a:schemeClr val="accent2"/>
          </a:lnRef>
          <a:fillRef idx="1">
            <a:schemeClr val="lt1"/>
          </a:fillRef>
          <a:effectRef idx="0">
            <a:schemeClr val="accent2"/>
          </a:effectRef>
          <a:fontRef idx="minor">
            <a:schemeClr val="dk1"/>
          </a:fontRef>
        </p:style>
        <p:txBody>
          <a:bodyPr rtlCol="1" anchor="ctr"/>
          <a:lstStyle/>
          <a:p>
            <a:pPr algn="ctr"/>
            <a:endParaRPr lang="ar-SA"/>
          </a:p>
        </p:txBody>
      </p:sp>
    </p:spTree>
    <p:extLst>
      <p:ext uri="{BB962C8B-B14F-4D97-AF65-F5344CB8AC3E}">
        <p14:creationId xmlns="" xmlns:p14="http://schemas.microsoft.com/office/powerpoint/2010/main" val="3923723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6">
                                            <p:graphicEl>
                                              <a:dgm id="{BB0FA40A-9152-4053-87C8-57E3F47872C5}"/>
                                            </p:graphicEl>
                                          </p:spTgt>
                                        </p:tgtEl>
                                        <p:attrNameLst>
                                          <p:attrName>style.visibility</p:attrName>
                                        </p:attrNameLst>
                                      </p:cBhvr>
                                      <p:to>
                                        <p:strVal val="visible"/>
                                      </p:to>
                                    </p:set>
                                    <p:animEffect transition="in" filter="wheel(1)">
                                      <p:cBhvr>
                                        <p:cTn id="14" dur="2000"/>
                                        <p:tgtEl>
                                          <p:spTgt spid="6">
                                            <p:graphicEl>
                                              <a:dgm id="{BB0FA40A-9152-4053-87C8-57E3F47872C5}"/>
                                            </p:graphic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6">
                                            <p:graphicEl>
                                              <a:dgm id="{8AE2AEB8-76C2-40B3-AD0B-4268092C0B02}"/>
                                            </p:graphicEl>
                                          </p:spTgt>
                                        </p:tgtEl>
                                        <p:attrNameLst>
                                          <p:attrName>style.visibility</p:attrName>
                                        </p:attrNameLst>
                                      </p:cBhvr>
                                      <p:to>
                                        <p:strVal val="visible"/>
                                      </p:to>
                                    </p:set>
                                    <p:animEffect transition="in" filter="wheel(1)">
                                      <p:cBhvr>
                                        <p:cTn id="19" dur="2000"/>
                                        <p:tgtEl>
                                          <p:spTgt spid="6">
                                            <p:graphicEl>
                                              <a:dgm id="{8AE2AEB8-76C2-40B3-AD0B-4268092C0B02}"/>
                                            </p:graphic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6">
                                            <p:graphicEl>
                                              <a:dgm id="{80D9D557-1496-4FB3-836C-2BA5A26EF129}"/>
                                            </p:graphicEl>
                                          </p:spTgt>
                                        </p:tgtEl>
                                        <p:attrNameLst>
                                          <p:attrName>style.visibility</p:attrName>
                                        </p:attrNameLst>
                                      </p:cBhvr>
                                      <p:to>
                                        <p:strVal val="visible"/>
                                      </p:to>
                                    </p:set>
                                    <p:animEffect transition="in" filter="wheel(1)">
                                      <p:cBhvr>
                                        <p:cTn id="24" dur="2000"/>
                                        <p:tgtEl>
                                          <p:spTgt spid="6">
                                            <p:graphicEl>
                                              <a:dgm id="{80D9D557-1496-4FB3-836C-2BA5A26EF12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Graphic spid="6"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 xmlns:p14="http://schemas.microsoft.com/office/powerpoint/2010/main" val="164819145"/>
              </p:ext>
            </p:extLst>
          </p:nvPr>
        </p:nvGraphicFramePr>
        <p:xfrm>
          <a:off x="251520" y="0"/>
          <a:ext cx="8712968" cy="6669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52894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4">
                                            <p:graphicEl>
                                              <a:dgm id="{11100E49-D44E-49DC-9C9D-81D5EE83498C}"/>
                                            </p:graphicEl>
                                          </p:spTgt>
                                        </p:tgtEl>
                                        <p:attrNameLst>
                                          <p:attrName>style.visibility</p:attrName>
                                        </p:attrNameLst>
                                      </p:cBhvr>
                                      <p:to>
                                        <p:strVal val="visible"/>
                                      </p:to>
                                    </p:set>
                                    <p:anim calcmode="lin" valueType="num">
                                      <p:cBhvr additive="base">
                                        <p:cTn id="7" dur="500" fill="hold"/>
                                        <p:tgtEl>
                                          <p:spTgt spid="4">
                                            <p:graphicEl>
                                              <a:dgm id="{11100E49-D44E-49DC-9C9D-81D5EE83498C}"/>
                                            </p:graphic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graphicEl>
                                              <a:dgm id="{11100E49-D44E-49DC-9C9D-81D5EE83498C}"/>
                                            </p:graphic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4">
                                            <p:graphicEl>
                                              <a:dgm id="{4BD9DCBD-2B70-41C8-BC2E-6930065497AD}"/>
                                            </p:graphicEl>
                                          </p:spTgt>
                                        </p:tgtEl>
                                        <p:attrNameLst>
                                          <p:attrName>style.visibility</p:attrName>
                                        </p:attrNameLst>
                                      </p:cBhvr>
                                      <p:to>
                                        <p:strVal val="visible"/>
                                      </p:to>
                                    </p:set>
                                    <p:anim calcmode="lin" valueType="num">
                                      <p:cBhvr additive="base">
                                        <p:cTn id="13" dur="500" fill="hold"/>
                                        <p:tgtEl>
                                          <p:spTgt spid="4">
                                            <p:graphicEl>
                                              <a:dgm id="{4BD9DCBD-2B70-41C8-BC2E-6930065497AD}"/>
                                            </p:graphic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
                                            <p:graphicEl>
                                              <a:dgm id="{4BD9DCBD-2B70-41C8-BC2E-6930065497AD}"/>
                                            </p:graphic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4">
                                            <p:graphicEl>
                                              <a:dgm id="{1A0CE3F6-918F-4412-A014-DED2A8DDE2EB}"/>
                                            </p:graphicEl>
                                          </p:spTgt>
                                        </p:tgtEl>
                                        <p:attrNameLst>
                                          <p:attrName>style.visibility</p:attrName>
                                        </p:attrNameLst>
                                      </p:cBhvr>
                                      <p:to>
                                        <p:strVal val="visible"/>
                                      </p:to>
                                    </p:set>
                                    <p:anim calcmode="lin" valueType="num">
                                      <p:cBhvr additive="base">
                                        <p:cTn id="19" dur="500" fill="hold"/>
                                        <p:tgtEl>
                                          <p:spTgt spid="4">
                                            <p:graphicEl>
                                              <a:dgm id="{1A0CE3F6-918F-4412-A014-DED2A8DDE2EB}"/>
                                            </p:graphic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
                                            <p:graphicEl>
                                              <a:dgm id="{1A0CE3F6-918F-4412-A014-DED2A8DDE2EB}"/>
                                            </p:graphic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4">
                                            <p:graphicEl>
                                              <a:dgm id="{D2C9D898-9956-4D2B-BBA1-7C190366C9BB}"/>
                                            </p:graphicEl>
                                          </p:spTgt>
                                        </p:tgtEl>
                                        <p:attrNameLst>
                                          <p:attrName>style.visibility</p:attrName>
                                        </p:attrNameLst>
                                      </p:cBhvr>
                                      <p:to>
                                        <p:strVal val="visible"/>
                                      </p:to>
                                    </p:set>
                                    <p:anim calcmode="lin" valueType="num">
                                      <p:cBhvr additive="base">
                                        <p:cTn id="25" dur="500" fill="hold"/>
                                        <p:tgtEl>
                                          <p:spTgt spid="4">
                                            <p:graphicEl>
                                              <a:dgm id="{D2C9D898-9956-4D2B-BBA1-7C190366C9BB}"/>
                                            </p:graphic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
                                            <p:graphicEl>
                                              <a:dgm id="{D2C9D898-9956-4D2B-BBA1-7C190366C9BB}"/>
                                            </p:graphic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4">
                                            <p:graphicEl>
                                              <a:dgm id="{EAD2BCE5-7945-4044-8E5E-2EE83149F5FB}"/>
                                            </p:graphicEl>
                                          </p:spTgt>
                                        </p:tgtEl>
                                        <p:attrNameLst>
                                          <p:attrName>style.visibility</p:attrName>
                                        </p:attrNameLst>
                                      </p:cBhvr>
                                      <p:to>
                                        <p:strVal val="visible"/>
                                      </p:to>
                                    </p:set>
                                    <p:anim calcmode="lin" valueType="num">
                                      <p:cBhvr additive="base">
                                        <p:cTn id="31" dur="500" fill="hold"/>
                                        <p:tgtEl>
                                          <p:spTgt spid="4">
                                            <p:graphicEl>
                                              <a:dgm id="{EAD2BCE5-7945-4044-8E5E-2EE83149F5FB}"/>
                                            </p:graphic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4">
                                            <p:graphicEl>
                                              <a:dgm id="{EAD2BCE5-7945-4044-8E5E-2EE83149F5FB}"/>
                                            </p:graphic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4">
                                            <p:graphicEl>
                                              <a:dgm id="{1E9915CE-99DC-4C9F-9960-638B2821EE29}"/>
                                            </p:graphicEl>
                                          </p:spTgt>
                                        </p:tgtEl>
                                        <p:attrNameLst>
                                          <p:attrName>style.visibility</p:attrName>
                                        </p:attrNameLst>
                                      </p:cBhvr>
                                      <p:to>
                                        <p:strVal val="visible"/>
                                      </p:to>
                                    </p:set>
                                    <p:anim calcmode="lin" valueType="num">
                                      <p:cBhvr additive="base">
                                        <p:cTn id="37" dur="500" fill="hold"/>
                                        <p:tgtEl>
                                          <p:spTgt spid="4">
                                            <p:graphicEl>
                                              <a:dgm id="{1E9915CE-99DC-4C9F-9960-638B2821EE29}"/>
                                            </p:graphic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4">
                                            <p:graphicEl>
                                              <a:dgm id="{1E9915CE-99DC-4C9F-9960-638B2821EE29}"/>
                                            </p:graphic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 xmlns:p14="http://schemas.microsoft.com/office/powerpoint/2010/main" val="2796922161"/>
              </p:ext>
            </p:extLst>
          </p:nvPr>
        </p:nvGraphicFramePr>
        <p:xfrm>
          <a:off x="0" y="116632"/>
          <a:ext cx="9144000" cy="6741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630568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4">
                                            <p:graphicEl>
                                              <a:dgm id="{51EAC1BE-4AA8-49E0-8D77-1E0500CAC522}"/>
                                            </p:graphicEl>
                                          </p:spTgt>
                                        </p:tgtEl>
                                        <p:attrNameLst>
                                          <p:attrName>style.visibility</p:attrName>
                                        </p:attrNameLst>
                                      </p:cBhvr>
                                      <p:to>
                                        <p:strVal val="visible"/>
                                      </p:to>
                                    </p:set>
                                    <p:animEffect transition="in" filter="randombar(vertical)">
                                      <p:cBhvr>
                                        <p:cTn id="7" dur="500"/>
                                        <p:tgtEl>
                                          <p:spTgt spid="4">
                                            <p:graphicEl>
                                              <a:dgm id="{51EAC1BE-4AA8-49E0-8D77-1E0500CAC522}"/>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grpId="0" nodeType="clickEffect">
                                  <p:stCondLst>
                                    <p:cond delay="0"/>
                                  </p:stCondLst>
                                  <p:childTnLst>
                                    <p:set>
                                      <p:cBhvr>
                                        <p:cTn id="11" dur="1" fill="hold">
                                          <p:stCondLst>
                                            <p:cond delay="0"/>
                                          </p:stCondLst>
                                        </p:cTn>
                                        <p:tgtEl>
                                          <p:spTgt spid="4">
                                            <p:graphicEl>
                                              <a:dgm id="{C2B3D243-9E72-4C03-8A28-9164755D6DC0}"/>
                                            </p:graphicEl>
                                          </p:spTgt>
                                        </p:tgtEl>
                                        <p:attrNameLst>
                                          <p:attrName>style.visibility</p:attrName>
                                        </p:attrNameLst>
                                      </p:cBhvr>
                                      <p:to>
                                        <p:strVal val="visible"/>
                                      </p:to>
                                    </p:set>
                                    <p:animEffect transition="in" filter="randombar(vertical)">
                                      <p:cBhvr>
                                        <p:cTn id="12" dur="500"/>
                                        <p:tgtEl>
                                          <p:spTgt spid="4">
                                            <p:graphicEl>
                                              <a:dgm id="{C2B3D243-9E72-4C03-8A28-9164755D6DC0}"/>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5" fill="hold" grpId="0" nodeType="clickEffect">
                                  <p:stCondLst>
                                    <p:cond delay="0"/>
                                  </p:stCondLst>
                                  <p:childTnLst>
                                    <p:set>
                                      <p:cBhvr>
                                        <p:cTn id="16" dur="1" fill="hold">
                                          <p:stCondLst>
                                            <p:cond delay="0"/>
                                          </p:stCondLst>
                                        </p:cTn>
                                        <p:tgtEl>
                                          <p:spTgt spid="4">
                                            <p:graphicEl>
                                              <a:dgm id="{386AB155-6109-4856-BC90-23FCBF404D41}"/>
                                            </p:graphicEl>
                                          </p:spTgt>
                                        </p:tgtEl>
                                        <p:attrNameLst>
                                          <p:attrName>style.visibility</p:attrName>
                                        </p:attrNameLst>
                                      </p:cBhvr>
                                      <p:to>
                                        <p:strVal val="visible"/>
                                      </p:to>
                                    </p:set>
                                    <p:animEffect transition="in" filter="randombar(vertical)">
                                      <p:cBhvr>
                                        <p:cTn id="17" dur="500"/>
                                        <p:tgtEl>
                                          <p:spTgt spid="4">
                                            <p:graphicEl>
                                              <a:dgm id="{386AB155-6109-4856-BC90-23FCBF404D41}"/>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5" fill="hold" grpId="0" nodeType="clickEffect">
                                  <p:stCondLst>
                                    <p:cond delay="0"/>
                                  </p:stCondLst>
                                  <p:childTnLst>
                                    <p:set>
                                      <p:cBhvr>
                                        <p:cTn id="21" dur="1" fill="hold">
                                          <p:stCondLst>
                                            <p:cond delay="0"/>
                                          </p:stCondLst>
                                        </p:cTn>
                                        <p:tgtEl>
                                          <p:spTgt spid="4">
                                            <p:graphicEl>
                                              <a:dgm id="{40901736-4AEB-4A6C-9B42-D2C8D66B364B}"/>
                                            </p:graphicEl>
                                          </p:spTgt>
                                        </p:tgtEl>
                                        <p:attrNameLst>
                                          <p:attrName>style.visibility</p:attrName>
                                        </p:attrNameLst>
                                      </p:cBhvr>
                                      <p:to>
                                        <p:strVal val="visible"/>
                                      </p:to>
                                    </p:set>
                                    <p:animEffect transition="in" filter="randombar(vertical)">
                                      <p:cBhvr>
                                        <p:cTn id="22" dur="500"/>
                                        <p:tgtEl>
                                          <p:spTgt spid="4">
                                            <p:graphicEl>
                                              <a:dgm id="{40901736-4AEB-4A6C-9B42-D2C8D66B364B}"/>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5" fill="hold" grpId="0" nodeType="clickEffect">
                                  <p:stCondLst>
                                    <p:cond delay="0"/>
                                  </p:stCondLst>
                                  <p:childTnLst>
                                    <p:set>
                                      <p:cBhvr>
                                        <p:cTn id="26" dur="1" fill="hold">
                                          <p:stCondLst>
                                            <p:cond delay="0"/>
                                          </p:stCondLst>
                                        </p:cTn>
                                        <p:tgtEl>
                                          <p:spTgt spid="4">
                                            <p:graphicEl>
                                              <a:dgm id="{487B02A9-1A75-414B-9922-169E3DC0BDEF}"/>
                                            </p:graphicEl>
                                          </p:spTgt>
                                        </p:tgtEl>
                                        <p:attrNameLst>
                                          <p:attrName>style.visibility</p:attrName>
                                        </p:attrNameLst>
                                      </p:cBhvr>
                                      <p:to>
                                        <p:strVal val="visible"/>
                                      </p:to>
                                    </p:set>
                                    <p:animEffect transition="in" filter="randombar(vertical)">
                                      <p:cBhvr>
                                        <p:cTn id="27" dur="500"/>
                                        <p:tgtEl>
                                          <p:spTgt spid="4">
                                            <p:graphicEl>
                                              <a:dgm id="{487B02A9-1A75-414B-9922-169E3DC0BDE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extLst>
              <p:ext uri="{D42A27DB-BD31-4B8C-83A1-F6EECF244321}">
                <p14:modId xmlns="" xmlns:p14="http://schemas.microsoft.com/office/powerpoint/2010/main" val="1802803806"/>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134137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4">
                                            <p:graphicEl>
                                              <a:dgm id="{9A68D69E-9DF6-4119-8E0A-502C5FA0F11B}"/>
                                            </p:graphicEl>
                                          </p:spTgt>
                                        </p:tgtEl>
                                        <p:attrNameLst>
                                          <p:attrName>style.visibility</p:attrName>
                                        </p:attrNameLst>
                                      </p:cBhvr>
                                      <p:to>
                                        <p:strVal val="visible"/>
                                      </p:to>
                                    </p:set>
                                    <p:animEffect transition="in" filter="barn(outHorizontal)">
                                      <p:cBhvr>
                                        <p:cTn id="7" dur="500"/>
                                        <p:tgtEl>
                                          <p:spTgt spid="4">
                                            <p:graphicEl>
                                              <a:dgm id="{9A68D69E-9DF6-4119-8E0A-502C5FA0F11B}"/>
                                            </p:graphicEl>
                                          </p:spTgt>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4">
                                            <p:graphicEl>
                                              <a:dgm id="{3E6E77C6-C281-40D0-9154-B64FB9DA45B5}"/>
                                            </p:graphicEl>
                                          </p:spTgt>
                                        </p:tgtEl>
                                        <p:attrNameLst>
                                          <p:attrName>style.visibility</p:attrName>
                                        </p:attrNameLst>
                                      </p:cBhvr>
                                      <p:to>
                                        <p:strVal val="visible"/>
                                      </p:to>
                                    </p:set>
                                    <p:animEffect transition="in" filter="barn(outHorizontal)">
                                      <p:cBhvr>
                                        <p:cTn id="10" dur="500"/>
                                        <p:tgtEl>
                                          <p:spTgt spid="4">
                                            <p:graphicEl>
                                              <a:dgm id="{3E6E77C6-C281-40D0-9154-B64FB9DA45B5}"/>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4">
                                            <p:graphicEl>
                                              <a:dgm id="{FD6ADE5E-A95F-4237-A3F3-4FB31CDB091A}"/>
                                            </p:graphicEl>
                                          </p:spTgt>
                                        </p:tgtEl>
                                        <p:attrNameLst>
                                          <p:attrName>style.visibility</p:attrName>
                                        </p:attrNameLst>
                                      </p:cBhvr>
                                      <p:to>
                                        <p:strVal val="visible"/>
                                      </p:to>
                                    </p:set>
                                    <p:animEffect transition="in" filter="barn(outHorizontal)">
                                      <p:cBhvr>
                                        <p:cTn id="15" dur="500"/>
                                        <p:tgtEl>
                                          <p:spTgt spid="4">
                                            <p:graphicEl>
                                              <a:dgm id="{FD6ADE5E-A95F-4237-A3F3-4FB31CDB091A}"/>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42" fill="hold" grpId="0" nodeType="clickEffect">
                                  <p:stCondLst>
                                    <p:cond delay="0"/>
                                  </p:stCondLst>
                                  <p:childTnLst>
                                    <p:set>
                                      <p:cBhvr>
                                        <p:cTn id="19" dur="1" fill="hold">
                                          <p:stCondLst>
                                            <p:cond delay="0"/>
                                          </p:stCondLst>
                                        </p:cTn>
                                        <p:tgtEl>
                                          <p:spTgt spid="4">
                                            <p:graphicEl>
                                              <a:dgm id="{C7D59918-3F7D-43A6-A74B-359281EF0BC1}"/>
                                            </p:graphicEl>
                                          </p:spTgt>
                                        </p:tgtEl>
                                        <p:attrNameLst>
                                          <p:attrName>style.visibility</p:attrName>
                                        </p:attrNameLst>
                                      </p:cBhvr>
                                      <p:to>
                                        <p:strVal val="visible"/>
                                      </p:to>
                                    </p:set>
                                    <p:animEffect transition="in" filter="barn(outHorizontal)">
                                      <p:cBhvr>
                                        <p:cTn id="20" dur="500"/>
                                        <p:tgtEl>
                                          <p:spTgt spid="4">
                                            <p:graphicEl>
                                              <a:dgm id="{C7D59918-3F7D-43A6-A74B-359281EF0BC1}"/>
                                            </p:graphic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42" fill="hold" grpId="0" nodeType="clickEffect">
                                  <p:stCondLst>
                                    <p:cond delay="0"/>
                                  </p:stCondLst>
                                  <p:childTnLst>
                                    <p:set>
                                      <p:cBhvr>
                                        <p:cTn id="24" dur="1" fill="hold">
                                          <p:stCondLst>
                                            <p:cond delay="0"/>
                                          </p:stCondLst>
                                        </p:cTn>
                                        <p:tgtEl>
                                          <p:spTgt spid="4">
                                            <p:graphicEl>
                                              <a:dgm id="{745DD6C8-6BB4-4631-8223-4DAE472451DB}"/>
                                            </p:graphicEl>
                                          </p:spTgt>
                                        </p:tgtEl>
                                        <p:attrNameLst>
                                          <p:attrName>style.visibility</p:attrName>
                                        </p:attrNameLst>
                                      </p:cBhvr>
                                      <p:to>
                                        <p:strVal val="visible"/>
                                      </p:to>
                                    </p:set>
                                    <p:animEffect transition="in" filter="barn(outHorizontal)">
                                      <p:cBhvr>
                                        <p:cTn id="25" dur="500"/>
                                        <p:tgtEl>
                                          <p:spTgt spid="4">
                                            <p:graphicEl>
                                              <a:dgm id="{745DD6C8-6BB4-4631-8223-4DAE472451DB}"/>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2028</TotalTime>
  <Words>817</Words>
  <Application>Microsoft Office PowerPoint</Application>
  <PresentationFormat>Affichage à l'écran (4:3)</PresentationFormat>
  <Paragraphs>90</Paragraphs>
  <Slides>18</Slides>
  <Notes>1</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nicolas</cp:lastModifiedBy>
  <cp:revision>170</cp:revision>
  <dcterms:created xsi:type="dcterms:W3CDTF">2020-02-21T14:49:14Z</dcterms:created>
  <dcterms:modified xsi:type="dcterms:W3CDTF">2024-02-13T16:02:31Z</dcterms:modified>
</cp:coreProperties>
</file>