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1" r:id="rId2"/>
    <p:sldId id="258" r:id="rId3"/>
    <p:sldId id="278" r:id="rId4"/>
    <p:sldId id="26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75D8C-C043-4017-8EA3-7D697335443B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DZ"/>
        </a:p>
      </dgm:t>
    </dgm:pt>
    <dgm:pt modelId="{9F0B780C-BED2-410A-9178-F5368F31618C}">
      <dgm:prSet/>
      <dgm:spPr/>
      <dgm:t>
        <a:bodyPr/>
        <a:lstStyle/>
        <a:p>
          <a:pPr rtl="1"/>
          <a:r>
            <a:rPr lang="ar-DZ" b="1" dirty="0" smtClean="0"/>
            <a:t>1- اعداد الهيكل التنظيمي.</a:t>
          </a:r>
          <a:endParaRPr lang="ar-DZ" dirty="0"/>
        </a:p>
      </dgm:t>
    </dgm:pt>
    <dgm:pt modelId="{EA908F1F-E460-4B13-B219-7CB67D0193CD}" type="parTrans" cxnId="{D21E02D8-8EE5-48E8-8104-CD1A797BA2F3}">
      <dgm:prSet/>
      <dgm:spPr/>
      <dgm:t>
        <a:bodyPr/>
        <a:lstStyle/>
        <a:p>
          <a:pPr rtl="1"/>
          <a:endParaRPr lang="ar-DZ"/>
        </a:p>
      </dgm:t>
    </dgm:pt>
    <dgm:pt modelId="{C49C3D70-D4B9-4035-814D-E6C1BBCC1638}" type="sibTrans" cxnId="{D21E02D8-8EE5-48E8-8104-CD1A797BA2F3}">
      <dgm:prSet/>
      <dgm:spPr/>
      <dgm:t>
        <a:bodyPr/>
        <a:lstStyle/>
        <a:p>
          <a:pPr rtl="1"/>
          <a:endParaRPr lang="ar-DZ"/>
        </a:p>
      </dgm:t>
    </dgm:pt>
    <dgm:pt modelId="{CFD81BCB-69B6-49F9-9BBA-EB1E3F614391}">
      <dgm:prSet/>
      <dgm:spPr/>
      <dgm:t>
        <a:bodyPr/>
        <a:lstStyle/>
        <a:p>
          <a:pPr rtl="1"/>
          <a:r>
            <a:rPr lang="ar-DZ" b="1" dirty="0" smtClean="0"/>
            <a:t>2- الادارة العامة</a:t>
          </a:r>
          <a:endParaRPr lang="ar-DZ" dirty="0"/>
        </a:p>
      </dgm:t>
    </dgm:pt>
    <dgm:pt modelId="{EC3C5E30-B2CE-4EED-9512-1F6B37C158FC}" type="parTrans" cxnId="{8F2F8346-6495-495C-853E-EC1DCF05049F}">
      <dgm:prSet/>
      <dgm:spPr/>
      <dgm:t>
        <a:bodyPr/>
        <a:lstStyle/>
        <a:p>
          <a:pPr rtl="1"/>
          <a:endParaRPr lang="ar-DZ"/>
        </a:p>
      </dgm:t>
    </dgm:pt>
    <dgm:pt modelId="{E4A93C9C-0620-4D34-9237-899B36D2FEB4}" type="sibTrans" cxnId="{8F2F8346-6495-495C-853E-EC1DCF05049F}">
      <dgm:prSet/>
      <dgm:spPr/>
      <dgm:t>
        <a:bodyPr/>
        <a:lstStyle/>
        <a:p>
          <a:pPr rtl="1"/>
          <a:endParaRPr lang="ar-DZ"/>
        </a:p>
      </dgm:t>
    </dgm:pt>
    <dgm:pt modelId="{5ADB2A67-FE01-44E4-9A55-D8EADA45BC43}">
      <dgm:prSet/>
      <dgm:spPr/>
      <dgm:t>
        <a:bodyPr/>
        <a:lstStyle/>
        <a:p>
          <a:pPr rtl="1"/>
          <a:r>
            <a:rPr lang="ar-DZ" b="1" smtClean="0"/>
            <a:t>3- قسم المالية</a:t>
          </a:r>
          <a:endParaRPr lang="ar-DZ"/>
        </a:p>
      </dgm:t>
    </dgm:pt>
    <dgm:pt modelId="{D23ACD80-67B8-4D84-883B-7FD6C39D5609}" type="parTrans" cxnId="{7DED25BF-42FE-4730-8DF7-B4540C08424A}">
      <dgm:prSet/>
      <dgm:spPr/>
      <dgm:t>
        <a:bodyPr/>
        <a:lstStyle/>
        <a:p>
          <a:pPr rtl="1"/>
          <a:endParaRPr lang="ar-DZ"/>
        </a:p>
      </dgm:t>
    </dgm:pt>
    <dgm:pt modelId="{BB0CC31B-A5AB-4F02-9E90-A5EF4269EC6C}" type="sibTrans" cxnId="{7DED25BF-42FE-4730-8DF7-B4540C08424A}">
      <dgm:prSet/>
      <dgm:spPr/>
      <dgm:t>
        <a:bodyPr/>
        <a:lstStyle/>
        <a:p>
          <a:pPr rtl="1"/>
          <a:endParaRPr lang="ar-DZ"/>
        </a:p>
      </dgm:t>
    </dgm:pt>
    <dgm:pt modelId="{C924B239-10AC-46D3-8D4B-86C9299EA1A4}">
      <dgm:prSet/>
      <dgm:spPr/>
      <dgm:t>
        <a:bodyPr/>
        <a:lstStyle/>
        <a:p>
          <a:pPr rtl="1"/>
          <a:r>
            <a:rPr lang="ar-DZ" b="1" smtClean="0"/>
            <a:t>4- قسم الموارد البشرية</a:t>
          </a:r>
          <a:endParaRPr lang="ar-DZ"/>
        </a:p>
      </dgm:t>
    </dgm:pt>
    <dgm:pt modelId="{83DBFE79-4F11-4FB1-A1AA-8C9CAFA10F3E}" type="parTrans" cxnId="{EF663AF2-00E0-40BF-922F-A07537CAAC83}">
      <dgm:prSet/>
      <dgm:spPr/>
      <dgm:t>
        <a:bodyPr/>
        <a:lstStyle/>
        <a:p>
          <a:pPr rtl="1"/>
          <a:endParaRPr lang="ar-DZ"/>
        </a:p>
      </dgm:t>
    </dgm:pt>
    <dgm:pt modelId="{FC739C31-EC8D-47B9-8B4F-BA81AA04C7A0}" type="sibTrans" cxnId="{EF663AF2-00E0-40BF-922F-A07537CAAC83}">
      <dgm:prSet/>
      <dgm:spPr/>
      <dgm:t>
        <a:bodyPr/>
        <a:lstStyle/>
        <a:p>
          <a:pPr rtl="1"/>
          <a:endParaRPr lang="ar-DZ"/>
        </a:p>
      </dgm:t>
    </dgm:pt>
    <dgm:pt modelId="{B8EE8696-D649-4438-96E4-F8C44248FA98}">
      <dgm:prSet/>
      <dgm:spPr/>
      <dgm:t>
        <a:bodyPr/>
        <a:lstStyle/>
        <a:p>
          <a:pPr rtl="1"/>
          <a:r>
            <a:rPr lang="ar-DZ" b="1" smtClean="0"/>
            <a:t>5- قسم الانتاج</a:t>
          </a:r>
          <a:endParaRPr lang="ar-DZ"/>
        </a:p>
      </dgm:t>
    </dgm:pt>
    <dgm:pt modelId="{EAA10A07-2644-4CD4-B6B6-E1842873B02B}" type="parTrans" cxnId="{88275699-568A-465A-BC9F-2758CB837E32}">
      <dgm:prSet/>
      <dgm:spPr/>
      <dgm:t>
        <a:bodyPr/>
        <a:lstStyle/>
        <a:p>
          <a:pPr rtl="1"/>
          <a:endParaRPr lang="ar-DZ"/>
        </a:p>
      </dgm:t>
    </dgm:pt>
    <dgm:pt modelId="{B9F720B2-F705-451D-9664-569AB6FD9340}" type="sibTrans" cxnId="{88275699-568A-465A-BC9F-2758CB837E32}">
      <dgm:prSet/>
      <dgm:spPr/>
      <dgm:t>
        <a:bodyPr/>
        <a:lstStyle/>
        <a:p>
          <a:pPr rtl="1"/>
          <a:endParaRPr lang="ar-DZ"/>
        </a:p>
      </dgm:t>
    </dgm:pt>
    <dgm:pt modelId="{BD6102AD-AF9C-47E9-B45F-922BA0A8F5EC}">
      <dgm:prSet/>
      <dgm:spPr/>
      <dgm:t>
        <a:bodyPr/>
        <a:lstStyle/>
        <a:p>
          <a:pPr rtl="1"/>
          <a:r>
            <a:rPr lang="ar-DZ" smtClean="0"/>
            <a:t>6- قسم التسويق</a:t>
          </a:r>
          <a:endParaRPr lang="ar-DZ"/>
        </a:p>
      </dgm:t>
    </dgm:pt>
    <dgm:pt modelId="{5EEC9453-8AF4-477D-B16E-1DF43BECF423}" type="parTrans" cxnId="{85C2975B-B4D8-4DD5-95D7-6A87CB8BC175}">
      <dgm:prSet/>
      <dgm:spPr/>
      <dgm:t>
        <a:bodyPr/>
        <a:lstStyle/>
        <a:p>
          <a:pPr rtl="1"/>
          <a:endParaRPr lang="ar-DZ"/>
        </a:p>
      </dgm:t>
    </dgm:pt>
    <dgm:pt modelId="{F7D948E9-54A4-4327-90D5-10134801957D}" type="sibTrans" cxnId="{85C2975B-B4D8-4DD5-95D7-6A87CB8BC175}">
      <dgm:prSet/>
      <dgm:spPr/>
      <dgm:t>
        <a:bodyPr/>
        <a:lstStyle/>
        <a:p>
          <a:pPr rtl="1"/>
          <a:endParaRPr lang="ar-DZ"/>
        </a:p>
      </dgm:t>
    </dgm:pt>
    <dgm:pt modelId="{54283A5A-91CC-4F5F-996A-BE993B24AEBB}">
      <dgm:prSet/>
      <dgm:spPr/>
      <dgm:t>
        <a:bodyPr/>
        <a:lstStyle/>
        <a:p>
          <a:pPr rtl="1"/>
          <a:r>
            <a:rPr lang="ar-DZ" smtClean="0"/>
            <a:t>7- قسم العلاقات العامة</a:t>
          </a:r>
          <a:endParaRPr lang="ar-DZ"/>
        </a:p>
      </dgm:t>
    </dgm:pt>
    <dgm:pt modelId="{7416FC66-E534-466D-9E43-AC9692D37230}" type="parTrans" cxnId="{D04B4EDF-942D-4E3C-BDA9-BD1F0DDF8BD8}">
      <dgm:prSet/>
      <dgm:spPr/>
      <dgm:t>
        <a:bodyPr/>
        <a:lstStyle/>
        <a:p>
          <a:pPr rtl="1"/>
          <a:endParaRPr lang="ar-DZ"/>
        </a:p>
      </dgm:t>
    </dgm:pt>
    <dgm:pt modelId="{BE5807AF-3463-4450-9EC4-C32092B9758F}" type="sibTrans" cxnId="{D04B4EDF-942D-4E3C-BDA9-BD1F0DDF8BD8}">
      <dgm:prSet/>
      <dgm:spPr/>
      <dgm:t>
        <a:bodyPr/>
        <a:lstStyle/>
        <a:p>
          <a:pPr rtl="1"/>
          <a:endParaRPr lang="ar-DZ"/>
        </a:p>
      </dgm:t>
    </dgm:pt>
    <dgm:pt modelId="{3BE6A087-34C7-4068-B1C4-8D294D904595}">
      <dgm:prSet/>
      <dgm:spPr/>
      <dgm:t>
        <a:bodyPr/>
        <a:lstStyle/>
        <a:p>
          <a:pPr rtl="1"/>
          <a:r>
            <a:rPr lang="ar-DZ" smtClean="0"/>
            <a:t>8- العمل الجماعي</a:t>
          </a:r>
          <a:endParaRPr lang="ar-DZ"/>
        </a:p>
      </dgm:t>
    </dgm:pt>
    <dgm:pt modelId="{68541A15-3B04-49F8-90A2-FB9EA48EC22B}" type="parTrans" cxnId="{FD4427D7-09DF-420B-A433-BD6F74DF4308}">
      <dgm:prSet/>
      <dgm:spPr/>
      <dgm:t>
        <a:bodyPr/>
        <a:lstStyle/>
        <a:p>
          <a:pPr rtl="1"/>
          <a:endParaRPr lang="ar-DZ"/>
        </a:p>
      </dgm:t>
    </dgm:pt>
    <dgm:pt modelId="{BBBCF8B2-397E-4DDB-8561-0458AA70EEB9}" type="sibTrans" cxnId="{FD4427D7-09DF-420B-A433-BD6F74DF4308}">
      <dgm:prSet/>
      <dgm:spPr/>
      <dgm:t>
        <a:bodyPr/>
        <a:lstStyle/>
        <a:p>
          <a:pPr rtl="1"/>
          <a:endParaRPr lang="ar-DZ"/>
        </a:p>
      </dgm:t>
    </dgm:pt>
    <dgm:pt modelId="{5BE392F6-F9BF-4A82-9331-500F6B594B2A}">
      <dgm:prSet/>
      <dgm:spPr/>
      <dgm:t>
        <a:bodyPr/>
        <a:lstStyle/>
        <a:p>
          <a:pPr rtl="1"/>
          <a:r>
            <a:rPr lang="ar-DZ" smtClean="0"/>
            <a:t>9-الاخلاق والعدالة</a:t>
          </a:r>
          <a:endParaRPr lang="ar-DZ"/>
        </a:p>
      </dgm:t>
    </dgm:pt>
    <dgm:pt modelId="{98491862-2054-4D4F-A32F-CCEEC78F0EDC}" type="parTrans" cxnId="{33030FE2-405A-44EE-82C3-BD2E42C8DFB6}">
      <dgm:prSet/>
      <dgm:spPr/>
      <dgm:t>
        <a:bodyPr/>
        <a:lstStyle/>
        <a:p>
          <a:pPr rtl="1"/>
          <a:endParaRPr lang="ar-DZ"/>
        </a:p>
      </dgm:t>
    </dgm:pt>
    <dgm:pt modelId="{AEF48A30-279A-42CD-A6D4-08195D4B77C8}" type="sibTrans" cxnId="{33030FE2-405A-44EE-82C3-BD2E42C8DFB6}">
      <dgm:prSet/>
      <dgm:spPr/>
      <dgm:t>
        <a:bodyPr/>
        <a:lstStyle/>
        <a:p>
          <a:pPr rtl="1"/>
          <a:endParaRPr lang="ar-DZ"/>
        </a:p>
      </dgm:t>
    </dgm:pt>
    <dgm:pt modelId="{FCA4C0E2-B8D4-40AE-8EA7-825B496CBA8B}">
      <dgm:prSet/>
      <dgm:spPr/>
      <dgm:t>
        <a:bodyPr/>
        <a:lstStyle/>
        <a:p>
          <a:pPr rtl="1"/>
          <a:r>
            <a:rPr lang="ar-DZ" dirty="0" smtClean="0"/>
            <a:t>10- تدبير الموارد البشرية</a:t>
          </a:r>
          <a:endParaRPr lang="ar-DZ" dirty="0"/>
        </a:p>
      </dgm:t>
    </dgm:pt>
    <dgm:pt modelId="{67F08668-255B-4690-A4A9-101CF0813C64}" type="parTrans" cxnId="{18CE8FD6-30AF-428D-8F36-9E9B43B11FBA}">
      <dgm:prSet/>
      <dgm:spPr/>
      <dgm:t>
        <a:bodyPr/>
        <a:lstStyle/>
        <a:p>
          <a:pPr rtl="1"/>
          <a:endParaRPr lang="ar-DZ"/>
        </a:p>
      </dgm:t>
    </dgm:pt>
    <dgm:pt modelId="{602BB07F-96CD-403B-9D25-FB2204C04258}" type="sibTrans" cxnId="{18CE8FD6-30AF-428D-8F36-9E9B43B11FBA}">
      <dgm:prSet/>
      <dgm:spPr/>
      <dgm:t>
        <a:bodyPr/>
        <a:lstStyle/>
        <a:p>
          <a:pPr rtl="1"/>
          <a:endParaRPr lang="ar-DZ"/>
        </a:p>
      </dgm:t>
    </dgm:pt>
    <dgm:pt modelId="{D22992F7-E473-4E17-87CB-C804DD30FBCB}">
      <dgm:prSet/>
      <dgm:spPr/>
      <dgm:t>
        <a:bodyPr/>
        <a:lstStyle/>
        <a:p>
          <a:pPr rtl="1"/>
          <a:r>
            <a:rPr lang="ar-DZ" dirty="0" smtClean="0"/>
            <a:t>11-صفات المقاول لنجاح المشروع</a:t>
          </a:r>
          <a:endParaRPr lang="ar-DZ" dirty="0"/>
        </a:p>
      </dgm:t>
    </dgm:pt>
    <dgm:pt modelId="{DFF0207F-BA3B-4BE9-AA0E-9F4CD8474ADC}" type="parTrans" cxnId="{F91617FD-048A-4D34-8A95-05ED40A41BCF}">
      <dgm:prSet/>
      <dgm:spPr/>
      <dgm:t>
        <a:bodyPr/>
        <a:lstStyle/>
        <a:p>
          <a:pPr rtl="1"/>
          <a:endParaRPr lang="ar-DZ"/>
        </a:p>
      </dgm:t>
    </dgm:pt>
    <dgm:pt modelId="{2F688FE7-E07A-4F27-885B-5F693CA17FFE}" type="sibTrans" cxnId="{F91617FD-048A-4D34-8A95-05ED40A41BCF}">
      <dgm:prSet/>
      <dgm:spPr/>
      <dgm:t>
        <a:bodyPr/>
        <a:lstStyle/>
        <a:p>
          <a:pPr rtl="1"/>
          <a:endParaRPr lang="ar-DZ"/>
        </a:p>
      </dgm:t>
    </dgm:pt>
    <dgm:pt modelId="{68A76EC2-59EE-4E57-A31C-949476757E75}" type="pres">
      <dgm:prSet presAssocID="{CB875D8C-C043-4017-8EA3-7D697335443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DZ"/>
        </a:p>
      </dgm:t>
    </dgm:pt>
    <dgm:pt modelId="{8EEF861D-CC8F-4F2E-AA64-8FFBE7FC4E34}" type="pres">
      <dgm:prSet presAssocID="{9F0B780C-BED2-410A-9178-F5368F31618C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DAA763D2-95C7-4F2B-9EFC-EFE6EE41CC9D}" type="pres">
      <dgm:prSet presAssocID="{C49C3D70-D4B9-4035-814D-E6C1BBCC1638}" presName="sibTrans" presStyleLbl="sibTrans2D1" presStyleIdx="0" presStyleCnt="11"/>
      <dgm:spPr/>
      <dgm:t>
        <a:bodyPr/>
        <a:lstStyle/>
        <a:p>
          <a:pPr rtl="1"/>
          <a:endParaRPr lang="ar-DZ"/>
        </a:p>
      </dgm:t>
    </dgm:pt>
    <dgm:pt modelId="{ADCB23D8-46EA-43A2-A9F4-047B74EAF3DD}" type="pres">
      <dgm:prSet presAssocID="{C49C3D70-D4B9-4035-814D-E6C1BBCC1638}" presName="connectorText" presStyleLbl="sibTrans2D1" presStyleIdx="0" presStyleCnt="11"/>
      <dgm:spPr/>
      <dgm:t>
        <a:bodyPr/>
        <a:lstStyle/>
        <a:p>
          <a:pPr rtl="1"/>
          <a:endParaRPr lang="ar-DZ"/>
        </a:p>
      </dgm:t>
    </dgm:pt>
    <dgm:pt modelId="{62CD62C9-EB3D-4F13-8198-1BDD7225A538}" type="pres">
      <dgm:prSet presAssocID="{CFD81BCB-69B6-49F9-9BBA-EB1E3F614391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CE0A8D8E-6D85-43A8-B50D-B0367D8EA40F}" type="pres">
      <dgm:prSet presAssocID="{E4A93C9C-0620-4D34-9237-899B36D2FEB4}" presName="sibTrans" presStyleLbl="sibTrans2D1" presStyleIdx="1" presStyleCnt="11"/>
      <dgm:spPr/>
      <dgm:t>
        <a:bodyPr/>
        <a:lstStyle/>
        <a:p>
          <a:pPr rtl="1"/>
          <a:endParaRPr lang="ar-DZ"/>
        </a:p>
      </dgm:t>
    </dgm:pt>
    <dgm:pt modelId="{F8D5E436-C3E4-40FB-851F-5611333F3515}" type="pres">
      <dgm:prSet presAssocID="{E4A93C9C-0620-4D34-9237-899B36D2FEB4}" presName="connectorText" presStyleLbl="sibTrans2D1" presStyleIdx="1" presStyleCnt="11"/>
      <dgm:spPr/>
      <dgm:t>
        <a:bodyPr/>
        <a:lstStyle/>
        <a:p>
          <a:pPr rtl="1"/>
          <a:endParaRPr lang="ar-DZ"/>
        </a:p>
      </dgm:t>
    </dgm:pt>
    <dgm:pt modelId="{F3A3CE25-5A36-4EB8-8EAE-FA2B0FCD8490}" type="pres">
      <dgm:prSet presAssocID="{5ADB2A67-FE01-44E4-9A55-D8EADA45BC4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ACC6EEE3-C10A-4031-9357-D99712513022}" type="pres">
      <dgm:prSet presAssocID="{BB0CC31B-A5AB-4F02-9E90-A5EF4269EC6C}" presName="sibTrans" presStyleLbl="sibTrans2D1" presStyleIdx="2" presStyleCnt="11"/>
      <dgm:spPr/>
      <dgm:t>
        <a:bodyPr/>
        <a:lstStyle/>
        <a:p>
          <a:pPr rtl="1"/>
          <a:endParaRPr lang="ar-DZ"/>
        </a:p>
      </dgm:t>
    </dgm:pt>
    <dgm:pt modelId="{76B99D0A-9146-4446-AB74-2AB2E0B191A6}" type="pres">
      <dgm:prSet presAssocID="{BB0CC31B-A5AB-4F02-9E90-A5EF4269EC6C}" presName="connectorText" presStyleLbl="sibTrans2D1" presStyleIdx="2" presStyleCnt="11"/>
      <dgm:spPr/>
      <dgm:t>
        <a:bodyPr/>
        <a:lstStyle/>
        <a:p>
          <a:pPr rtl="1"/>
          <a:endParaRPr lang="ar-DZ"/>
        </a:p>
      </dgm:t>
    </dgm:pt>
    <dgm:pt modelId="{46EF54FD-E1BF-43A0-80FD-25E5FEC08336}" type="pres">
      <dgm:prSet presAssocID="{C924B239-10AC-46D3-8D4B-86C9299EA1A4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F22E819C-9839-4128-BE20-B5594DAF8779}" type="pres">
      <dgm:prSet presAssocID="{FC739C31-EC8D-47B9-8B4F-BA81AA04C7A0}" presName="sibTrans" presStyleLbl="sibTrans2D1" presStyleIdx="3" presStyleCnt="11"/>
      <dgm:spPr/>
      <dgm:t>
        <a:bodyPr/>
        <a:lstStyle/>
        <a:p>
          <a:pPr rtl="1"/>
          <a:endParaRPr lang="ar-DZ"/>
        </a:p>
      </dgm:t>
    </dgm:pt>
    <dgm:pt modelId="{E54096A0-A0C9-43D8-A44A-CC23AAED227E}" type="pres">
      <dgm:prSet presAssocID="{FC739C31-EC8D-47B9-8B4F-BA81AA04C7A0}" presName="connectorText" presStyleLbl="sibTrans2D1" presStyleIdx="3" presStyleCnt="11"/>
      <dgm:spPr/>
      <dgm:t>
        <a:bodyPr/>
        <a:lstStyle/>
        <a:p>
          <a:pPr rtl="1"/>
          <a:endParaRPr lang="ar-DZ"/>
        </a:p>
      </dgm:t>
    </dgm:pt>
    <dgm:pt modelId="{55B0839F-9868-49CA-88F2-B68C37626C90}" type="pres">
      <dgm:prSet presAssocID="{B8EE8696-D649-4438-96E4-F8C44248FA98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16DC1EC9-28B8-416A-82D8-C9AC3A548C8F}" type="pres">
      <dgm:prSet presAssocID="{B9F720B2-F705-451D-9664-569AB6FD9340}" presName="sibTrans" presStyleLbl="sibTrans2D1" presStyleIdx="4" presStyleCnt="11"/>
      <dgm:spPr/>
      <dgm:t>
        <a:bodyPr/>
        <a:lstStyle/>
        <a:p>
          <a:pPr rtl="1"/>
          <a:endParaRPr lang="ar-DZ"/>
        </a:p>
      </dgm:t>
    </dgm:pt>
    <dgm:pt modelId="{86CB01F6-0B8B-4A73-B6B0-3AB5028EE89A}" type="pres">
      <dgm:prSet presAssocID="{B9F720B2-F705-451D-9664-569AB6FD9340}" presName="connectorText" presStyleLbl="sibTrans2D1" presStyleIdx="4" presStyleCnt="11"/>
      <dgm:spPr/>
      <dgm:t>
        <a:bodyPr/>
        <a:lstStyle/>
        <a:p>
          <a:pPr rtl="1"/>
          <a:endParaRPr lang="ar-DZ"/>
        </a:p>
      </dgm:t>
    </dgm:pt>
    <dgm:pt modelId="{ADBE8F2D-66E8-452D-8681-3669D15A8D48}" type="pres">
      <dgm:prSet presAssocID="{BD6102AD-AF9C-47E9-B45F-922BA0A8F5E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61BB870C-780E-4FB6-8632-20156E685C3E}" type="pres">
      <dgm:prSet presAssocID="{F7D948E9-54A4-4327-90D5-10134801957D}" presName="sibTrans" presStyleLbl="sibTrans2D1" presStyleIdx="5" presStyleCnt="11"/>
      <dgm:spPr/>
      <dgm:t>
        <a:bodyPr/>
        <a:lstStyle/>
        <a:p>
          <a:pPr rtl="1"/>
          <a:endParaRPr lang="ar-DZ"/>
        </a:p>
      </dgm:t>
    </dgm:pt>
    <dgm:pt modelId="{A809C656-460F-4445-BCD8-269414B47BFD}" type="pres">
      <dgm:prSet presAssocID="{F7D948E9-54A4-4327-90D5-10134801957D}" presName="connectorText" presStyleLbl="sibTrans2D1" presStyleIdx="5" presStyleCnt="11"/>
      <dgm:spPr/>
      <dgm:t>
        <a:bodyPr/>
        <a:lstStyle/>
        <a:p>
          <a:pPr rtl="1"/>
          <a:endParaRPr lang="ar-DZ"/>
        </a:p>
      </dgm:t>
    </dgm:pt>
    <dgm:pt modelId="{E0BD17D5-525F-47B2-91AC-BBAC89C619A9}" type="pres">
      <dgm:prSet presAssocID="{54283A5A-91CC-4F5F-996A-BE993B24AEBB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7616141B-8EC8-46C4-BF28-66FE4A6FAE18}" type="pres">
      <dgm:prSet presAssocID="{BE5807AF-3463-4450-9EC4-C32092B9758F}" presName="sibTrans" presStyleLbl="sibTrans2D1" presStyleIdx="6" presStyleCnt="11"/>
      <dgm:spPr/>
      <dgm:t>
        <a:bodyPr/>
        <a:lstStyle/>
        <a:p>
          <a:pPr rtl="1"/>
          <a:endParaRPr lang="ar-DZ"/>
        </a:p>
      </dgm:t>
    </dgm:pt>
    <dgm:pt modelId="{BC3DD767-8008-4A4F-AFBF-60ECB2ABD0FE}" type="pres">
      <dgm:prSet presAssocID="{BE5807AF-3463-4450-9EC4-C32092B9758F}" presName="connectorText" presStyleLbl="sibTrans2D1" presStyleIdx="6" presStyleCnt="11"/>
      <dgm:spPr/>
      <dgm:t>
        <a:bodyPr/>
        <a:lstStyle/>
        <a:p>
          <a:pPr rtl="1"/>
          <a:endParaRPr lang="ar-DZ"/>
        </a:p>
      </dgm:t>
    </dgm:pt>
    <dgm:pt modelId="{C9FABC71-7C44-4764-AA48-676F606BFE9F}" type="pres">
      <dgm:prSet presAssocID="{3BE6A087-34C7-4068-B1C4-8D294D90459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BDC91480-E4A1-4A6E-9536-A3E78AF07EDA}" type="pres">
      <dgm:prSet presAssocID="{BBBCF8B2-397E-4DDB-8561-0458AA70EEB9}" presName="sibTrans" presStyleLbl="sibTrans2D1" presStyleIdx="7" presStyleCnt="11"/>
      <dgm:spPr/>
      <dgm:t>
        <a:bodyPr/>
        <a:lstStyle/>
        <a:p>
          <a:pPr rtl="1"/>
          <a:endParaRPr lang="ar-DZ"/>
        </a:p>
      </dgm:t>
    </dgm:pt>
    <dgm:pt modelId="{7CB14136-9912-482E-AFC0-68E250E9A452}" type="pres">
      <dgm:prSet presAssocID="{BBBCF8B2-397E-4DDB-8561-0458AA70EEB9}" presName="connectorText" presStyleLbl="sibTrans2D1" presStyleIdx="7" presStyleCnt="11"/>
      <dgm:spPr/>
      <dgm:t>
        <a:bodyPr/>
        <a:lstStyle/>
        <a:p>
          <a:pPr rtl="1"/>
          <a:endParaRPr lang="ar-DZ"/>
        </a:p>
      </dgm:t>
    </dgm:pt>
    <dgm:pt modelId="{720CBE3A-06CF-4216-B29B-132970383FC0}" type="pres">
      <dgm:prSet presAssocID="{5BE392F6-F9BF-4A82-9331-500F6B594B2A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8C0E2B31-0A93-42C9-8F8B-340B6A22CF02}" type="pres">
      <dgm:prSet presAssocID="{AEF48A30-279A-42CD-A6D4-08195D4B77C8}" presName="sibTrans" presStyleLbl="sibTrans2D1" presStyleIdx="8" presStyleCnt="11"/>
      <dgm:spPr/>
      <dgm:t>
        <a:bodyPr/>
        <a:lstStyle/>
        <a:p>
          <a:pPr rtl="1"/>
          <a:endParaRPr lang="ar-DZ"/>
        </a:p>
      </dgm:t>
    </dgm:pt>
    <dgm:pt modelId="{1215438C-1C1C-43E3-A8A2-2E0B91E8A4D4}" type="pres">
      <dgm:prSet presAssocID="{AEF48A30-279A-42CD-A6D4-08195D4B77C8}" presName="connectorText" presStyleLbl="sibTrans2D1" presStyleIdx="8" presStyleCnt="11"/>
      <dgm:spPr/>
      <dgm:t>
        <a:bodyPr/>
        <a:lstStyle/>
        <a:p>
          <a:pPr rtl="1"/>
          <a:endParaRPr lang="ar-DZ"/>
        </a:p>
      </dgm:t>
    </dgm:pt>
    <dgm:pt modelId="{01710563-035C-4700-8FA9-DBAAB3106953}" type="pres">
      <dgm:prSet presAssocID="{FCA4C0E2-B8D4-40AE-8EA7-825B496CBA8B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007696AF-27B5-456E-9DAD-69F896F24A09}" type="pres">
      <dgm:prSet presAssocID="{602BB07F-96CD-403B-9D25-FB2204C04258}" presName="sibTrans" presStyleLbl="sibTrans2D1" presStyleIdx="9" presStyleCnt="11"/>
      <dgm:spPr/>
      <dgm:t>
        <a:bodyPr/>
        <a:lstStyle/>
        <a:p>
          <a:pPr rtl="1"/>
          <a:endParaRPr lang="ar-DZ"/>
        </a:p>
      </dgm:t>
    </dgm:pt>
    <dgm:pt modelId="{66D3E8B5-0300-44E6-AFCA-F3F9F8E62BCB}" type="pres">
      <dgm:prSet presAssocID="{602BB07F-96CD-403B-9D25-FB2204C04258}" presName="connectorText" presStyleLbl="sibTrans2D1" presStyleIdx="9" presStyleCnt="11"/>
      <dgm:spPr/>
      <dgm:t>
        <a:bodyPr/>
        <a:lstStyle/>
        <a:p>
          <a:pPr rtl="1"/>
          <a:endParaRPr lang="ar-DZ"/>
        </a:p>
      </dgm:t>
    </dgm:pt>
    <dgm:pt modelId="{6D0C48AE-41FA-4FB9-B464-F04BCC495405}" type="pres">
      <dgm:prSet presAssocID="{D22992F7-E473-4E17-87CB-C804DD30FBCB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ar-DZ"/>
        </a:p>
      </dgm:t>
    </dgm:pt>
    <dgm:pt modelId="{CA69171E-79B5-4BE4-8E40-0BEDBCBB7EEB}" type="pres">
      <dgm:prSet presAssocID="{2F688FE7-E07A-4F27-885B-5F693CA17FFE}" presName="sibTrans" presStyleLbl="sibTrans2D1" presStyleIdx="10" presStyleCnt="11"/>
      <dgm:spPr/>
      <dgm:t>
        <a:bodyPr/>
        <a:lstStyle/>
        <a:p>
          <a:pPr rtl="1"/>
          <a:endParaRPr lang="ar-DZ"/>
        </a:p>
      </dgm:t>
    </dgm:pt>
    <dgm:pt modelId="{2E4E020A-DC59-4CDB-BC54-595111715F8D}" type="pres">
      <dgm:prSet presAssocID="{2F688FE7-E07A-4F27-885B-5F693CA17FFE}" presName="connectorText" presStyleLbl="sibTrans2D1" presStyleIdx="10" presStyleCnt="11"/>
      <dgm:spPr/>
      <dgm:t>
        <a:bodyPr/>
        <a:lstStyle/>
        <a:p>
          <a:pPr rtl="1"/>
          <a:endParaRPr lang="ar-DZ"/>
        </a:p>
      </dgm:t>
    </dgm:pt>
  </dgm:ptLst>
  <dgm:cxnLst>
    <dgm:cxn modelId="{E0A5A060-FD1B-42BD-9B64-A65FD4DB3482}" type="presOf" srcId="{BE5807AF-3463-4450-9EC4-C32092B9758F}" destId="{BC3DD767-8008-4A4F-AFBF-60ECB2ABD0FE}" srcOrd="1" destOrd="0" presId="urn:microsoft.com/office/officeart/2005/8/layout/cycle2"/>
    <dgm:cxn modelId="{FAA7A738-DC92-4F69-BAAC-6A0F21B4A1F6}" type="presOf" srcId="{E4A93C9C-0620-4D34-9237-899B36D2FEB4}" destId="{F8D5E436-C3E4-40FB-851F-5611333F3515}" srcOrd="1" destOrd="0" presId="urn:microsoft.com/office/officeart/2005/8/layout/cycle2"/>
    <dgm:cxn modelId="{03F23D1C-6710-4D34-B14C-29B53FD4B124}" type="presOf" srcId="{AEF48A30-279A-42CD-A6D4-08195D4B77C8}" destId="{1215438C-1C1C-43E3-A8A2-2E0B91E8A4D4}" srcOrd="1" destOrd="0" presId="urn:microsoft.com/office/officeart/2005/8/layout/cycle2"/>
    <dgm:cxn modelId="{88275699-568A-465A-BC9F-2758CB837E32}" srcId="{CB875D8C-C043-4017-8EA3-7D697335443B}" destId="{B8EE8696-D649-4438-96E4-F8C44248FA98}" srcOrd="4" destOrd="0" parTransId="{EAA10A07-2644-4CD4-B6B6-E1842873B02B}" sibTransId="{B9F720B2-F705-451D-9664-569AB6FD9340}"/>
    <dgm:cxn modelId="{85C2975B-B4D8-4DD5-95D7-6A87CB8BC175}" srcId="{CB875D8C-C043-4017-8EA3-7D697335443B}" destId="{BD6102AD-AF9C-47E9-B45F-922BA0A8F5EC}" srcOrd="5" destOrd="0" parTransId="{5EEC9453-8AF4-477D-B16E-1DF43BECF423}" sibTransId="{F7D948E9-54A4-4327-90D5-10134801957D}"/>
    <dgm:cxn modelId="{567AB456-D583-43E1-BAA3-213913F4E0FD}" type="presOf" srcId="{3BE6A087-34C7-4068-B1C4-8D294D904595}" destId="{C9FABC71-7C44-4764-AA48-676F606BFE9F}" srcOrd="0" destOrd="0" presId="urn:microsoft.com/office/officeart/2005/8/layout/cycle2"/>
    <dgm:cxn modelId="{18CE8FD6-30AF-428D-8F36-9E9B43B11FBA}" srcId="{CB875D8C-C043-4017-8EA3-7D697335443B}" destId="{FCA4C0E2-B8D4-40AE-8EA7-825B496CBA8B}" srcOrd="9" destOrd="0" parTransId="{67F08668-255B-4690-A4A9-101CF0813C64}" sibTransId="{602BB07F-96CD-403B-9D25-FB2204C04258}"/>
    <dgm:cxn modelId="{AF193152-3783-4F6B-8831-C4AA2889097F}" type="presOf" srcId="{AEF48A30-279A-42CD-A6D4-08195D4B77C8}" destId="{8C0E2B31-0A93-42C9-8F8B-340B6A22CF02}" srcOrd="0" destOrd="0" presId="urn:microsoft.com/office/officeart/2005/8/layout/cycle2"/>
    <dgm:cxn modelId="{3FD37691-A6D0-46F8-B63B-8FD33305A5E7}" type="presOf" srcId="{FCA4C0E2-B8D4-40AE-8EA7-825B496CBA8B}" destId="{01710563-035C-4700-8FA9-DBAAB3106953}" srcOrd="0" destOrd="0" presId="urn:microsoft.com/office/officeart/2005/8/layout/cycle2"/>
    <dgm:cxn modelId="{73817014-A5AC-40B8-9575-0CE368E8850D}" type="presOf" srcId="{BE5807AF-3463-4450-9EC4-C32092B9758F}" destId="{7616141B-8EC8-46C4-BF28-66FE4A6FAE18}" srcOrd="0" destOrd="0" presId="urn:microsoft.com/office/officeart/2005/8/layout/cycle2"/>
    <dgm:cxn modelId="{697FEBD7-2035-496F-B0B9-8EDE4801A802}" type="presOf" srcId="{2F688FE7-E07A-4F27-885B-5F693CA17FFE}" destId="{CA69171E-79B5-4BE4-8E40-0BEDBCBB7EEB}" srcOrd="0" destOrd="0" presId="urn:microsoft.com/office/officeart/2005/8/layout/cycle2"/>
    <dgm:cxn modelId="{23FD6228-EEAE-415B-8A58-357164EC72E6}" type="presOf" srcId="{BB0CC31B-A5AB-4F02-9E90-A5EF4269EC6C}" destId="{ACC6EEE3-C10A-4031-9357-D99712513022}" srcOrd="0" destOrd="0" presId="urn:microsoft.com/office/officeart/2005/8/layout/cycle2"/>
    <dgm:cxn modelId="{D908B42D-DB13-42A2-9232-0C53DB8D571A}" type="presOf" srcId="{CFD81BCB-69B6-49F9-9BBA-EB1E3F614391}" destId="{62CD62C9-EB3D-4F13-8198-1BDD7225A538}" srcOrd="0" destOrd="0" presId="urn:microsoft.com/office/officeart/2005/8/layout/cycle2"/>
    <dgm:cxn modelId="{411A77E7-9C37-441E-B978-8D2B391F4B5D}" type="presOf" srcId="{602BB07F-96CD-403B-9D25-FB2204C04258}" destId="{66D3E8B5-0300-44E6-AFCA-F3F9F8E62BCB}" srcOrd="1" destOrd="0" presId="urn:microsoft.com/office/officeart/2005/8/layout/cycle2"/>
    <dgm:cxn modelId="{2DB32301-CBDC-4E1F-8047-23ACF1C5CA48}" type="presOf" srcId="{FC739C31-EC8D-47B9-8B4F-BA81AA04C7A0}" destId="{F22E819C-9839-4128-BE20-B5594DAF8779}" srcOrd="0" destOrd="0" presId="urn:microsoft.com/office/officeart/2005/8/layout/cycle2"/>
    <dgm:cxn modelId="{4FA17253-3749-4D6F-8EF1-10803FA5EECC}" type="presOf" srcId="{602BB07F-96CD-403B-9D25-FB2204C04258}" destId="{007696AF-27B5-456E-9DAD-69F896F24A09}" srcOrd="0" destOrd="0" presId="urn:microsoft.com/office/officeart/2005/8/layout/cycle2"/>
    <dgm:cxn modelId="{9509C3DE-DF7D-4FA8-9FFE-5525416DDF48}" type="presOf" srcId="{F7D948E9-54A4-4327-90D5-10134801957D}" destId="{A809C656-460F-4445-BCD8-269414B47BFD}" srcOrd="1" destOrd="0" presId="urn:microsoft.com/office/officeart/2005/8/layout/cycle2"/>
    <dgm:cxn modelId="{6573861D-14A7-403C-82A9-C8FE52517BE6}" type="presOf" srcId="{B9F720B2-F705-451D-9664-569AB6FD9340}" destId="{16DC1EC9-28B8-416A-82D8-C9AC3A548C8F}" srcOrd="0" destOrd="0" presId="urn:microsoft.com/office/officeart/2005/8/layout/cycle2"/>
    <dgm:cxn modelId="{36EC4B6C-3521-43C6-A7CF-F753584D061F}" type="presOf" srcId="{E4A93C9C-0620-4D34-9237-899B36D2FEB4}" destId="{CE0A8D8E-6D85-43A8-B50D-B0367D8EA40F}" srcOrd="0" destOrd="0" presId="urn:microsoft.com/office/officeart/2005/8/layout/cycle2"/>
    <dgm:cxn modelId="{FD4427D7-09DF-420B-A433-BD6F74DF4308}" srcId="{CB875D8C-C043-4017-8EA3-7D697335443B}" destId="{3BE6A087-34C7-4068-B1C4-8D294D904595}" srcOrd="7" destOrd="0" parTransId="{68541A15-3B04-49F8-90A2-FB9EA48EC22B}" sibTransId="{BBBCF8B2-397E-4DDB-8561-0458AA70EEB9}"/>
    <dgm:cxn modelId="{AA0E8388-BFDE-4959-922E-265B1B7CD992}" type="presOf" srcId="{C49C3D70-D4B9-4035-814D-E6C1BBCC1638}" destId="{ADCB23D8-46EA-43A2-A9F4-047B74EAF3DD}" srcOrd="1" destOrd="0" presId="urn:microsoft.com/office/officeart/2005/8/layout/cycle2"/>
    <dgm:cxn modelId="{33030FE2-405A-44EE-82C3-BD2E42C8DFB6}" srcId="{CB875D8C-C043-4017-8EA3-7D697335443B}" destId="{5BE392F6-F9BF-4A82-9331-500F6B594B2A}" srcOrd="8" destOrd="0" parTransId="{98491862-2054-4D4F-A32F-CCEEC78F0EDC}" sibTransId="{AEF48A30-279A-42CD-A6D4-08195D4B77C8}"/>
    <dgm:cxn modelId="{AA3FAAEC-F8DD-4DAC-83EE-AF9507FAFEB6}" type="presOf" srcId="{C49C3D70-D4B9-4035-814D-E6C1BBCC1638}" destId="{DAA763D2-95C7-4F2B-9EFC-EFE6EE41CC9D}" srcOrd="0" destOrd="0" presId="urn:microsoft.com/office/officeart/2005/8/layout/cycle2"/>
    <dgm:cxn modelId="{F91617FD-048A-4D34-8A95-05ED40A41BCF}" srcId="{CB875D8C-C043-4017-8EA3-7D697335443B}" destId="{D22992F7-E473-4E17-87CB-C804DD30FBCB}" srcOrd="10" destOrd="0" parTransId="{DFF0207F-BA3B-4BE9-AA0E-9F4CD8474ADC}" sibTransId="{2F688FE7-E07A-4F27-885B-5F693CA17FFE}"/>
    <dgm:cxn modelId="{0EE8E006-8406-419C-A6F4-0542AA5F9FDE}" type="presOf" srcId="{54283A5A-91CC-4F5F-996A-BE993B24AEBB}" destId="{E0BD17D5-525F-47B2-91AC-BBAC89C619A9}" srcOrd="0" destOrd="0" presId="urn:microsoft.com/office/officeart/2005/8/layout/cycle2"/>
    <dgm:cxn modelId="{833589E2-00D7-44C3-AC8E-2AF970BA2C10}" type="presOf" srcId="{CB875D8C-C043-4017-8EA3-7D697335443B}" destId="{68A76EC2-59EE-4E57-A31C-949476757E75}" srcOrd="0" destOrd="0" presId="urn:microsoft.com/office/officeart/2005/8/layout/cycle2"/>
    <dgm:cxn modelId="{19F87843-C373-4B09-941E-1F066BD29E86}" type="presOf" srcId="{FC739C31-EC8D-47B9-8B4F-BA81AA04C7A0}" destId="{E54096A0-A0C9-43D8-A44A-CC23AAED227E}" srcOrd="1" destOrd="0" presId="urn:microsoft.com/office/officeart/2005/8/layout/cycle2"/>
    <dgm:cxn modelId="{14EA8A98-63A6-42B2-9743-C708EF4E752B}" type="presOf" srcId="{BBBCF8B2-397E-4DDB-8561-0458AA70EEB9}" destId="{BDC91480-E4A1-4A6E-9536-A3E78AF07EDA}" srcOrd="0" destOrd="0" presId="urn:microsoft.com/office/officeart/2005/8/layout/cycle2"/>
    <dgm:cxn modelId="{86E24E01-2F37-4365-B962-EF3E892AAD3F}" type="presOf" srcId="{C924B239-10AC-46D3-8D4B-86C9299EA1A4}" destId="{46EF54FD-E1BF-43A0-80FD-25E5FEC08336}" srcOrd="0" destOrd="0" presId="urn:microsoft.com/office/officeart/2005/8/layout/cycle2"/>
    <dgm:cxn modelId="{A6F6EE91-841C-4D9E-B931-8744CF06E7A3}" type="presOf" srcId="{5BE392F6-F9BF-4A82-9331-500F6B594B2A}" destId="{720CBE3A-06CF-4216-B29B-132970383FC0}" srcOrd="0" destOrd="0" presId="urn:microsoft.com/office/officeart/2005/8/layout/cycle2"/>
    <dgm:cxn modelId="{3147D5FD-DE34-4716-9021-6A2DE9D45F30}" type="presOf" srcId="{5ADB2A67-FE01-44E4-9A55-D8EADA45BC43}" destId="{F3A3CE25-5A36-4EB8-8EAE-FA2B0FCD8490}" srcOrd="0" destOrd="0" presId="urn:microsoft.com/office/officeart/2005/8/layout/cycle2"/>
    <dgm:cxn modelId="{51F3D2C2-56EE-4F09-82DF-4247EAE88D3F}" type="presOf" srcId="{D22992F7-E473-4E17-87CB-C804DD30FBCB}" destId="{6D0C48AE-41FA-4FB9-B464-F04BCC495405}" srcOrd="0" destOrd="0" presId="urn:microsoft.com/office/officeart/2005/8/layout/cycle2"/>
    <dgm:cxn modelId="{CD327BBF-0AAA-4E42-ACBC-95263A5A92E3}" type="presOf" srcId="{BBBCF8B2-397E-4DDB-8561-0458AA70EEB9}" destId="{7CB14136-9912-482E-AFC0-68E250E9A452}" srcOrd="1" destOrd="0" presId="urn:microsoft.com/office/officeart/2005/8/layout/cycle2"/>
    <dgm:cxn modelId="{D72300F1-1CF6-4560-A1E2-F0ADAFB31FBC}" type="presOf" srcId="{BD6102AD-AF9C-47E9-B45F-922BA0A8F5EC}" destId="{ADBE8F2D-66E8-452D-8681-3669D15A8D48}" srcOrd="0" destOrd="0" presId="urn:microsoft.com/office/officeart/2005/8/layout/cycle2"/>
    <dgm:cxn modelId="{D04B4EDF-942D-4E3C-BDA9-BD1F0DDF8BD8}" srcId="{CB875D8C-C043-4017-8EA3-7D697335443B}" destId="{54283A5A-91CC-4F5F-996A-BE993B24AEBB}" srcOrd="6" destOrd="0" parTransId="{7416FC66-E534-466D-9E43-AC9692D37230}" sibTransId="{BE5807AF-3463-4450-9EC4-C32092B9758F}"/>
    <dgm:cxn modelId="{8F2F8346-6495-495C-853E-EC1DCF05049F}" srcId="{CB875D8C-C043-4017-8EA3-7D697335443B}" destId="{CFD81BCB-69B6-49F9-9BBA-EB1E3F614391}" srcOrd="1" destOrd="0" parTransId="{EC3C5E30-B2CE-4EED-9512-1F6B37C158FC}" sibTransId="{E4A93C9C-0620-4D34-9237-899B36D2FEB4}"/>
    <dgm:cxn modelId="{D21E02D8-8EE5-48E8-8104-CD1A797BA2F3}" srcId="{CB875D8C-C043-4017-8EA3-7D697335443B}" destId="{9F0B780C-BED2-410A-9178-F5368F31618C}" srcOrd="0" destOrd="0" parTransId="{EA908F1F-E460-4B13-B219-7CB67D0193CD}" sibTransId="{C49C3D70-D4B9-4035-814D-E6C1BBCC1638}"/>
    <dgm:cxn modelId="{FFDF796C-C977-4DBD-9E57-49A1F5833116}" type="presOf" srcId="{B8EE8696-D649-4438-96E4-F8C44248FA98}" destId="{55B0839F-9868-49CA-88F2-B68C37626C90}" srcOrd="0" destOrd="0" presId="urn:microsoft.com/office/officeart/2005/8/layout/cycle2"/>
    <dgm:cxn modelId="{3CE47A28-6736-4414-A13D-3C5E89357014}" type="presOf" srcId="{B9F720B2-F705-451D-9664-569AB6FD9340}" destId="{86CB01F6-0B8B-4A73-B6B0-3AB5028EE89A}" srcOrd="1" destOrd="0" presId="urn:microsoft.com/office/officeart/2005/8/layout/cycle2"/>
    <dgm:cxn modelId="{9FFF9EA1-4A9B-45FE-91C4-7DEC38AB7F96}" type="presOf" srcId="{F7D948E9-54A4-4327-90D5-10134801957D}" destId="{61BB870C-780E-4FB6-8632-20156E685C3E}" srcOrd="0" destOrd="0" presId="urn:microsoft.com/office/officeart/2005/8/layout/cycle2"/>
    <dgm:cxn modelId="{EF663AF2-00E0-40BF-922F-A07537CAAC83}" srcId="{CB875D8C-C043-4017-8EA3-7D697335443B}" destId="{C924B239-10AC-46D3-8D4B-86C9299EA1A4}" srcOrd="3" destOrd="0" parTransId="{83DBFE79-4F11-4FB1-A1AA-8C9CAFA10F3E}" sibTransId="{FC739C31-EC8D-47B9-8B4F-BA81AA04C7A0}"/>
    <dgm:cxn modelId="{7DED25BF-42FE-4730-8DF7-B4540C08424A}" srcId="{CB875D8C-C043-4017-8EA3-7D697335443B}" destId="{5ADB2A67-FE01-44E4-9A55-D8EADA45BC43}" srcOrd="2" destOrd="0" parTransId="{D23ACD80-67B8-4D84-883B-7FD6C39D5609}" sibTransId="{BB0CC31B-A5AB-4F02-9E90-A5EF4269EC6C}"/>
    <dgm:cxn modelId="{78E560AB-CBB5-4D8A-A210-C191F1EB8106}" type="presOf" srcId="{9F0B780C-BED2-410A-9178-F5368F31618C}" destId="{8EEF861D-CC8F-4F2E-AA64-8FFBE7FC4E34}" srcOrd="0" destOrd="0" presId="urn:microsoft.com/office/officeart/2005/8/layout/cycle2"/>
    <dgm:cxn modelId="{EE468772-58E4-421B-AA1F-1DBA9D91BAFB}" type="presOf" srcId="{2F688FE7-E07A-4F27-885B-5F693CA17FFE}" destId="{2E4E020A-DC59-4CDB-BC54-595111715F8D}" srcOrd="1" destOrd="0" presId="urn:microsoft.com/office/officeart/2005/8/layout/cycle2"/>
    <dgm:cxn modelId="{DF237E54-9D45-475F-B53B-E841B6BD8BB8}" type="presOf" srcId="{BB0CC31B-A5AB-4F02-9E90-A5EF4269EC6C}" destId="{76B99D0A-9146-4446-AB74-2AB2E0B191A6}" srcOrd="1" destOrd="0" presId="urn:microsoft.com/office/officeart/2005/8/layout/cycle2"/>
    <dgm:cxn modelId="{C6CAEDD1-3606-4598-94B9-7F0293CB54BF}" type="presParOf" srcId="{68A76EC2-59EE-4E57-A31C-949476757E75}" destId="{8EEF861D-CC8F-4F2E-AA64-8FFBE7FC4E34}" srcOrd="0" destOrd="0" presId="urn:microsoft.com/office/officeart/2005/8/layout/cycle2"/>
    <dgm:cxn modelId="{48E613AE-E280-4C56-88A0-AEAFEF496C7C}" type="presParOf" srcId="{68A76EC2-59EE-4E57-A31C-949476757E75}" destId="{DAA763D2-95C7-4F2B-9EFC-EFE6EE41CC9D}" srcOrd="1" destOrd="0" presId="urn:microsoft.com/office/officeart/2005/8/layout/cycle2"/>
    <dgm:cxn modelId="{C3679665-968B-4507-98BE-C2A12855878D}" type="presParOf" srcId="{DAA763D2-95C7-4F2B-9EFC-EFE6EE41CC9D}" destId="{ADCB23D8-46EA-43A2-A9F4-047B74EAF3DD}" srcOrd="0" destOrd="0" presId="urn:microsoft.com/office/officeart/2005/8/layout/cycle2"/>
    <dgm:cxn modelId="{46BB9C69-23BA-461D-8E76-9F96D537B64D}" type="presParOf" srcId="{68A76EC2-59EE-4E57-A31C-949476757E75}" destId="{62CD62C9-EB3D-4F13-8198-1BDD7225A538}" srcOrd="2" destOrd="0" presId="urn:microsoft.com/office/officeart/2005/8/layout/cycle2"/>
    <dgm:cxn modelId="{A7685CAD-3C66-4288-BFC8-1FEBE0993A7F}" type="presParOf" srcId="{68A76EC2-59EE-4E57-A31C-949476757E75}" destId="{CE0A8D8E-6D85-43A8-B50D-B0367D8EA40F}" srcOrd="3" destOrd="0" presId="urn:microsoft.com/office/officeart/2005/8/layout/cycle2"/>
    <dgm:cxn modelId="{37F9548E-786D-4464-9975-A5E167627CF3}" type="presParOf" srcId="{CE0A8D8E-6D85-43A8-B50D-B0367D8EA40F}" destId="{F8D5E436-C3E4-40FB-851F-5611333F3515}" srcOrd="0" destOrd="0" presId="urn:microsoft.com/office/officeart/2005/8/layout/cycle2"/>
    <dgm:cxn modelId="{F990D91B-D336-4CFB-8413-C62F457E2793}" type="presParOf" srcId="{68A76EC2-59EE-4E57-A31C-949476757E75}" destId="{F3A3CE25-5A36-4EB8-8EAE-FA2B0FCD8490}" srcOrd="4" destOrd="0" presId="urn:microsoft.com/office/officeart/2005/8/layout/cycle2"/>
    <dgm:cxn modelId="{C9F6B930-EE77-405F-AF73-275E712FBAA5}" type="presParOf" srcId="{68A76EC2-59EE-4E57-A31C-949476757E75}" destId="{ACC6EEE3-C10A-4031-9357-D99712513022}" srcOrd="5" destOrd="0" presId="urn:microsoft.com/office/officeart/2005/8/layout/cycle2"/>
    <dgm:cxn modelId="{48151849-64D1-49F0-A8EA-CF4934A39E7B}" type="presParOf" srcId="{ACC6EEE3-C10A-4031-9357-D99712513022}" destId="{76B99D0A-9146-4446-AB74-2AB2E0B191A6}" srcOrd="0" destOrd="0" presId="urn:microsoft.com/office/officeart/2005/8/layout/cycle2"/>
    <dgm:cxn modelId="{C132BFA3-0CDB-4CF3-8594-2E6B60A37269}" type="presParOf" srcId="{68A76EC2-59EE-4E57-A31C-949476757E75}" destId="{46EF54FD-E1BF-43A0-80FD-25E5FEC08336}" srcOrd="6" destOrd="0" presId="urn:microsoft.com/office/officeart/2005/8/layout/cycle2"/>
    <dgm:cxn modelId="{7B4D0C77-E09A-4A54-AF88-3581D3D38EFE}" type="presParOf" srcId="{68A76EC2-59EE-4E57-A31C-949476757E75}" destId="{F22E819C-9839-4128-BE20-B5594DAF8779}" srcOrd="7" destOrd="0" presId="urn:microsoft.com/office/officeart/2005/8/layout/cycle2"/>
    <dgm:cxn modelId="{0C8843C8-740B-4C6A-8B21-36CDECC02047}" type="presParOf" srcId="{F22E819C-9839-4128-BE20-B5594DAF8779}" destId="{E54096A0-A0C9-43D8-A44A-CC23AAED227E}" srcOrd="0" destOrd="0" presId="urn:microsoft.com/office/officeart/2005/8/layout/cycle2"/>
    <dgm:cxn modelId="{DBE74BF3-E5DC-4216-8D17-4C7BFBA281D7}" type="presParOf" srcId="{68A76EC2-59EE-4E57-A31C-949476757E75}" destId="{55B0839F-9868-49CA-88F2-B68C37626C90}" srcOrd="8" destOrd="0" presId="urn:microsoft.com/office/officeart/2005/8/layout/cycle2"/>
    <dgm:cxn modelId="{BBD3E83E-060D-4C18-8E41-65B842076114}" type="presParOf" srcId="{68A76EC2-59EE-4E57-A31C-949476757E75}" destId="{16DC1EC9-28B8-416A-82D8-C9AC3A548C8F}" srcOrd="9" destOrd="0" presId="urn:microsoft.com/office/officeart/2005/8/layout/cycle2"/>
    <dgm:cxn modelId="{6DDEB595-D02C-4978-90E9-C5D40F6F635D}" type="presParOf" srcId="{16DC1EC9-28B8-416A-82D8-C9AC3A548C8F}" destId="{86CB01F6-0B8B-4A73-B6B0-3AB5028EE89A}" srcOrd="0" destOrd="0" presId="urn:microsoft.com/office/officeart/2005/8/layout/cycle2"/>
    <dgm:cxn modelId="{128FEFF6-A0FB-4300-BA9D-1E7A79380FF7}" type="presParOf" srcId="{68A76EC2-59EE-4E57-A31C-949476757E75}" destId="{ADBE8F2D-66E8-452D-8681-3669D15A8D48}" srcOrd="10" destOrd="0" presId="urn:microsoft.com/office/officeart/2005/8/layout/cycle2"/>
    <dgm:cxn modelId="{73C9A768-0C06-443B-836C-E1490644F7C5}" type="presParOf" srcId="{68A76EC2-59EE-4E57-A31C-949476757E75}" destId="{61BB870C-780E-4FB6-8632-20156E685C3E}" srcOrd="11" destOrd="0" presId="urn:microsoft.com/office/officeart/2005/8/layout/cycle2"/>
    <dgm:cxn modelId="{ABE90AB5-EF43-43C8-96C1-2B38717BEF5F}" type="presParOf" srcId="{61BB870C-780E-4FB6-8632-20156E685C3E}" destId="{A809C656-460F-4445-BCD8-269414B47BFD}" srcOrd="0" destOrd="0" presId="urn:microsoft.com/office/officeart/2005/8/layout/cycle2"/>
    <dgm:cxn modelId="{A380FA77-C591-40C8-A4FE-9514AE858E4C}" type="presParOf" srcId="{68A76EC2-59EE-4E57-A31C-949476757E75}" destId="{E0BD17D5-525F-47B2-91AC-BBAC89C619A9}" srcOrd="12" destOrd="0" presId="urn:microsoft.com/office/officeart/2005/8/layout/cycle2"/>
    <dgm:cxn modelId="{6F934692-A358-45C1-A24E-A28684A080A4}" type="presParOf" srcId="{68A76EC2-59EE-4E57-A31C-949476757E75}" destId="{7616141B-8EC8-46C4-BF28-66FE4A6FAE18}" srcOrd="13" destOrd="0" presId="urn:microsoft.com/office/officeart/2005/8/layout/cycle2"/>
    <dgm:cxn modelId="{8EB3B2F8-FC5F-4D7E-A3F6-47FC47B0ECF9}" type="presParOf" srcId="{7616141B-8EC8-46C4-BF28-66FE4A6FAE18}" destId="{BC3DD767-8008-4A4F-AFBF-60ECB2ABD0FE}" srcOrd="0" destOrd="0" presId="urn:microsoft.com/office/officeart/2005/8/layout/cycle2"/>
    <dgm:cxn modelId="{703D54B4-225D-4863-A1D7-4A97B6522551}" type="presParOf" srcId="{68A76EC2-59EE-4E57-A31C-949476757E75}" destId="{C9FABC71-7C44-4764-AA48-676F606BFE9F}" srcOrd="14" destOrd="0" presId="urn:microsoft.com/office/officeart/2005/8/layout/cycle2"/>
    <dgm:cxn modelId="{F85BAADE-73AD-4A09-9046-A7F4516F83FA}" type="presParOf" srcId="{68A76EC2-59EE-4E57-A31C-949476757E75}" destId="{BDC91480-E4A1-4A6E-9536-A3E78AF07EDA}" srcOrd="15" destOrd="0" presId="urn:microsoft.com/office/officeart/2005/8/layout/cycle2"/>
    <dgm:cxn modelId="{CB1B0008-87CE-45C2-BDCE-43657049B89E}" type="presParOf" srcId="{BDC91480-E4A1-4A6E-9536-A3E78AF07EDA}" destId="{7CB14136-9912-482E-AFC0-68E250E9A452}" srcOrd="0" destOrd="0" presId="urn:microsoft.com/office/officeart/2005/8/layout/cycle2"/>
    <dgm:cxn modelId="{23F2DA06-18F7-418C-9333-EB9521306BBB}" type="presParOf" srcId="{68A76EC2-59EE-4E57-A31C-949476757E75}" destId="{720CBE3A-06CF-4216-B29B-132970383FC0}" srcOrd="16" destOrd="0" presId="urn:microsoft.com/office/officeart/2005/8/layout/cycle2"/>
    <dgm:cxn modelId="{6A1B5A82-D64F-40A1-BB32-19D252344841}" type="presParOf" srcId="{68A76EC2-59EE-4E57-A31C-949476757E75}" destId="{8C0E2B31-0A93-42C9-8F8B-340B6A22CF02}" srcOrd="17" destOrd="0" presId="urn:microsoft.com/office/officeart/2005/8/layout/cycle2"/>
    <dgm:cxn modelId="{21A0D23B-AAA1-4398-8107-8D63BC60C28B}" type="presParOf" srcId="{8C0E2B31-0A93-42C9-8F8B-340B6A22CF02}" destId="{1215438C-1C1C-43E3-A8A2-2E0B91E8A4D4}" srcOrd="0" destOrd="0" presId="urn:microsoft.com/office/officeart/2005/8/layout/cycle2"/>
    <dgm:cxn modelId="{495232A5-6E6B-4CC3-ABFA-4DD45276244F}" type="presParOf" srcId="{68A76EC2-59EE-4E57-A31C-949476757E75}" destId="{01710563-035C-4700-8FA9-DBAAB3106953}" srcOrd="18" destOrd="0" presId="urn:microsoft.com/office/officeart/2005/8/layout/cycle2"/>
    <dgm:cxn modelId="{B6B361B4-6161-46C0-B338-8838D805F323}" type="presParOf" srcId="{68A76EC2-59EE-4E57-A31C-949476757E75}" destId="{007696AF-27B5-456E-9DAD-69F896F24A09}" srcOrd="19" destOrd="0" presId="urn:microsoft.com/office/officeart/2005/8/layout/cycle2"/>
    <dgm:cxn modelId="{0565C7D5-BE6F-41DF-A700-CCA581043B5C}" type="presParOf" srcId="{007696AF-27B5-456E-9DAD-69F896F24A09}" destId="{66D3E8B5-0300-44E6-AFCA-F3F9F8E62BCB}" srcOrd="0" destOrd="0" presId="urn:microsoft.com/office/officeart/2005/8/layout/cycle2"/>
    <dgm:cxn modelId="{E6E62ABC-199F-406D-AF9A-C745DF0F3A18}" type="presParOf" srcId="{68A76EC2-59EE-4E57-A31C-949476757E75}" destId="{6D0C48AE-41FA-4FB9-B464-F04BCC495405}" srcOrd="20" destOrd="0" presId="urn:microsoft.com/office/officeart/2005/8/layout/cycle2"/>
    <dgm:cxn modelId="{41445D91-08D6-4616-AF66-F8502AA47329}" type="presParOf" srcId="{68A76EC2-59EE-4E57-A31C-949476757E75}" destId="{CA69171E-79B5-4BE4-8E40-0BEDBCBB7EEB}" srcOrd="21" destOrd="0" presId="urn:microsoft.com/office/officeart/2005/8/layout/cycle2"/>
    <dgm:cxn modelId="{6A12F452-0EC8-4D90-B8C6-0F2C85212988}" type="presParOf" srcId="{CA69171E-79B5-4BE4-8E40-0BEDBCBB7EEB}" destId="{2E4E020A-DC59-4CDB-BC54-595111715F8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F861D-CC8F-4F2E-AA64-8FFBE7FC4E34}">
      <dsp:nvSpPr>
        <dsp:cNvPr id="0" name=""/>
        <dsp:cNvSpPr/>
      </dsp:nvSpPr>
      <dsp:spPr>
        <a:xfrm>
          <a:off x="3594271" y="4124"/>
          <a:ext cx="955357" cy="955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b="1" kern="1200" dirty="0" smtClean="0"/>
            <a:t>1- اعداد الهيكل التنظيمي.</a:t>
          </a:r>
          <a:endParaRPr lang="ar-DZ" sz="1200" kern="1200" dirty="0"/>
        </a:p>
      </dsp:txBody>
      <dsp:txXfrm>
        <a:off x="3734180" y="144033"/>
        <a:ext cx="675539" cy="675539"/>
      </dsp:txXfrm>
    </dsp:sp>
    <dsp:sp modelId="{DAA763D2-95C7-4F2B-9EFC-EFE6EE41CC9D}">
      <dsp:nvSpPr>
        <dsp:cNvPr id="0" name=""/>
        <dsp:cNvSpPr/>
      </dsp:nvSpPr>
      <dsp:spPr>
        <a:xfrm rot="981818">
          <a:off x="4626109" y="520520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>
        <a:off x="4627649" y="574294"/>
        <a:ext cx="177451" cy="193459"/>
      </dsp:txXfrm>
    </dsp:sp>
    <dsp:sp modelId="{62CD62C9-EB3D-4F13-8198-1BDD7225A538}">
      <dsp:nvSpPr>
        <dsp:cNvPr id="0" name=""/>
        <dsp:cNvSpPr/>
      </dsp:nvSpPr>
      <dsp:spPr>
        <a:xfrm>
          <a:off x="4969861" y="408034"/>
          <a:ext cx="955357" cy="9553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b="1" kern="1200" dirty="0" smtClean="0"/>
            <a:t>2- الادارة العامة</a:t>
          </a:r>
          <a:endParaRPr lang="ar-DZ" sz="1200" kern="1200" dirty="0"/>
        </a:p>
      </dsp:txBody>
      <dsp:txXfrm>
        <a:off x="5109770" y="547943"/>
        <a:ext cx="675539" cy="675539"/>
      </dsp:txXfrm>
    </dsp:sp>
    <dsp:sp modelId="{CE0A8D8E-6D85-43A8-B50D-B0367D8EA40F}">
      <dsp:nvSpPr>
        <dsp:cNvPr id="0" name=""/>
        <dsp:cNvSpPr/>
      </dsp:nvSpPr>
      <dsp:spPr>
        <a:xfrm rot="2945455">
          <a:off x="5785515" y="1260819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>
        <a:off x="5798639" y="1296568"/>
        <a:ext cx="177451" cy="193459"/>
      </dsp:txXfrm>
    </dsp:sp>
    <dsp:sp modelId="{F3A3CE25-5A36-4EB8-8EAE-FA2B0FCD8490}">
      <dsp:nvSpPr>
        <dsp:cNvPr id="0" name=""/>
        <dsp:cNvSpPr/>
      </dsp:nvSpPr>
      <dsp:spPr>
        <a:xfrm>
          <a:off x="5908710" y="1491524"/>
          <a:ext cx="955357" cy="955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b="1" kern="1200" smtClean="0"/>
            <a:t>3- قسم المالية</a:t>
          </a:r>
          <a:endParaRPr lang="ar-DZ" sz="1200" kern="1200"/>
        </a:p>
      </dsp:txBody>
      <dsp:txXfrm>
        <a:off x="6048619" y="1631433"/>
        <a:ext cx="675539" cy="675539"/>
      </dsp:txXfrm>
    </dsp:sp>
    <dsp:sp modelId="{ACC6EEE3-C10A-4031-9357-D99712513022}">
      <dsp:nvSpPr>
        <dsp:cNvPr id="0" name=""/>
        <dsp:cNvSpPr/>
      </dsp:nvSpPr>
      <dsp:spPr>
        <a:xfrm rot="4909091">
          <a:off x="6360633" y="2510420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>
        <a:off x="6393247" y="2537269"/>
        <a:ext cx="177451" cy="193459"/>
      </dsp:txXfrm>
    </dsp:sp>
    <dsp:sp modelId="{46EF54FD-E1BF-43A0-80FD-25E5FEC08336}">
      <dsp:nvSpPr>
        <dsp:cNvPr id="0" name=""/>
        <dsp:cNvSpPr/>
      </dsp:nvSpPr>
      <dsp:spPr>
        <a:xfrm>
          <a:off x="6112742" y="2910595"/>
          <a:ext cx="955357" cy="955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b="1" kern="1200" smtClean="0"/>
            <a:t>4- قسم الموارد البشرية</a:t>
          </a:r>
          <a:endParaRPr lang="ar-DZ" sz="1200" kern="1200"/>
        </a:p>
      </dsp:txBody>
      <dsp:txXfrm>
        <a:off x="6252651" y="3050504"/>
        <a:ext cx="675539" cy="675539"/>
      </dsp:txXfrm>
    </dsp:sp>
    <dsp:sp modelId="{F22E819C-9839-4128-BE20-B5594DAF8779}">
      <dsp:nvSpPr>
        <dsp:cNvPr id="0" name=""/>
        <dsp:cNvSpPr/>
      </dsp:nvSpPr>
      <dsp:spPr>
        <a:xfrm rot="6872727">
          <a:off x="6168867" y="3872584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 rot="10800000">
        <a:off x="6222689" y="3902482"/>
        <a:ext cx="177451" cy="193459"/>
      </dsp:txXfrm>
    </dsp:sp>
    <dsp:sp modelId="{55B0839F-9868-49CA-88F2-B68C37626C90}">
      <dsp:nvSpPr>
        <dsp:cNvPr id="0" name=""/>
        <dsp:cNvSpPr/>
      </dsp:nvSpPr>
      <dsp:spPr>
        <a:xfrm>
          <a:off x="5517177" y="4214701"/>
          <a:ext cx="955357" cy="9553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b="1" kern="1200" smtClean="0"/>
            <a:t>5- قسم الانتاج</a:t>
          </a:r>
          <a:endParaRPr lang="ar-DZ" sz="1200" kern="1200"/>
        </a:p>
      </dsp:txBody>
      <dsp:txXfrm>
        <a:off x="5657086" y="4354610"/>
        <a:ext cx="675539" cy="675539"/>
      </dsp:txXfrm>
    </dsp:sp>
    <dsp:sp modelId="{16DC1EC9-28B8-416A-82D8-C9AC3A548C8F}">
      <dsp:nvSpPr>
        <dsp:cNvPr id="0" name=""/>
        <dsp:cNvSpPr/>
      </dsp:nvSpPr>
      <dsp:spPr>
        <a:xfrm rot="8836364">
          <a:off x="5271103" y="4914832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 rot="10800000">
        <a:off x="5341118" y="4958761"/>
        <a:ext cx="177451" cy="193459"/>
      </dsp:txXfrm>
    </dsp:sp>
    <dsp:sp modelId="{ADBE8F2D-66E8-452D-8681-3669D15A8D48}">
      <dsp:nvSpPr>
        <dsp:cNvPr id="0" name=""/>
        <dsp:cNvSpPr/>
      </dsp:nvSpPr>
      <dsp:spPr>
        <a:xfrm>
          <a:off x="4311102" y="4989797"/>
          <a:ext cx="955357" cy="955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smtClean="0"/>
            <a:t>6- قسم التسويق</a:t>
          </a:r>
          <a:endParaRPr lang="ar-DZ" sz="1200" kern="1200"/>
        </a:p>
      </dsp:txBody>
      <dsp:txXfrm>
        <a:off x="4451011" y="5129706"/>
        <a:ext cx="675539" cy="675539"/>
      </dsp:txXfrm>
    </dsp:sp>
    <dsp:sp modelId="{61BB870C-780E-4FB6-8632-20156E685C3E}">
      <dsp:nvSpPr>
        <dsp:cNvPr id="0" name=""/>
        <dsp:cNvSpPr/>
      </dsp:nvSpPr>
      <dsp:spPr>
        <a:xfrm rot="10800000">
          <a:off x="3952373" y="5306260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 rot="10800000">
        <a:off x="4028424" y="5370747"/>
        <a:ext cx="177451" cy="193459"/>
      </dsp:txXfrm>
    </dsp:sp>
    <dsp:sp modelId="{E0BD17D5-525F-47B2-91AC-BBAC89C619A9}">
      <dsp:nvSpPr>
        <dsp:cNvPr id="0" name=""/>
        <dsp:cNvSpPr/>
      </dsp:nvSpPr>
      <dsp:spPr>
        <a:xfrm>
          <a:off x="2877439" y="4989797"/>
          <a:ext cx="955357" cy="9553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smtClean="0"/>
            <a:t>7- قسم العلاقات العامة</a:t>
          </a:r>
          <a:endParaRPr lang="ar-DZ" sz="1200" kern="1200"/>
        </a:p>
      </dsp:txBody>
      <dsp:txXfrm>
        <a:off x="3017348" y="5129706"/>
        <a:ext cx="675539" cy="675539"/>
      </dsp:txXfrm>
    </dsp:sp>
    <dsp:sp modelId="{7616141B-8EC8-46C4-BF28-66FE4A6FAE18}">
      <dsp:nvSpPr>
        <dsp:cNvPr id="0" name=""/>
        <dsp:cNvSpPr/>
      </dsp:nvSpPr>
      <dsp:spPr>
        <a:xfrm rot="12763636">
          <a:off x="2631365" y="4922590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 rot="10800000">
        <a:off x="2701380" y="5007635"/>
        <a:ext cx="177451" cy="193459"/>
      </dsp:txXfrm>
    </dsp:sp>
    <dsp:sp modelId="{C9FABC71-7C44-4764-AA48-676F606BFE9F}">
      <dsp:nvSpPr>
        <dsp:cNvPr id="0" name=""/>
        <dsp:cNvSpPr/>
      </dsp:nvSpPr>
      <dsp:spPr>
        <a:xfrm>
          <a:off x="1671365" y="4214701"/>
          <a:ext cx="955357" cy="9553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smtClean="0"/>
            <a:t>8- العمل الجماعي</a:t>
          </a:r>
          <a:endParaRPr lang="ar-DZ" sz="1200" kern="1200"/>
        </a:p>
      </dsp:txBody>
      <dsp:txXfrm>
        <a:off x="1811274" y="4354610"/>
        <a:ext cx="675539" cy="675539"/>
      </dsp:txXfrm>
    </dsp:sp>
    <dsp:sp modelId="{BDC91480-E4A1-4A6E-9536-A3E78AF07EDA}">
      <dsp:nvSpPr>
        <dsp:cNvPr id="0" name=""/>
        <dsp:cNvSpPr/>
      </dsp:nvSpPr>
      <dsp:spPr>
        <a:xfrm rot="14727273">
          <a:off x="1727491" y="3885636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 rot="10800000">
        <a:off x="1781313" y="3984712"/>
        <a:ext cx="177451" cy="193459"/>
      </dsp:txXfrm>
    </dsp:sp>
    <dsp:sp modelId="{720CBE3A-06CF-4216-B29B-132970383FC0}">
      <dsp:nvSpPr>
        <dsp:cNvPr id="0" name=""/>
        <dsp:cNvSpPr/>
      </dsp:nvSpPr>
      <dsp:spPr>
        <a:xfrm>
          <a:off x="1075800" y="2910595"/>
          <a:ext cx="955357" cy="95535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smtClean="0"/>
            <a:t>9-الاخلاق والعدالة</a:t>
          </a:r>
          <a:endParaRPr lang="ar-DZ" sz="1200" kern="1200"/>
        </a:p>
      </dsp:txBody>
      <dsp:txXfrm>
        <a:off x="1215709" y="3050504"/>
        <a:ext cx="675539" cy="675539"/>
      </dsp:txXfrm>
    </dsp:sp>
    <dsp:sp modelId="{8C0E2B31-0A93-42C9-8F8B-340B6A22CF02}">
      <dsp:nvSpPr>
        <dsp:cNvPr id="0" name=""/>
        <dsp:cNvSpPr/>
      </dsp:nvSpPr>
      <dsp:spPr>
        <a:xfrm rot="16690909">
          <a:off x="1527722" y="2524623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>
        <a:off x="1560336" y="2626748"/>
        <a:ext cx="177451" cy="193459"/>
      </dsp:txXfrm>
    </dsp:sp>
    <dsp:sp modelId="{01710563-035C-4700-8FA9-DBAAB3106953}">
      <dsp:nvSpPr>
        <dsp:cNvPr id="0" name=""/>
        <dsp:cNvSpPr/>
      </dsp:nvSpPr>
      <dsp:spPr>
        <a:xfrm>
          <a:off x="1279831" y="1491524"/>
          <a:ext cx="955357" cy="9553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10- تدبير الموارد البشرية</a:t>
          </a:r>
          <a:endParaRPr lang="ar-DZ" sz="1200" kern="1200" dirty="0"/>
        </a:p>
      </dsp:txBody>
      <dsp:txXfrm>
        <a:off x="1419740" y="1631433"/>
        <a:ext cx="675539" cy="675539"/>
      </dsp:txXfrm>
    </dsp:sp>
    <dsp:sp modelId="{007696AF-27B5-456E-9DAD-69F896F24A09}">
      <dsp:nvSpPr>
        <dsp:cNvPr id="0" name=""/>
        <dsp:cNvSpPr/>
      </dsp:nvSpPr>
      <dsp:spPr>
        <a:xfrm rot="18654545">
          <a:off x="2095486" y="1271663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>
        <a:off x="2108610" y="1364888"/>
        <a:ext cx="177451" cy="193459"/>
      </dsp:txXfrm>
    </dsp:sp>
    <dsp:sp modelId="{6D0C48AE-41FA-4FB9-B464-F04BCC495405}">
      <dsp:nvSpPr>
        <dsp:cNvPr id="0" name=""/>
        <dsp:cNvSpPr/>
      </dsp:nvSpPr>
      <dsp:spPr>
        <a:xfrm>
          <a:off x="2218681" y="408034"/>
          <a:ext cx="955357" cy="9553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200" kern="1200" dirty="0" smtClean="0"/>
            <a:t>11-صفات المقاول لنجاح المشروع</a:t>
          </a:r>
          <a:endParaRPr lang="ar-DZ" sz="1200" kern="1200" dirty="0"/>
        </a:p>
      </dsp:txBody>
      <dsp:txXfrm>
        <a:off x="2358590" y="547943"/>
        <a:ext cx="675539" cy="675539"/>
      </dsp:txXfrm>
    </dsp:sp>
    <dsp:sp modelId="{CA69171E-79B5-4BE4-8E40-0BEDBCBB7EEB}">
      <dsp:nvSpPr>
        <dsp:cNvPr id="0" name=""/>
        <dsp:cNvSpPr/>
      </dsp:nvSpPr>
      <dsp:spPr>
        <a:xfrm rot="20618182">
          <a:off x="3250520" y="524562"/>
          <a:ext cx="253502" cy="3224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DZ" sz="1000" kern="1200"/>
        </a:p>
      </dsp:txBody>
      <dsp:txXfrm>
        <a:off x="3252060" y="599762"/>
        <a:ext cx="177451" cy="193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D80058-B795-41CB-8BF2-45F421DF26CB}" type="datetimeFigureOut">
              <a:rPr lang="ar-DZ" smtClean="0"/>
              <a:t>07-07-1442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A25A383-D739-44F8-A641-2A3A57C7275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869748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84FDC4-F689-400B-B222-79D692A0CBEA}" type="datetimeFigureOut">
              <a:rPr lang="fr-FR" smtClean="0"/>
              <a:pPr/>
              <a:t>18/02/2021</a:t>
            </a:fld>
            <a:endParaRPr lang="fr-CA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CA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746A869-6DE8-46C0-A481-46D95F1B0F67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8100392" cy="1472184"/>
          </a:xfrm>
        </p:spPr>
        <p:txBody>
          <a:bodyPr>
            <a:noAutofit/>
          </a:bodyPr>
          <a:lstStyle/>
          <a:p>
            <a:pPr algn="ctr" rtl="1"/>
            <a:r>
              <a:rPr lang="ar-DZ" sz="3600" dirty="0" smtClean="0">
                <a:cs typeface="Al-Kharashi 38" pitchFamily="2" charset="-78"/>
              </a:rPr>
              <a:t>المركز الجامعي عبد الحفيظ </a:t>
            </a:r>
            <a:r>
              <a:rPr lang="ar-DZ" sz="3600" dirty="0" err="1" smtClean="0">
                <a:cs typeface="Al-Kharashi 38" pitchFamily="2" charset="-78"/>
              </a:rPr>
              <a:t>بوالصوف</a:t>
            </a:r>
            <a:r>
              <a:rPr lang="ar-DZ" sz="3600" dirty="0" smtClean="0">
                <a:cs typeface="Al-Kharashi 38" pitchFamily="2" charset="-78"/>
              </a:rPr>
              <a:t> - ميلة</a:t>
            </a:r>
            <a:br>
              <a:rPr lang="ar-DZ" sz="3600" dirty="0" smtClean="0">
                <a:cs typeface="Al-Kharashi 38" pitchFamily="2" charset="-78"/>
              </a:rPr>
            </a:br>
            <a:r>
              <a:rPr lang="ar-DZ" sz="3600" dirty="0" smtClean="0">
                <a:cs typeface="Al-Kharashi 38" pitchFamily="2" charset="-78"/>
              </a:rPr>
              <a:t>مقياس </a:t>
            </a:r>
            <a:r>
              <a:rPr lang="ar-DZ" sz="3600" dirty="0" err="1" smtClean="0">
                <a:cs typeface="Al-Kharashi 38" pitchFamily="2" charset="-78"/>
              </a:rPr>
              <a:t>المقاولاتية</a:t>
            </a:r>
            <a:r>
              <a:rPr lang="ar-DZ" sz="3600" dirty="0" smtClean="0">
                <a:cs typeface="Al-Kharashi 38" pitchFamily="2" charset="-78"/>
              </a:rPr>
              <a:t/>
            </a:r>
            <a:br>
              <a:rPr lang="ar-DZ" sz="3600" dirty="0" smtClean="0">
                <a:cs typeface="Al-Kharashi 38" pitchFamily="2" charset="-78"/>
              </a:rPr>
            </a:br>
            <a:r>
              <a:rPr lang="ar-DZ" sz="3600" dirty="0" smtClean="0">
                <a:cs typeface="Al-Kharashi 38" pitchFamily="2" charset="-78"/>
              </a:rPr>
              <a:t>السنة الأولى ماستر – </a:t>
            </a:r>
            <a:r>
              <a:rPr lang="ar-DZ" sz="3600" dirty="0" smtClean="0">
                <a:cs typeface="Al-Hadith1" pitchFamily="2" charset="-78"/>
              </a:rPr>
              <a:t>كل التخصصات</a:t>
            </a:r>
            <a:endParaRPr lang="ar-DZ" sz="3600" dirty="0">
              <a:cs typeface="Al-Kharashi 38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75656" y="2564904"/>
            <a:ext cx="7406640" cy="1728192"/>
          </a:xfrm>
        </p:spPr>
        <p:txBody>
          <a:bodyPr>
            <a:normAutofit/>
          </a:bodyPr>
          <a:lstStyle/>
          <a:p>
            <a:pPr algn="ctr" rtl="1"/>
            <a:r>
              <a:rPr lang="ar-DZ" sz="3600" b="1" dirty="0" smtClean="0">
                <a:cs typeface="AdvertisingLight" pitchFamily="2" charset="-78"/>
              </a:rPr>
              <a:t>تقديم الاستاد:</a:t>
            </a:r>
          </a:p>
          <a:p>
            <a:pPr algn="ctr" rtl="1"/>
            <a:r>
              <a:rPr lang="ar-DZ" sz="3600" b="1" smtClean="0">
                <a:cs typeface="AdvertisingLight" pitchFamily="2" charset="-78"/>
              </a:rPr>
              <a:t>د. بنون </a:t>
            </a:r>
            <a:r>
              <a:rPr lang="ar-DZ" sz="3600" b="1" dirty="0" smtClean="0">
                <a:cs typeface="AdvertisingLight" pitchFamily="2" charset="-78"/>
              </a:rPr>
              <a:t>خيرالدين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403648" y="5544616"/>
            <a:ext cx="7056784" cy="836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DZ" sz="2400" b="1" dirty="0" smtClean="0">
                <a:solidFill>
                  <a:srgbClr val="FFFF00"/>
                </a:solidFill>
                <a:cs typeface="AdvertisingExtraBold" pitchFamily="2" charset="-78"/>
              </a:rPr>
              <a:t>الوقت المخصص للمقياس : 10 محاضرات</a:t>
            </a:r>
          </a:p>
          <a:p>
            <a:pPr algn="ctr" rtl="1"/>
            <a:r>
              <a:rPr lang="ar-DZ" sz="2400" b="1" dirty="0" smtClean="0">
                <a:solidFill>
                  <a:srgbClr val="FFFF00"/>
                </a:solidFill>
                <a:cs typeface="AdvertisingExtraBold" pitchFamily="2" charset="-78"/>
              </a:rPr>
              <a:t>بمعدل 15 ساعة</a:t>
            </a:r>
            <a:endParaRPr lang="fr-FR" sz="2400" b="1" dirty="0">
              <a:solidFill>
                <a:srgbClr val="FFFF00"/>
              </a:solidFill>
              <a:cs typeface="AdvertisingExtra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8031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7-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قسم العلاقات العامة: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sz="2800" dirty="0" smtClean="0"/>
              <a:t>يهدف إلى ما يلي</a:t>
            </a:r>
            <a:r>
              <a:rPr lang="ar-DZ" dirty="0" smtClean="0"/>
              <a:t>:</a:t>
            </a:r>
          </a:p>
          <a:p>
            <a:pPr lvl="1" algn="r" rtl="1"/>
            <a:endParaRPr lang="ar-D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38412"/>
            <a:ext cx="7218121" cy="254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8-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العمل الجماعي: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75656" y="1052736"/>
            <a:ext cx="7498080" cy="4800600"/>
          </a:xfrm>
        </p:spPr>
        <p:txBody>
          <a:bodyPr/>
          <a:lstStyle/>
          <a:p>
            <a:pPr algn="r" rtl="1"/>
            <a:r>
              <a:rPr lang="ar-DZ" sz="2800" dirty="0" smtClean="0"/>
              <a:t>يتضمن ما يلي:</a:t>
            </a:r>
          </a:p>
          <a:p>
            <a:pPr lvl="1" algn="r" rtl="1"/>
            <a:endParaRPr lang="ar-D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556792"/>
            <a:ext cx="82010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9-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الاخلاق والعدالة: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sz="2800" dirty="0" smtClean="0"/>
              <a:t>يجب على صاحب المشروع مراعاة ما يلي</a:t>
            </a:r>
            <a:r>
              <a:rPr lang="ar-DZ" dirty="0" smtClean="0"/>
              <a:t>:</a:t>
            </a:r>
          </a:p>
          <a:p>
            <a:pPr algn="r" rtl="1"/>
            <a:endParaRPr lang="ar-D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4991697" cy="28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7" y="188640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10-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تدبير الموارد البشرية: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43607" y="1447800"/>
            <a:ext cx="7890081" cy="4800600"/>
          </a:xfrm>
        </p:spPr>
        <p:txBody>
          <a:bodyPr>
            <a:normAutofit/>
          </a:bodyPr>
          <a:lstStyle/>
          <a:p>
            <a:pPr algn="r" rtl="1"/>
            <a:r>
              <a:rPr lang="ar-DZ" sz="2800" dirty="0" smtClean="0"/>
              <a:t>يتضمن ما يلي: </a:t>
            </a:r>
          </a:p>
          <a:p>
            <a:pPr marL="82296" indent="0" algn="just" rtl="1">
              <a:buNone/>
            </a:pPr>
            <a:r>
              <a:rPr lang="ar-DZ" sz="2800" dirty="0" smtClean="0"/>
              <a:t>إن الثروة الحقيقية للمقاولة لا تتمثل في منشآتها وتجهيزاتها، أو في معاملاتها بل تكمن في مواردها البشرية، فتوظيف الشخص المناسب في المكان المناسب مفيد للمقاولة لا سيما من الناحية المالية.</a:t>
            </a:r>
            <a:endParaRPr lang="ar-DZ" sz="2800" dirty="0"/>
          </a:p>
        </p:txBody>
      </p:sp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11-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صفات المقاول لنجاح المشروع: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4800600"/>
          </a:xfrm>
        </p:spPr>
        <p:txBody>
          <a:bodyPr/>
          <a:lstStyle/>
          <a:p>
            <a:pPr lvl="1" algn="r" rtl="1"/>
            <a:endParaRPr lang="ar-D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53" y="1196752"/>
            <a:ext cx="817240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6561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D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Erwah S_U normal." pitchFamily="2" charset="-78"/>
              </a:rPr>
              <a:t>شكرا على حسن</a:t>
            </a:r>
            <a:br>
              <a:rPr lang="ar-D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Erwah S_U normal." pitchFamily="2" charset="-78"/>
              </a:rPr>
            </a:br>
            <a:r>
              <a:rPr lang="ar-D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CS Erwah S_U normal." pitchFamily="2" charset="-78"/>
              </a:rPr>
              <a:t> الانتباه والتركيز</a:t>
            </a:r>
            <a:endParaRPr lang="fr-CA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CS Erwah S_U normal." pitchFamily="2" charset="-78"/>
            </a:endParaRPr>
          </a:p>
        </p:txBody>
      </p:sp>
      <p:pic>
        <p:nvPicPr>
          <p:cNvPr id="1027" name="Picture 3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3069494"/>
            <a:ext cx="4729728" cy="28598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098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836712" y="260648"/>
            <a:ext cx="7772400" cy="1829761"/>
          </a:xfrm>
        </p:spPr>
        <p:txBody>
          <a:bodyPr>
            <a:normAutofit/>
          </a:bodyPr>
          <a:lstStyle/>
          <a:p>
            <a:pPr algn="r" rtl="1"/>
            <a:r>
              <a:rPr lang="ar-DZ" sz="8000" dirty="0" smtClean="0">
                <a:cs typeface="AL-Hosam" pitchFamily="2" charset="-78"/>
              </a:rPr>
              <a:t>المحور </a:t>
            </a:r>
            <a:r>
              <a:rPr lang="ar-DZ" sz="8000" dirty="0" smtClean="0">
                <a:cs typeface="AL-Hosam" pitchFamily="2" charset="-78"/>
              </a:rPr>
              <a:t>السادس</a:t>
            </a:r>
            <a:endParaRPr lang="fr-CA" sz="8000" dirty="0">
              <a:cs typeface="AL-Hosam" pitchFamily="2" charset="-78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0299986">
            <a:off x="235943" y="2985404"/>
            <a:ext cx="8748464" cy="119970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rgbClr val="FF0000"/>
                </a:solidFill>
                <a:cs typeface="Al-Mothnna" pitchFamily="2" charset="-78"/>
              </a:rPr>
              <a:t>هيكلة </a:t>
            </a:r>
            <a:r>
              <a:rPr lang="ar-DZ" sz="4400" b="1" dirty="0">
                <a:solidFill>
                  <a:srgbClr val="FF0000"/>
                </a:solidFill>
                <a:cs typeface="Al-Mothnna" pitchFamily="2" charset="-78"/>
              </a:rPr>
              <a:t>المشروع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3212976"/>
            <a:ext cx="7498080" cy="908744"/>
          </a:xfrm>
        </p:spPr>
        <p:txBody>
          <a:bodyPr/>
          <a:lstStyle/>
          <a:p>
            <a:pPr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جوانب الهيكلة: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114755"/>
              </p:ext>
            </p:extLst>
          </p:nvPr>
        </p:nvGraphicFramePr>
        <p:xfrm>
          <a:off x="1000100" y="908720"/>
          <a:ext cx="81439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47102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1-</a:t>
            </a:r>
            <a:r>
              <a:rPr lang="ar-DZ" sz="44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اعداد الهيكل 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التنظيمي: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DZ" sz="3000" dirty="0" smtClean="0"/>
              <a:t>يتضمن جانبين:</a:t>
            </a:r>
          </a:p>
          <a:p>
            <a:pPr lvl="1" algn="r" rtl="1"/>
            <a:r>
              <a:rPr lang="ar-DZ" dirty="0" smtClean="0"/>
              <a:t>الجانب السكوني: </a:t>
            </a:r>
          </a:p>
          <a:p>
            <a:pPr lvl="2" algn="r" rtl="1"/>
            <a:r>
              <a:rPr lang="ar-DZ" dirty="0" smtClean="0"/>
              <a:t>تصميم الهيكل </a:t>
            </a:r>
          </a:p>
          <a:p>
            <a:pPr lvl="2" algn="r" rtl="1"/>
            <a:r>
              <a:rPr lang="ar-DZ" dirty="0" smtClean="0"/>
              <a:t>تحديد المستويات والعلاقات الأفقية والعمودية</a:t>
            </a:r>
          </a:p>
          <a:p>
            <a:pPr lvl="2" algn="r" rtl="1"/>
            <a:r>
              <a:rPr lang="ar-DZ" dirty="0" smtClean="0"/>
              <a:t>تعيين المهام</a:t>
            </a:r>
          </a:p>
          <a:p>
            <a:pPr lvl="2" algn="r" rtl="1"/>
            <a:r>
              <a:rPr lang="ar-DZ" dirty="0" smtClean="0"/>
              <a:t>ضبط المسؤوليات والصلاحيات</a:t>
            </a:r>
          </a:p>
          <a:p>
            <a:pPr lvl="1" algn="r" rtl="1"/>
            <a:r>
              <a:rPr lang="ar-DZ" dirty="0" smtClean="0"/>
              <a:t>الجانب الحركي:</a:t>
            </a:r>
          </a:p>
          <a:p>
            <a:pPr lvl="2" algn="r" rtl="1"/>
            <a:r>
              <a:rPr lang="ar-DZ" dirty="0" smtClean="0"/>
              <a:t>تعيين الافراد وتوزيعهم على الهيكل التنظيمي</a:t>
            </a:r>
          </a:p>
          <a:p>
            <a:pPr lvl="2" algn="r" rtl="1"/>
            <a:r>
              <a:rPr lang="ar-DZ" dirty="0" smtClean="0"/>
              <a:t>تحديد طرق الاتصالات الافقية والعمودية</a:t>
            </a:r>
          </a:p>
          <a:p>
            <a:pPr lvl="2" algn="r" rtl="1"/>
            <a:r>
              <a:rPr lang="ar-DZ" dirty="0" smtClean="0"/>
              <a:t>تحديد مجالات التصرف والصلاحيات</a:t>
            </a:r>
          </a:p>
          <a:p>
            <a:pPr lvl="2" algn="r" rtl="1"/>
            <a:r>
              <a:rPr lang="ar-DZ" dirty="0" smtClean="0"/>
              <a:t>مباشرة العمل</a:t>
            </a:r>
            <a:endParaRPr lang="ar-DZ" dirty="0"/>
          </a:p>
        </p:txBody>
      </p:sp>
    </p:spTree>
    <p:extLst>
      <p:ext uri="{BB962C8B-B14F-4D97-AF65-F5344CB8AC3E}">
        <p14:creationId xmlns:p14="http://schemas.microsoft.com/office/powerpoint/2010/main" val="9740235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الادارة العامة: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99592" y="1447800"/>
            <a:ext cx="8244408" cy="5410200"/>
          </a:xfrm>
        </p:spPr>
        <p:txBody>
          <a:bodyPr>
            <a:normAutofit/>
          </a:bodyPr>
          <a:lstStyle/>
          <a:p>
            <a:pPr algn="r" rtl="1"/>
            <a:r>
              <a:rPr lang="ar-DZ" sz="3600" dirty="0" smtClean="0"/>
              <a:t>وتقوم بما يلي:</a:t>
            </a:r>
          </a:p>
          <a:p>
            <a:pPr lvl="1" algn="r" rtl="1"/>
            <a:r>
              <a:rPr lang="ar-DZ" sz="3200" dirty="0" smtClean="0"/>
              <a:t>تنفيذ الخطة الاستراتيجية للمشروع والسياسات والقرارات التي يتخذها مجلس الإدارة.</a:t>
            </a:r>
          </a:p>
          <a:p>
            <a:pPr lvl="1" algn="r" rtl="1"/>
            <a:r>
              <a:rPr lang="ar-DZ" sz="3200" dirty="0" smtClean="0"/>
              <a:t>إدارة الأنشطة الداخلية للمشروع والانشطة التجارية.</a:t>
            </a:r>
          </a:p>
          <a:p>
            <a:pPr lvl="1" algn="r" rtl="1"/>
            <a:r>
              <a:rPr lang="ar-DZ" sz="3200" dirty="0" smtClean="0"/>
              <a:t>وضع الهيكل التنظيمي ومخطط العمل للمشروع والتخطيط المالي.</a:t>
            </a:r>
          </a:p>
          <a:p>
            <a:pPr lvl="1" algn="r" rtl="1"/>
            <a:r>
              <a:rPr lang="ar-DZ" sz="3200" dirty="0" smtClean="0"/>
              <a:t>وضع مخطط إدارة وتقييم المخاطر التي قد </a:t>
            </a:r>
            <a:r>
              <a:rPr lang="ar-DZ" sz="3200" dirty="0" err="1" smtClean="0"/>
              <a:t>يواجهها</a:t>
            </a:r>
            <a:r>
              <a:rPr lang="ar-DZ" sz="3200" dirty="0" smtClean="0"/>
              <a:t> المشروع.</a:t>
            </a:r>
          </a:p>
          <a:p>
            <a:pPr lvl="1" algn="r" rtl="1"/>
            <a:r>
              <a:rPr lang="ar-DZ" sz="3200" dirty="0" smtClean="0"/>
              <a:t>تحمل مسؤولية إدارة المشروع بشكل يومي.</a:t>
            </a:r>
          </a:p>
        </p:txBody>
      </p:sp>
    </p:spTree>
    <p:extLst>
      <p:ext uri="{BB962C8B-B14F-4D97-AF65-F5344CB8AC3E}">
        <p14:creationId xmlns:p14="http://schemas.microsoft.com/office/powerpoint/2010/main" val="35408541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قسم المالية: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يتضمن ما يلي:</a:t>
            </a:r>
          </a:p>
          <a:p>
            <a:pPr lvl="1" algn="r" rtl="1"/>
            <a:endParaRPr lang="ar-DZ" dirty="0" smtClean="0"/>
          </a:p>
          <a:p>
            <a:pPr lvl="1" algn="r" rtl="1"/>
            <a:endParaRPr lang="ar-D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42"/>
          <a:stretch/>
        </p:blipFill>
        <p:spPr bwMode="auto">
          <a:xfrm>
            <a:off x="1192036" y="2920621"/>
            <a:ext cx="7308333" cy="241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4-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قسم الموارد البشرية: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يتضمن ما يلي:</a:t>
            </a:r>
          </a:p>
          <a:p>
            <a:pPr lvl="2" algn="r" rtl="1"/>
            <a:endParaRPr lang="ar-D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6622031" cy="249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5-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قسم الانتاج: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47664" y="980728"/>
            <a:ext cx="7498080" cy="4800600"/>
          </a:xfrm>
        </p:spPr>
        <p:txBody>
          <a:bodyPr/>
          <a:lstStyle/>
          <a:p>
            <a:pPr algn="r" rtl="1"/>
            <a:r>
              <a:rPr lang="ar-DZ" sz="2800" dirty="0" smtClean="0"/>
              <a:t>يتضمن الجوانب التالية:</a:t>
            </a:r>
          </a:p>
          <a:p>
            <a:pPr lvl="1" algn="r" rtl="1"/>
            <a:endParaRPr lang="ar-D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584078" cy="49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498080" cy="908744"/>
          </a:xfrm>
        </p:spPr>
        <p:txBody>
          <a:bodyPr>
            <a:normAutofit/>
          </a:bodyPr>
          <a:lstStyle/>
          <a:p>
            <a:pPr lvl="0" algn="ctr" rtl="1"/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6-</a:t>
            </a:r>
            <a:r>
              <a:rPr lang="ar-DZ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l-Mothnna" pitchFamily="2" charset="-78"/>
              </a:rPr>
              <a:t> قسم التسويق:</a:t>
            </a:r>
            <a:endParaRPr lang="fr-CA" sz="30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+mn-lt"/>
              <a:ea typeface="+mn-ea"/>
              <a:cs typeface="Al-Mothnna" pitchFamily="2" charset="-78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sz="2800" dirty="0" smtClean="0"/>
              <a:t>يهدف إلى ما يلي: </a:t>
            </a:r>
          </a:p>
          <a:p>
            <a:pPr lvl="1" algn="r" rtl="1"/>
            <a:endParaRPr lang="ar-D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6368869" cy="399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547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8822</TotalTime>
  <Words>278</Words>
  <Application>Microsoft Office PowerPoint</Application>
  <PresentationFormat>Affichage à l'écran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Solstice</vt:lpstr>
      <vt:lpstr>المركز الجامعي عبد الحفيظ بوالصوف - ميلة مقياس المقاولاتية السنة الأولى ماستر – كل التخصصات</vt:lpstr>
      <vt:lpstr>المحور السادس</vt:lpstr>
      <vt:lpstr>جوانب الهيكلة:</vt:lpstr>
      <vt:lpstr>1- اعداد الهيكل التنظيمي:</vt:lpstr>
      <vt:lpstr>2- الادارة العامة:</vt:lpstr>
      <vt:lpstr>3- قسم المالية:</vt:lpstr>
      <vt:lpstr>4- قسم الموارد البشرية:</vt:lpstr>
      <vt:lpstr>5- قسم الانتاج:</vt:lpstr>
      <vt:lpstr>6- قسم التسويق:</vt:lpstr>
      <vt:lpstr>7- قسم العلاقات العامة:</vt:lpstr>
      <vt:lpstr>8- العمل الجماعي:</vt:lpstr>
      <vt:lpstr>9- الاخلاق والعدالة:</vt:lpstr>
      <vt:lpstr>10- تدبير الموارد البشرية:</vt:lpstr>
      <vt:lpstr>11- صفات المقاول لنجاح المشروع:</vt:lpstr>
      <vt:lpstr>شكرا على حسن  الانتباه والتركيز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الثانية (تابع)</dc:title>
  <dc:creator>FAROUQ1</dc:creator>
  <cp:lastModifiedBy>kh</cp:lastModifiedBy>
  <cp:revision>113</cp:revision>
  <dcterms:created xsi:type="dcterms:W3CDTF">2010-10-06T20:09:38Z</dcterms:created>
  <dcterms:modified xsi:type="dcterms:W3CDTF">2021-02-18T18:10:19Z</dcterms:modified>
</cp:coreProperties>
</file>