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410" r:id="rId2"/>
    <p:sldId id="423" r:id="rId3"/>
    <p:sldId id="407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2" r:id="rId15"/>
    <p:sldId id="424" r:id="rId16"/>
    <p:sldId id="425" r:id="rId17"/>
    <p:sldId id="426" r:id="rId18"/>
    <p:sldId id="427" r:id="rId19"/>
    <p:sldId id="428" r:id="rId20"/>
    <p:sldId id="429" r:id="rId21"/>
    <p:sldId id="430" r:id="rId22"/>
    <p:sldId id="432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" initials="S" lastIdx="1" clrIdx="0">
    <p:extLst>
      <p:ext uri="{19B8F6BF-5375-455C-9EA6-DF929625EA0E}">
        <p15:presenceInfo xmlns:p15="http://schemas.microsoft.com/office/powerpoint/2012/main" userId="Sara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33"/>
    <a:srgbClr val="CC0066"/>
    <a:srgbClr val="CC0000"/>
    <a:srgbClr val="0000CC"/>
    <a:srgbClr val="339933"/>
    <a:srgbClr val="009900"/>
    <a:srgbClr val="33CC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21" autoAdjust="0"/>
    <p:restoredTop sz="78269" autoAdjust="0"/>
  </p:normalViewPr>
  <p:slideViewPr>
    <p:cSldViewPr snapToGrid="0" showGuides="1">
      <p:cViewPr varScale="1">
        <p:scale>
          <a:sx n="57" d="100"/>
          <a:sy n="57" d="100"/>
        </p:scale>
        <p:origin x="1146" y="60"/>
      </p:cViewPr>
      <p:guideLst>
        <p:guide orient="horz" pos="2092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A0632-E480-48B5-B931-A36A1A6C60DC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9DEAE-846F-4343-A1E3-56725A21F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54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237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402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597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100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457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061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892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650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68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0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470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73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7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98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668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13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90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265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82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76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4867-E5C2-4EAD-9613-D3D464AAAC64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087AC-F73A-4C62-8BA6-A2A10B68B1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77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87CE2D-0C53-4592-9BCE-738FB8ED7DBA}"/>
              </a:ext>
            </a:extLst>
          </p:cNvPr>
          <p:cNvSpPr/>
          <p:nvPr/>
        </p:nvSpPr>
        <p:spPr>
          <a:xfrm>
            <a:off x="419686" y="1841706"/>
            <a:ext cx="11352628" cy="3663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 </a:t>
            </a:r>
          </a:p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48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64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E6DAC9-F64F-4AC9-9818-EB1C4178578E}"/>
              </a:ext>
            </a:extLst>
          </p:cNvPr>
          <p:cNvSpPr/>
          <p:nvPr/>
        </p:nvSpPr>
        <p:spPr>
          <a:xfrm>
            <a:off x="119269" y="704953"/>
            <a:ext cx="11913703" cy="4463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avez été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condamné-e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 un détournement de fond et que vous êtes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intéssé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-e par un poste de comptable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de religion islamique et que vous souhaitez travailler en tant que responsable de la communication dans une organisation chrétienne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membre du parti socialiste et que vous vous présentez pour une place de secrétaire du parti de l’UDC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membre actif-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d’ un syndicat et vous cherchez un poste de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chef-fe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du personnel</a:t>
            </a:r>
            <a:endParaRPr lang="fr-FR" sz="2400" dirty="0"/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89D279B0-84AB-41EF-9E31-EF01D2FB2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69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:a16="http://schemas.microsoft.com/office/drawing/2014/main" id="{61156A4B-37A1-40A6-A08B-41E39C503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731032"/>
            <a:ext cx="6866021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la fin de l’entretien : comment ça continue ? 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D74AC9-D966-43AF-80EA-A2EF3E9D2EDC}"/>
              </a:ext>
            </a:extLst>
          </p:cNvPr>
          <p:cNvSpPr/>
          <p:nvPr/>
        </p:nvSpPr>
        <p:spPr>
          <a:xfrm>
            <a:off x="119270" y="1207266"/>
            <a:ext cx="11913704" cy="3421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la fin de l’entretien, l’employeur-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euse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informe normalement sur la suite de la procédure de sélection, respectivement jusqu’à quand la décision sera prise, et à quel moment il vous en informera ! </a:t>
            </a:r>
            <a:endParaRPr lang="fr-FR" sz="2400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vous ne recevez pas ces informations, demandez-les avant de quitter l’entretien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très important : répétez encore une fois votre intérêt pour le poste !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A5C53780-1C4E-4C4E-AB83-DC47A4C6B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38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:a16="http://schemas.microsoft.com/office/drawing/2014/main" id="{67804A52-17F0-4D05-ADC8-65E3966BC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26" y="731032"/>
            <a:ext cx="8101263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Après l’entretien : comment maintenir continue ? 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8E2A10-598F-4971-9E47-81335D75D58D}"/>
              </a:ext>
            </a:extLst>
          </p:cNvPr>
          <p:cNvSpPr/>
          <p:nvPr/>
        </p:nvSpPr>
        <p:spPr>
          <a:xfrm>
            <a:off x="119270" y="1260422"/>
            <a:ext cx="11873948" cy="500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vous êtes très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intéressé-e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par le poste, vous pouvez téléphoner environ deux à trois jours après l’entretien, pour souligner votre intérêt et votre motivation pour le poste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Lorsque le délai de sélection est expiré et que vous n'avez toujours pas de nouvelles, vous pouvez téléphoner et demander l’état des choses et vos chances pour le poste.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malheureusement vous recevez une réponse négative, vous avez le droit de recevoir en retour votre dossier de postulation (sans votre lettre de motivation) !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E69CBE1E-BF39-44C0-A7C4-FF77B4C55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3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1D379D-C143-4D66-B5C2-04D5308EB840}"/>
              </a:ext>
            </a:extLst>
          </p:cNvPr>
          <p:cNvSpPr/>
          <p:nvPr/>
        </p:nvSpPr>
        <p:spPr>
          <a:xfrm>
            <a:off x="184397" y="1300388"/>
            <a:ext cx="11848577" cy="5557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Quelles seront mes tâches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Comment puis-je me préparer à commencer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Est-ce que je travaillerai en équipe ou seul(e)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Combien y a-t-il de collaborateurs dans l’entreprise/ dans l’équipe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Quels sont les horaires de travail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a-t-il du travail par roulement ou le week-end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a-t-il un restaurant pour le personnel ou une cantine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 est la durée de la période d’essai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Quelles sont les règles pour le délai de préavis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 est la durée des vacances et quand puis-je les prendre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7E022B-616D-4C54-BC26-2E7410497E86}"/>
              </a:ext>
            </a:extLst>
          </p:cNvPr>
          <p:cNvSpPr/>
          <p:nvPr/>
        </p:nvSpPr>
        <p:spPr>
          <a:xfrm>
            <a:off x="119270" y="731032"/>
            <a:ext cx="9734178" cy="491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Exemple de questions que vous pouvez poser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5D654B4B-B5E0-472B-A2B8-3F615161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84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D789AD-2FC4-45AA-8F3F-DAC17BC53783}"/>
              </a:ext>
            </a:extLst>
          </p:cNvPr>
          <p:cNvSpPr/>
          <p:nvPr/>
        </p:nvSpPr>
        <p:spPr>
          <a:xfrm>
            <a:off x="139148" y="731032"/>
            <a:ext cx="11893826" cy="27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Quelles sont les prestations sociales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faites-vous en matière de formation continue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Qui sera mon/ma responsable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 pourrais-je commencer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 aurai-je une réponse ?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F0C872F6-F5FF-4F25-B796-D6A292433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037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87CE2D-0C53-4592-9BCE-738FB8ED7DBA}"/>
              </a:ext>
            </a:extLst>
          </p:cNvPr>
          <p:cNvSpPr/>
          <p:nvPr/>
        </p:nvSpPr>
        <p:spPr>
          <a:xfrm>
            <a:off x="419686" y="1841706"/>
            <a:ext cx="1135262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 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SIMULATION D’ENTRETIIEN D’EMBAUCHE</a:t>
            </a:r>
            <a:endParaRPr lang="fr-FR" altLang="fr-FR" sz="5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>
            <a:extLst>
              <a:ext uri="{FF2B5EF4-FFF2-40B4-BE49-F238E27FC236}">
                <a16:creationId xmlns:a16="http://schemas.microsoft.com/office/drawing/2014/main" id="{9D69A4AE-54A9-433C-912F-9783E2CD1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EFB8BC-EC1A-4304-9E1D-76ADC8C49179}"/>
              </a:ext>
            </a:extLst>
          </p:cNvPr>
          <p:cNvSpPr/>
          <p:nvPr/>
        </p:nvSpPr>
        <p:spPr>
          <a:xfrm>
            <a:off x="119270" y="1183628"/>
            <a:ext cx="11913704" cy="2939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La clé d’un entretien réussi est une préparation adéquate. La plupart des employeurs posent en gros les mêmes questions ; préparez donc vos réponses avant un entretien. Voici, ci-dessous, une liste de questions fréquemment posées par les employeurs, avec quelques idées de réponses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45786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3BFBE4A8-B43B-4BAA-94C7-E5C6A59D0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92" y="727705"/>
            <a:ext cx="5976730" cy="632443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pPr algn="just"/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 fréquentes et réponses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6676A7-017A-4DAC-A09F-5B6EE9890A37}"/>
              </a:ext>
            </a:extLst>
          </p:cNvPr>
          <p:cNvSpPr/>
          <p:nvPr/>
        </p:nvSpPr>
        <p:spPr>
          <a:xfrm>
            <a:off x="119270" y="1360148"/>
            <a:ext cx="11913704" cy="5010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Dites-moi quelque chose sur vous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Présentez vous en trente secondes parlant sr  vos habitudes de travail positives et spontanées ainsi que des  déclarations de capacités.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Quels sont vos points forts ? ou Pourquoi devrions-nous vous embaucher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Connaissez vos points forts et utilisez vos Déclarations de capacités pour les justifier.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Expliquez ce que vous pouvez apporter à l’entreprise et comment vous pouvez l’aider à gagner de l’argent ou à en économiser.</a:t>
            </a:r>
            <a:endParaRPr lang="en-US" sz="2400" u="sng" dirty="0">
              <a:solidFill>
                <a:srgbClr val="A8005B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22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C3A8B8-57BC-4FB2-9F72-E42FB0EB7EB0}"/>
              </a:ext>
            </a:extLst>
          </p:cNvPr>
          <p:cNvSpPr/>
          <p:nvPr/>
        </p:nvSpPr>
        <p:spPr>
          <a:xfrm>
            <a:off x="31198" y="731032"/>
            <a:ext cx="11913704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Pourquoi voulez-vous travailler pour nous ? ou Que savez-vous de notre entreprise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Soyez précis : chiffre d’affaires, nombre de salariés, produits et/ou services vendus… Si vous pouvez glisser une information d’actualité concernant l’entreprise c’est la cerise sur le gâteau qui prouvera vraiment que vous suivez son actualité.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Pouvez-vous me préciser ce que vous avez compris du poste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Pour structurer votre réponse, citez les 3 éléments essentiels dans une définition de poste : l’intitulé de la fonction, le département de rattachement, les missions qui vous seront confiées. Et citez les mots qui étaient utilisés dans le texte de l’offre de recrutement.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98588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95D8C4-26C9-4CCC-836F-9C17C9059170}"/>
              </a:ext>
            </a:extLst>
          </p:cNvPr>
          <p:cNvSpPr/>
          <p:nvPr/>
        </p:nvSpPr>
        <p:spPr>
          <a:xfrm>
            <a:off x="119270" y="731032"/>
            <a:ext cx="11873948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Quels sont vos points faibles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Expliquez comment vous avez transformé ce qui peut être perçu comme des points faibles en points forts.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 exemple : </a:t>
            </a:r>
            <a:r>
              <a:rPr lang="fr-FR" sz="2400" i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 Certaines personnes disent que je suis trop gentil. Mais j’ai découvert qu’en étant gentil j’arrive à servir 14 pour cent de clients en plus par brigade et que j’ai 40 pour cent de réclamations en moins que la moyenne de mes collègues. »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Comment travaillez-vous en équipe 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expliquez comment vous participez à un projet d’équipe . Prenez un exemple pour être plus concret. Cela vous aidera aussi à ordonner votre présentation.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142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>
            <a:extLst>
              <a:ext uri="{FF2B5EF4-FFF2-40B4-BE49-F238E27FC236}">
                <a16:creationId xmlns:a16="http://schemas.microsoft.com/office/drawing/2014/main" id="{B6E3A1C2-9693-49D7-A557-E129F454A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9572B3-3295-4A9F-BA72-6468D39DA9B4}"/>
              </a:ext>
            </a:extLst>
          </p:cNvPr>
          <p:cNvSpPr/>
          <p:nvPr/>
        </p:nvSpPr>
        <p:spPr>
          <a:xfrm>
            <a:off x="31198" y="731032"/>
            <a:ext cx="11913703" cy="27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alt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	Une interview permet d’approfondir le métier choisi et d’obtenir un témoignage auprès de ceux qui exercent lui-même qui se procure un RDV auprès d’un professionnel, exerçant le métier choisi ou s’y rapportant.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permet au  recruteur de jauger le potentiel et le professionnalisme de  chaque candidat.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481DEA8F-79D5-4860-8C21-DB46A1748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6" y="3518655"/>
            <a:ext cx="3673699" cy="779131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présentation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6D95FF-CCD4-4C59-832F-BA51C892C491}"/>
              </a:ext>
            </a:extLst>
          </p:cNvPr>
          <p:cNvSpPr/>
          <p:nvPr/>
        </p:nvSpPr>
        <p:spPr>
          <a:xfrm>
            <a:off x="119270" y="4151098"/>
            <a:ext cx="11825631" cy="22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En vous demandant de vous présenter. le recruteur a simplement à dessein: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comprendre votre parcours,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 qui fait que vous êtes   là aujourd’hui. </a:t>
            </a:r>
          </a:p>
        </p:txBody>
      </p:sp>
    </p:spTree>
    <p:extLst>
      <p:ext uri="{BB962C8B-B14F-4D97-AF65-F5344CB8AC3E}">
        <p14:creationId xmlns:p14="http://schemas.microsoft.com/office/powerpoint/2010/main" val="27038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58A79A-C1CD-4724-B3C4-FB8667C18DEB}"/>
              </a:ext>
            </a:extLst>
          </p:cNvPr>
          <p:cNvSpPr/>
          <p:nvPr/>
        </p:nvSpPr>
        <p:spPr>
          <a:xfrm>
            <a:off x="119270" y="731032"/>
            <a:ext cx="11913704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pensez-vous de votre employeur actuel [ou du dernier]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Ne critiquez jamais votre dernière entreprise ou votre dernier patron. Utilisez toujours des termes positifs.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Essayez d’utiliser une déclaration de capacités pour votre dernier employeur.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Qu’espérez-vous être en train de faire dans cinq ans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Indiquez ce que vous espérez apporter à l’entreprise de l’employeur. Par exemple : </a:t>
            </a:r>
            <a:r>
              <a:rPr lang="fr-FR" sz="2400" i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«J’aimerais travailler pour vous à un poste de responsabilité».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Utilisez une déclaration de capacités pour expliquer comment vous envisagez de faire profiter l’entreprise de votre apport.</a:t>
            </a:r>
          </a:p>
        </p:txBody>
      </p:sp>
    </p:spTree>
    <p:extLst>
      <p:ext uri="{BB962C8B-B14F-4D97-AF65-F5344CB8AC3E}">
        <p14:creationId xmlns:p14="http://schemas.microsoft.com/office/powerpoint/2010/main" val="307557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C4C589-489B-4FAD-9293-021C64A7B1C7}"/>
              </a:ext>
            </a:extLst>
          </p:cNvPr>
          <p:cNvSpPr/>
          <p:nvPr/>
        </p:nvSpPr>
        <p:spPr>
          <a:xfrm>
            <a:off x="119270" y="731032"/>
            <a:ext cx="11873948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 rémunération attendez-vous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Évitez de donner un salaire précis. Vous pouvez répondre :</a:t>
            </a:r>
            <a:r>
              <a:rPr lang="fr-FR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Combien avez-vous l’habitude de payer quelqu’un qui a mon expérience ?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permet votre budget pour ce genre de poste ?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Je sais que je dois vous rapporter plus d’argent que je ne vais vous en coûter. Permettez-moi tout d’abord de vous expliquer comment je peux y arriver.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[Utilisez une déclaration de capacités.]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Ou bien vous pouvez demander de ne pas parler d’argent avec l’employeur avant de découvrir si vous vous convenez bien. 	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Proposez de ne vous mettre d’accord sur les conditions de salaire que si vous trouvez tous les deux que vous voulez travailler ensemble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2829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B7D2B2-A7EA-4F41-9667-83BE6E1D74E6}"/>
              </a:ext>
            </a:extLst>
          </p:cNvPr>
          <p:cNvSpPr/>
          <p:nvPr/>
        </p:nvSpPr>
        <p:spPr>
          <a:xfrm>
            <a:off x="139148" y="731032"/>
            <a:ext cx="11913703" cy="5807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vous apportent vos loisirs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Là encore formulez votre réponse avec des bénéfices qui pourront être utiles dans votre travail : goût du challenge, de la compétition, travail en équipe, concentration, endurance physique… expliquez aussi qu’ils concourent à votre équilibre. 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Avez-vous des questions à me poser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vous en avez, profitez-en vraiment. C'est recommandé de répondre OUI à cette question ! Cela montrera votre intérêt et votre motivation. Sinon, si vous êtes vraiment pris par l'émotion et que vous souhaitez en rester là, utilisez une formule du type : « Non je vous remercie, l’entretien que nous avons eu ensemble était tout à fait complet et a répondu pour le moment à l’ensemble des questions que je pouvais me poser ». Mais retenez qu'un candidat qui ne pose pas de question provoque toujours un sentiment négatif. 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15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E53359-5F2A-4E7E-8F51-0B0A32DA8109}"/>
              </a:ext>
            </a:extLst>
          </p:cNvPr>
          <p:cNvSpPr/>
          <p:nvPr/>
        </p:nvSpPr>
        <p:spPr>
          <a:xfrm>
            <a:off x="119270" y="731032"/>
            <a:ext cx="11913703" cy="3341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vous incombe ainsi d’expliquer clairement vos différents choix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pourquoi tel secteur et pas un autre,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pourquoi telle fonction,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pourquoi telle entreprise.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En d’autres termes ton principal objectif a démontré la cohérence de ton projet professionnel</a:t>
            </a: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fr-FR" sz="3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E9D5D45A-E108-412D-B9F2-CDDA96624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25964"/>
            <a:ext cx="5988050" cy="779131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 de projet professionnel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0B0095-0B39-459C-A08D-3C5594DF3FAA}"/>
              </a:ext>
            </a:extLst>
          </p:cNvPr>
          <p:cNvSpPr/>
          <p:nvPr/>
        </p:nvSpPr>
        <p:spPr>
          <a:xfrm>
            <a:off x="119270" y="4531429"/>
            <a:ext cx="11913704" cy="2247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Autre question classique à préparer, celle du projet professionnel.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Le recruteur porte en effet un certain intérêt à cette question car l’un de ses objectifs durant l’entretien est de  questionner et d’envisager votre avenir dans son entreprise  (au-delà du poste auquel tu postules).</a:t>
            </a:r>
            <a:endParaRPr lang="fr-FR" sz="2400" dirty="0"/>
          </a:p>
        </p:txBody>
      </p:sp>
      <p:sp>
        <p:nvSpPr>
          <p:cNvPr id="8" name="AutoShape 5">
            <a:extLst>
              <a:ext uri="{FF2B5EF4-FFF2-40B4-BE49-F238E27FC236}">
                <a16:creationId xmlns:a16="http://schemas.microsoft.com/office/drawing/2014/main" id="{155A9A0A-E792-4F9F-8296-09A46333B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88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>
            <a:extLst>
              <a:ext uri="{FF2B5EF4-FFF2-40B4-BE49-F238E27FC236}">
                <a16:creationId xmlns:a16="http://schemas.microsoft.com/office/drawing/2014/main" id="{E25A83A2-9DDB-4E23-8597-7F6D81532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1531407"/>
            <a:ext cx="8878957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Avant l’entretien : comment préparer son entretien d’embauche ?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B4E71BE1-D4FA-4969-B304-D58E1A64A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752276"/>
            <a:ext cx="5628387" cy="779131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Guide d'entretien d’embauche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70F5EE-CE25-4C5A-9796-12EFA2EB99B4}"/>
              </a:ext>
            </a:extLst>
          </p:cNvPr>
          <p:cNvSpPr/>
          <p:nvPr/>
        </p:nvSpPr>
        <p:spPr>
          <a:xfrm>
            <a:off x="31198" y="2060797"/>
            <a:ext cx="11913703" cy="3895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Informez-vous sur l’entreprise, par le biais des journaux, internet, prospectus, collègues etc. et préparer vos questions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Assurez-vous de bien savoir avec qui vous allez avoir l’entretien, le nom de la personne, sa fonction au sein de l’entreprise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Assurez-vous de bien connaître le chemin pour vous rendre sur les lieux. Faites éventuellement une fois le chemin avant l’entretien, il est très important d’être à l’heure ! </a:t>
            </a:r>
          </a:p>
        </p:txBody>
      </p:sp>
      <p:sp>
        <p:nvSpPr>
          <p:cNvPr id="8" name="AutoShape 5">
            <a:extLst>
              <a:ext uri="{FF2B5EF4-FFF2-40B4-BE49-F238E27FC236}">
                <a16:creationId xmlns:a16="http://schemas.microsoft.com/office/drawing/2014/main" id="{55789C94-B36D-4EF5-A072-6F17D8C50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38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ECAC1D-88F9-48AB-8EA5-D6FF64BBED54}"/>
              </a:ext>
            </a:extLst>
          </p:cNvPr>
          <p:cNvSpPr/>
          <p:nvPr/>
        </p:nvSpPr>
        <p:spPr>
          <a:xfrm>
            <a:off x="159026" y="731032"/>
            <a:ext cx="11873948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Étudiez l’annonce et préparer les questions concernant :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Les tâches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Les exigences et attentes de l’employeur-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euse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Les conditions d’engagement 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Préparez-vous aux questions suivantes :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Pour quelles raisons avez-vous postulé pour ce poste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Pour quelles raisons souhaitez-vous être </a:t>
            </a: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engagé-e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 sein de notre entreprise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Que savez-vous notre entreprise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Quelles sont vos forces et vos faiblesses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Quelle est l’expérience dont vous êtes la plus fière ? </a:t>
            </a:r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3D4D923D-DB20-4900-85FD-B96A35A7C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34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1EB3B8-A747-4ED1-85BA-8A8D5EDA77B0}"/>
              </a:ext>
            </a:extLst>
          </p:cNvPr>
          <p:cNvSpPr/>
          <p:nvPr/>
        </p:nvSpPr>
        <p:spPr>
          <a:xfrm>
            <a:off x="139148" y="742754"/>
            <a:ext cx="11913704" cy="5557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 Quel est l’échec qui vous a le plus marqué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Vous semblez sur </a:t>
            </a: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qualifié-e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 ce poste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 quelles raisons devrions-nous VOUS engager pour ce poste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Que signifie pour vous un esprit d’équipe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Comment gérez-vous les conflits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Comment gérez-vous des situations stressantes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Quelles sont vos exigences de salaire ? (s’informer s’il existe une CCT, consulter les associations professionnelles)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Informez les personnes, que vous avez mentionnées sur votre liste références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CDE51C01-3EEA-4808-9470-64A26F482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684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7BE4A-5164-4EF1-837B-125AB5B32820}"/>
              </a:ext>
            </a:extLst>
          </p:cNvPr>
          <p:cNvSpPr/>
          <p:nvPr/>
        </p:nvSpPr>
        <p:spPr>
          <a:xfrm>
            <a:off x="119270" y="731032"/>
            <a:ext cx="11913703" cy="1679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 : éteignez votre téléphone portable avant l’entretien !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Prenez avec vous un bloc et un stylo pour prendre des notes pendant l’entretien 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FAC06134-1EDF-4B6F-8D02-523096834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27" y="2410659"/>
            <a:ext cx="7668127" cy="45954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Premier contact : comment faire bonne impression 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C842F6-4D18-479D-A7CA-C267F267C332}"/>
              </a:ext>
            </a:extLst>
          </p:cNvPr>
          <p:cNvSpPr/>
          <p:nvPr/>
        </p:nvSpPr>
        <p:spPr>
          <a:xfrm>
            <a:off x="119269" y="2870204"/>
            <a:ext cx="11913703" cy="3895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Portez des habits propres et corrects, sans pour autant vous déguisez, gardez votre style personnel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Faites attention à votre hygiène corporelle : trop de parfum peut être gênant, une mauvaise odeur corporelle effarouche, des dents ou des ongles sales, des cheveux gras donnent une impression d’être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négligé-e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!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Saluez avec une poignée de main (bonjour madame ou monsieur) et regardez la personne dans les yeux ! </a:t>
            </a:r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2323064F-FB7F-4978-9F5B-10E3CDB5B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46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0E58A0-D473-4B04-B643-8C9145877072}"/>
              </a:ext>
            </a:extLst>
          </p:cNvPr>
          <p:cNvSpPr/>
          <p:nvPr/>
        </p:nvSpPr>
        <p:spPr>
          <a:xfrm>
            <a:off x="119270" y="731032"/>
            <a:ext cx="11913704" cy="571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Asseyez-vous qu’après y avoir été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invité-e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fr-FR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4698938D-5817-4A11-A37A-C6B36B35E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1232144"/>
            <a:ext cx="6609348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Premier contact : comment me comporter 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96AEAA-04CE-45E6-A057-DBBC073089AA}"/>
              </a:ext>
            </a:extLst>
          </p:cNvPr>
          <p:cNvSpPr/>
          <p:nvPr/>
        </p:nvSpPr>
        <p:spPr>
          <a:xfrm>
            <a:off x="119270" y="1761534"/>
            <a:ext cx="11913703" cy="500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Tentez d’être vous-même, plus vous serez naturelle, plus vous pourrez faire bonne impression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Cherchez à maintenir le contact visuel pendant l’entretien, un regard abaissé peut donner une impression d’insécurité et d’insincérité !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Montrez votre intérêt et votre motivation en posant des questions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Soyez attentif-</a:t>
            </a: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répondez précisément aux questions posées !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Laissez terminer votre vis-à-vis, ne lui coupez pas la parole, ça peut être perçu comme un manque de politesse.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etc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E3C833FD-F348-4519-8165-DD375725E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77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A21FAF-C85E-4AFB-AEA2-B7BC3BCABC21}"/>
              </a:ext>
            </a:extLst>
          </p:cNvPr>
          <p:cNvSpPr/>
          <p:nvPr/>
        </p:nvSpPr>
        <p:spPr>
          <a:xfrm>
            <a:off x="159026" y="1222770"/>
            <a:ext cx="11873948" cy="5557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L’employeur-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euse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est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autorisé-e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à poser uniquement des questions qui sont en relation avec la place de travail et la prestation à fournir.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Des questions par rapport à l’état de santé / maternité, des condamnations antérieures, l’orientation religieuse, la position politique, l’engagement dans des syndicats ou des associations sont seulement justifiées, si par exemple :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avez une maladie contagieuse et que vous postulez en tant qu’infirmier-ère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enceinte et que vous posez votre candidature en tant que photo-modèle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58DD6F-9157-47CA-8211-DB0562994A42}"/>
              </a:ext>
            </a:extLst>
          </p:cNvPr>
          <p:cNvSpPr/>
          <p:nvPr/>
        </p:nvSpPr>
        <p:spPr>
          <a:xfrm>
            <a:off x="119270" y="731032"/>
            <a:ext cx="5498621" cy="4917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Protection des données personnelles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7723A5DD-86FC-4B07-9801-6AB1ABEC1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476371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1996</Words>
  <Application>Microsoft Office PowerPoint</Application>
  <PresentationFormat>Grand écran</PresentationFormat>
  <Paragraphs>149</Paragraphs>
  <Slides>22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Verdana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Sarah</cp:lastModifiedBy>
  <cp:revision>129</cp:revision>
  <dcterms:created xsi:type="dcterms:W3CDTF">2018-10-25T16:10:57Z</dcterms:created>
  <dcterms:modified xsi:type="dcterms:W3CDTF">2020-03-30T12:12:36Z</dcterms:modified>
</cp:coreProperties>
</file>