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1"/>
  </p:notesMasterIdLst>
  <p:sldIdLst>
    <p:sldId id="256" r:id="rId2"/>
    <p:sldId id="258" r:id="rId3"/>
    <p:sldId id="261" r:id="rId4"/>
    <p:sldId id="30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5" r:id="rId27"/>
    <p:sldId id="284" r:id="rId28"/>
    <p:sldId id="286" r:id="rId29"/>
    <p:sldId id="287" r:id="rId30"/>
    <p:sldId id="288" r:id="rId31"/>
    <p:sldId id="289" r:id="rId32"/>
    <p:sldId id="290" r:id="rId33"/>
    <p:sldId id="291" r:id="rId34"/>
    <p:sldId id="299" r:id="rId35"/>
    <p:sldId id="292" r:id="rId36"/>
    <p:sldId id="293" r:id="rId37"/>
    <p:sldId id="294" r:id="rId38"/>
    <p:sldId id="295" r:id="rId39"/>
    <p:sldId id="306" r:id="rId40"/>
    <p:sldId id="307" r:id="rId41"/>
    <p:sldId id="308" r:id="rId42"/>
    <p:sldId id="309" r:id="rId43"/>
    <p:sldId id="310" r:id="rId44"/>
    <p:sldId id="311" r:id="rId45"/>
    <p:sldId id="312" r:id="rId46"/>
    <p:sldId id="313" r:id="rId47"/>
    <p:sldId id="314" r:id="rId48"/>
    <p:sldId id="315" r:id="rId49"/>
    <p:sldId id="316" r:id="rId50"/>
    <p:sldId id="317" r:id="rId51"/>
    <p:sldId id="318" r:id="rId52"/>
    <p:sldId id="319" r:id="rId53"/>
    <p:sldId id="320" r:id="rId54"/>
    <p:sldId id="321" r:id="rId55"/>
    <p:sldId id="322" r:id="rId56"/>
    <p:sldId id="323" r:id="rId57"/>
    <p:sldId id="324" r:id="rId58"/>
    <p:sldId id="325" r:id="rId59"/>
    <p:sldId id="326" r:id="rId60"/>
    <p:sldId id="327" r:id="rId61"/>
    <p:sldId id="328" r:id="rId62"/>
    <p:sldId id="329" r:id="rId63"/>
    <p:sldId id="330" r:id="rId64"/>
    <p:sldId id="331" r:id="rId65"/>
    <p:sldId id="332" r:id="rId66"/>
    <p:sldId id="333" r:id="rId67"/>
    <p:sldId id="334" r:id="rId68"/>
    <p:sldId id="335" r:id="rId69"/>
    <p:sldId id="336" r:id="rId70"/>
  </p:sldIdLst>
  <p:sldSz cx="9144000" cy="6858000" type="screen4x3"/>
  <p:notesSz cx="7102475" cy="102330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8163" cy="51117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4022725" y="0"/>
            <a:ext cx="3078163" cy="511175"/>
          </a:xfrm>
          <a:prstGeom prst="rect">
            <a:avLst/>
          </a:prstGeom>
        </p:spPr>
        <p:txBody>
          <a:bodyPr vert="horz" lIns="91440" tIns="45720" rIns="91440" bIns="45720" rtlCol="0"/>
          <a:lstStyle>
            <a:lvl1pPr algn="r">
              <a:defRPr sz="1200"/>
            </a:lvl1pPr>
          </a:lstStyle>
          <a:p>
            <a:fld id="{0827DBF4-EBCF-48E7-A454-23A9207170F1}" type="datetimeFigureOut">
              <a:rPr lang="fr-FR" smtClean="0"/>
              <a:pPr/>
              <a:t>01/11/2021</a:t>
            </a:fld>
            <a:endParaRPr lang="fr-FR"/>
          </a:p>
        </p:txBody>
      </p:sp>
      <p:sp>
        <p:nvSpPr>
          <p:cNvPr id="4" name="Espace réservé de l'image des diapositives 3"/>
          <p:cNvSpPr>
            <a:spLocks noGrp="1" noRot="1" noChangeAspect="1"/>
          </p:cNvSpPr>
          <p:nvPr>
            <p:ph type="sldImg" idx="2"/>
          </p:nvPr>
        </p:nvSpPr>
        <p:spPr>
          <a:xfrm>
            <a:off x="992188" y="766763"/>
            <a:ext cx="5118100" cy="383857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709613" y="4860925"/>
            <a:ext cx="5683250" cy="4605338"/>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720263"/>
            <a:ext cx="3078163" cy="51117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4022725" y="9720263"/>
            <a:ext cx="3078163" cy="511175"/>
          </a:xfrm>
          <a:prstGeom prst="rect">
            <a:avLst/>
          </a:prstGeom>
        </p:spPr>
        <p:txBody>
          <a:bodyPr vert="horz" lIns="91440" tIns="45720" rIns="91440" bIns="45720" rtlCol="0" anchor="b"/>
          <a:lstStyle>
            <a:lvl1pPr algn="r">
              <a:defRPr sz="1200"/>
            </a:lvl1pPr>
          </a:lstStyle>
          <a:p>
            <a:fld id="{4C926A95-C561-481C-AFA1-F22337C4AFB6}" type="slidenum">
              <a:rPr lang="fr-FR" smtClean="0"/>
              <a:pPr/>
              <a:t>‹#›</a:t>
            </a:fld>
            <a:endParaRPr lang="fr-FR"/>
          </a:p>
        </p:txBody>
      </p:sp>
    </p:spTree>
    <p:extLst>
      <p:ext uri="{BB962C8B-B14F-4D97-AF65-F5344CB8AC3E}">
        <p14:creationId xmlns:p14="http://schemas.microsoft.com/office/powerpoint/2010/main" val="20701855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4C926A95-C561-481C-AFA1-F22337C4AFB6}" type="slidenum">
              <a:rPr lang="fr-FR" smtClean="0"/>
              <a:pPr/>
              <a:t>29</a:t>
            </a:fld>
            <a:endParaRPr lang="fr-FR"/>
          </a:p>
        </p:txBody>
      </p:sp>
    </p:spTree>
    <p:extLst>
      <p:ext uri="{BB962C8B-B14F-4D97-AF65-F5344CB8AC3E}">
        <p14:creationId xmlns:p14="http://schemas.microsoft.com/office/powerpoint/2010/main" val="4717725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4C926A95-C561-481C-AFA1-F22337C4AFB6}" type="slidenum">
              <a:rPr lang="fr-FR" smtClean="0"/>
              <a:pPr/>
              <a:t>30</a:t>
            </a:fld>
            <a:endParaRPr lang="fr-FR"/>
          </a:p>
        </p:txBody>
      </p:sp>
    </p:spTree>
    <p:extLst>
      <p:ext uri="{BB962C8B-B14F-4D97-AF65-F5344CB8AC3E}">
        <p14:creationId xmlns:p14="http://schemas.microsoft.com/office/powerpoint/2010/main" val="40048403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4C926A95-C561-481C-AFA1-F22337C4AFB6}" type="slidenum">
              <a:rPr lang="fr-FR" smtClean="0"/>
              <a:pPr/>
              <a:t>37</a:t>
            </a:fld>
            <a:endParaRPr lang="fr-FR"/>
          </a:p>
        </p:txBody>
      </p:sp>
    </p:spTree>
    <p:extLst>
      <p:ext uri="{BB962C8B-B14F-4D97-AF65-F5344CB8AC3E}">
        <p14:creationId xmlns:p14="http://schemas.microsoft.com/office/powerpoint/2010/main" val="23531340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806F0AFA-EA72-4758-8224-D11A889D9BCB}" type="slidenum">
              <a:rPr lang="fr-FR" smtClean="0">
                <a:solidFill>
                  <a:prstClr val="black"/>
                </a:solidFill>
              </a:rPr>
              <a:pPr/>
              <a:t>39</a:t>
            </a:fld>
            <a:endParaRPr lang="fr-FR">
              <a:solidFill>
                <a:prstClr val="black"/>
              </a:solidFill>
            </a:endParaRPr>
          </a:p>
        </p:txBody>
      </p:sp>
    </p:spTree>
    <p:extLst>
      <p:ext uri="{BB962C8B-B14F-4D97-AF65-F5344CB8AC3E}">
        <p14:creationId xmlns:p14="http://schemas.microsoft.com/office/powerpoint/2010/main" val="5875718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806F0AFA-EA72-4758-8224-D11A889D9BCB}" type="slidenum">
              <a:rPr lang="fr-FR" smtClean="0">
                <a:solidFill>
                  <a:prstClr val="black"/>
                </a:solidFill>
              </a:rPr>
              <a:pPr/>
              <a:t>40</a:t>
            </a:fld>
            <a:endParaRPr lang="fr-FR">
              <a:solidFill>
                <a:prstClr val="black"/>
              </a:solidFill>
            </a:endParaRPr>
          </a:p>
        </p:txBody>
      </p:sp>
    </p:spTree>
    <p:extLst>
      <p:ext uri="{BB962C8B-B14F-4D97-AF65-F5344CB8AC3E}">
        <p14:creationId xmlns:p14="http://schemas.microsoft.com/office/powerpoint/2010/main" val="24795335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F6AE6F13-6743-4C77-A110-B01F9BA1DBEA}" type="datetimeFigureOut">
              <a:rPr lang="fr-FR" smtClean="0"/>
              <a:pPr/>
              <a:t>01/11/2021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F6D534D-D0DC-49DB-AAEB-F77A50ED627D}"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6AE6F13-6743-4C77-A110-B01F9BA1DBEA}" type="datetimeFigureOut">
              <a:rPr lang="fr-FR" smtClean="0"/>
              <a:pPr/>
              <a:t>01/11/2021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F6D534D-D0DC-49DB-AAEB-F77A50ED627D}"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6AE6F13-6743-4C77-A110-B01F9BA1DBEA}" type="datetimeFigureOut">
              <a:rPr lang="fr-FR" smtClean="0"/>
              <a:pPr/>
              <a:t>01/11/2021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F6D534D-D0DC-49DB-AAEB-F77A50ED627D}"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6AE6F13-6743-4C77-A110-B01F9BA1DBEA}" type="datetimeFigureOut">
              <a:rPr lang="fr-FR" smtClean="0"/>
              <a:pPr/>
              <a:t>01/11/2021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F6D534D-D0DC-49DB-AAEB-F77A50ED627D}"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6AE6F13-6743-4C77-A110-B01F9BA1DBEA}" type="datetimeFigureOut">
              <a:rPr lang="fr-FR" smtClean="0"/>
              <a:pPr/>
              <a:t>01/11/2021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F6D534D-D0DC-49DB-AAEB-F77A50ED627D}"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6AE6F13-6743-4C77-A110-B01F9BA1DBEA}" type="datetimeFigureOut">
              <a:rPr lang="fr-FR" smtClean="0"/>
              <a:pPr/>
              <a:t>01/11/2021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F6D534D-D0DC-49DB-AAEB-F77A50ED627D}"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6AE6F13-6743-4C77-A110-B01F9BA1DBEA}" type="datetimeFigureOut">
              <a:rPr lang="fr-FR" smtClean="0"/>
              <a:pPr/>
              <a:t>01/11/2021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F6D534D-D0DC-49DB-AAEB-F77A50ED627D}"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F6AE6F13-6743-4C77-A110-B01F9BA1DBEA}" type="datetimeFigureOut">
              <a:rPr lang="fr-FR" smtClean="0"/>
              <a:pPr/>
              <a:t>01/11/2021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F6D534D-D0DC-49DB-AAEB-F77A50ED627D}"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6AE6F13-6743-4C77-A110-B01F9BA1DBEA}" type="datetimeFigureOut">
              <a:rPr lang="fr-FR" smtClean="0"/>
              <a:pPr/>
              <a:t>01/11/2021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F6D534D-D0DC-49DB-AAEB-F77A50ED627D}"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6AE6F13-6743-4C77-A110-B01F9BA1DBEA}" type="datetimeFigureOut">
              <a:rPr lang="fr-FR" smtClean="0"/>
              <a:pPr/>
              <a:t>01/11/2021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F6D534D-D0DC-49DB-AAEB-F77A50ED627D}"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6AE6F13-6743-4C77-A110-B01F9BA1DBEA}" type="datetimeFigureOut">
              <a:rPr lang="fr-FR" smtClean="0"/>
              <a:pPr/>
              <a:t>01/11/2021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F6D534D-D0DC-49DB-AAEB-F77A50ED627D}"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AE6F13-6743-4C77-A110-B01F9BA1DBEA}" type="datetimeFigureOut">
              <a:rPr lang="fr-FR" smtClean="0"/>
              <a:pPr/>
              <a:t>01/11/2021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6D534D-D0DC-49DB-AAEB-F77A50ED627D}"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hyperlink" Target="https://www.facebook.com/"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jpe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00034" y="2143116"/>
            <a:ext cx="7772400" cy="2327281"/>
          </a:xfrm>
        </p:spPr>
        <p:txBody>
          <a:bodyPr/>
          <a:lstStyle/>
          <a:p>
            <a:r>
              <a:rPr lang="fr-FR" b="1" dirty="0" smtClean="0">
                <a:solidFill>
                  <a:srgbClr val="FF0000"/>
                </a:solidFill>
              </a:rPr>
              <a:t>Modélisation des applications Web</a:t>
            </a:r>
            <a:endParaRPr lang="fr-FR" b="1" dirty="0">
              <a:solidFill>
                <a:srgbClr val="FF0000"/>
              </a:solidFill>
            </a:endParaRPr>
          </a:p>
        </p:txBody>
      </p:sp>
      <p:sp>
        <p:nvSpPr>
          <p:cNvPr id="3" name="Sous-titre 2"/>
          <p:cNvSpPr>
            <a:spLocks noGrp="1"/>
          </p:cNvSpPr>
          <p:nvPr>
            <p:ph type="subTitle" idx="1"/>
          </p:nvPr>
        </p:nvSpPr>
        <p:spPr>
          <a:xfrm>
            <a:off x="285720" y="285728"/>
            <a:ext cx="8286808" cy="1214446"/>
          </a:xfrm>
        </p:spPr>
        <p:txBody>
          <a:bodyPr>
            <a:normAutofit/>
          </a:bodyPr>
          <a:lstStyle/>
          <a:p>
            <a:r>
              <a:rPr lang="fr-FR" sz="2800" b="1" dirty="0"/>
              <a:t>Intitulé du Master : MASTER PROFESSIONNEL  en STIC </a:t>
            </a:r>
            <a:endParaRPr lang="fr-FR" sz="2800" dirty="0" smtClean="0"/>
          </a:p>
          <a:p>
            <a:r>
              <a:rPr lang="fr-FR" sz="2800" dirty="0" smtClean="0"/>
              <a:t>1ere année</a:t>
            </a:r>
          </a:p>
          <a:p>
            <a:endParaRPr lang="fr-FR" dirty="0"/>
          </a:p>
        </p:txBody>
      </p:sp>
      <p:sp>
        <p:nvSpPr>
          <p:cNvPr id="5" name="ZoneTexte 4"/>
          <p:cNvSpPr txBox="1"/>
          <p:nvPr/>
        </p:nvSpPr>
        <p:spPr>
          <a:xfrm>
            <a:off x="571472" y="5000636"/>
            <a:ext cx="7929618" cy="369332"/>
          </a:xfrm>
          <a:prstGeom prst="rect">
            <a:avLst/>
          </a:prstGeom>
          <a:noFill/>
        </p:spPr>
        <p:txBody>
          <a:bodyPr wrap="square" rtlCol="0">
            <a:spAutoFit/>
          </a:bodyPr>
          <a:lstStyle/>
          <a:p>
            <a:r>
              <a:rPr lang="fr-FR" dirty="0" smtClean="0"/>
              <a:t>Responsable: Dr. M. BOUZAHZAH</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Avantages des applications web</a:t>
            </a:r>
            <a:endParaRPr lang="fr-FR" dirty="0"/>
          </a:p>
        </p:txBody>
      </p:sp>
      <p:sp>
        <p:nvSpPr>
          <p:cNvPr id="3" name="Espace réservé du contenu 2"/>
          <p:cNvSpPr>
            <a:spLocks noGrp="1"/>
          </p:cNvSpPr>
          <p:nvPr>
            <p:ph idx="1"/>
          </p:nvPr>
        </p:nvSpPr>
        <p:spPr/>
        <p:txBody>
          <a:bodyPr>
            <a:normAutofit fontScale="92500" lnSpcReduction="10000"/>
          </a:bodyPr>
          <a:lstStyle/>
          <a:p>
            <a:pPr algn="just"/>
            <a:r>
              <a:rPr lang="fr-FR" b="1" dirty="0" smtClean="0"/>
              <a:t>l'application est placée sur un serveur et les utilisateurs y accèdent par un simple navigateur </a:t>
            </a:r>
          </a:p>
          <a:p>
            <a:pPr lvl="0" algn="just"/>
            <a:r>
              <a:rPr lang="fr-FR" b="1" dirty="0" smtClean="0"/>
              <a:t>il n'est plus nécessaire d'installer un logiciel sur chaque poste, ce qui diminue en grande partie les frais de maintenance et élimine certaines incompatibilités ;</a:t>
            </a:r>
          </a:p>
          <a:p>
            <a:pPr lvl="0" algn="just"/>
            <a:r>
              <a:rPr lang="fr-FR" b="1" dirty="0" smtClean="0"/>
              <a:t>une application bien conçue peut être utilisée par différents types de terminaux (ordinateurs, </a:t>
            </a:r>
            <a:r>
              <a:rPr lang="fr-FR" b="1" dirty="0" err="1" smtClean="0"/>
              <a:t>laptops</a:t>
            </a:r>
            <a:r>
              <a:rPr lang="fr-FR" b="1" dirty="0" smtClean="0"/>
              <a:t>, tablettes, </a:t>
            </a:r>
            <a:r>
              <a:rPr lang="fr-FR" b="1" dirty="0" err="1" smtClean="0"/>
              <a:t>smartphones</a:t>
            </a:r>
            <a:r>
              <a:rPr lang="fr-FR" b="1" dirty="0" smtClean="0"/>
              <a:t>) ;</a:t>
            </a:r>
          </a:p>
          <a:p>
            <a:pPr algn="just">
              <a:buNone/>
            </a:pPr>
            <a:r>
              <a:rPr lang="fr-FR" b="1" dirty="0" smtClean="0"/>
              <a:t> </a:t>
            </a:r>
          </a:p>
          <a:p>
            <a:pPr algn="just"/>
            <a:endParaRPr lang="fr-FR" b="1"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Avantages des applications web</a:t>
            </a:r>
            <a:endParaRPr lang="fr-FR" dirty="0"/>
          </a:p>
        </p:txBody>
      </p:sp>
      <p:sp>
        <p:nvSpPr>
          <p:cNvPr id="3" name="Espace réservé du contenu 2"/>
          <p:cNvSpPr>
            <a:spLocks noGrp="1"/>
          </p:cNvSpPr>
          <p:nvPr>
            <p:ph idx="1"/>
          </p:nvPr>
        </p:nvSpPr>
        <p:spPr/>
        <p:txBody>
          <a:bodyPr>
            <a:normAutofit fontScale="92500"/>
          </a:bodyPr>
          <a:lstStyle/>
          <a:p>
            <a:pPr lvl="0" algn="just"/>
            <a:r>
              <a:rPr lang="fr-FR" b="1" dirty="0" smtClean="0"/>
              <a:t>il n'existe plus de contrainte géographique et on peut envisager un accès pour les utilisateurs nomades en toute sécurité grâce au cryptage des données </a:t>
            </a:r>
          </a:p>
          <a:p>
            <a:pPr lvl="0" algn="just"/>
            <a:r>
              <a:rPr lang="fr-FR" b="1" dirty="0" smtClean="0"/>
              <a:t> des centaines de personnes réparties dans des lieux différents travaillent simultanément sur ce type d'applications car elles sont conçues pour supporter une grande charge qui est souvent répartie sur plusieurs serveurs ;</a:t>
            </a:r>
          </a:p>
          <a:p>
            <a:pPr algn="just"/>
            <a:endParaRPr lang="fr-FR" b="1" dirty="0" smtClean="0"/>
          </a:p>
          <a:p>
            <a:pPr algn="just"/>
            <a:endParaRPr lang="fr-FR" b="1"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Avantages des applications web</a:t>
            </a:r>
            <a:endParaRPr lang="fr-FR" dirty="0"/>
          </a:p>
        </p:txBody>
      </p:sp>
      <p:sp>
        <p:nvSpPr>
          <p:cNvPr id="3" name="Espace réservé du contenu 2"/>
          <p:cNvSpPr>
            <a:spLocks noGrp="1"/>
          </p:cNvSpPr>
          <p:nvPr>
            <p:ph idx="1"/>
          </p:nvPr>
        </p:nvSpPr>
        <p:spPr/>
        <p:txBody>
          <a:bodyPr>
            <a:normAutofit fontScale="85000" lnSpcReduction="10000"/>
          </a:bodyPr>
          <a:lstStyle/>
          <a:p>
            <a:pPr algn="just"/>
            <a:r>
              <a:rPr lang="fr-FR" b="1" dirty="0" smtClean="0"/>
              <a:t>certaines parties de ces applications sont ouvertes aux clients et fournisseurs et facilitent ainsi les échanges d'informations entre les partenaires (B2B)</a:t>
            </a:r>
          </a:p>
          <a:p>
            <a:pPr lvl="0" algn="just"/>
            <a:r>
              <a:rPr lang="fr-FR" b="1" dirty="0" smtClean="0"/>
              <a:t>ces applications sont capables de gérer des données multimédia (textes, photos, vidéos) et les utilisateurs sont à l'aise car habitués à utiliser un navigateur dans le cadre privé ;</a:t>
            </a:r>
          </a:p>
          <a:p>
            <a:pPr lvl="0" algn="just"/>
            <a:r>
              <a:rPr lang="fr-FR" b="1" dirty="0" smtClean="0"/>
              <a:t>pour mettre à jour l'application, il suffit de modifier l'application sur le serveur et tous les postes accèdent instantanément à la nouvelle version.</a:t>
            </a:r>
          </a:p>
          <a:p>
            <a:pPr algn="just"/>
            <a:endParaRPr lang="fr-FR" b="1"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Types d’applications web</a:t>
            </a:r>
            <a:endParaRPr lang="fr-FR" b="1" dirty="0">
              <a:solidFill>
                <a:srgbClr val="FF0000"/>
              </a:solidFill>
            </a:endParaRPr>
          </a:p>
        </p:txBody>
      </p:sp>
      <p:sp>
        <p:nvSpPr>
          <p:cNvPr id="3" name="Espace réservé du contenu 2"/>
          <p:cNvSpPr>
            <a:spLocks noGrp="1"/>
          </p:cNvSpPr>
          <p:nvPr>
            <p:ph idx="1"/>
          </p:nvPr>
        </p:nvSpPr>
        <p:spPr/>
        <p:txBody>
          <a:bodyPr/>
          <a:lstStyle/>
          <a:p>
            <a:pPr algn="just"/>
            <a:r>
              <a:rPr lang="fr-FR" sz="4000" dirty="0" smtClean="0"/>
              <a:t>La classification des application web peut se faire en fonction de la façon dont le contenu de l’application est présenté.</a:t>
            </a:r>
          </a:p>
          <a:p>
            <a:pPr algn="just"/>
            <a:r>
              <a:rPr lang="fr-FR" sz="4000" dirty="0" smtClean="0"/>
              <a:t> On se basant sur ce critère  6 types d’applications web sont distingués:</a:t>
            </a:r>
          </a:p>
          <a:p>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Types de développement d’applications web</a:t>
            </a:r>
            <a:endParaRPr lang="fr-FR" dirty="0"/>
          </a:p>
        </p:txBody>
      </p:sp>
      <p:sp>
        <p:nvSpPr>
          <p:cNvPr id="3" name="Espace réservé du contenu 2"/>
          <p:cNvSpPr>
            <a:spLocks noGrp="1"/>
          </p:cNvSpPr>
          <p:nvPr>
            <p:ph idx="1"/>
          </p:nvPr>
        </p:nvSpPr>
        <p:spPr/>
        <p:txBody>
          <a:bodyPr>
            <a:normAutofit lnSpcReduction="10000"/>
          </a:bodyPr>
          <a:lstStyle/>
          <a:p>
            <a:pPr algn="ctr">
              <a:buNone/>
            </a:pPr>
            <a:r>
              <a:rPr lang="fr-FR" b="1" dirty="0" smtClean="0">
                <a:solidFill>
                  <a:schemeClr val="accent1"/>
                </a:solidFill>
              </a:rPr>
              <a:t>Les applications web statiques</a:t>
            </a:r>
          </a:p>
          <a:p>
            <a:pPr algn="just"/>
            <a:r>
              <a:rPr lang="fr-FR" dirty="0" smtClean="0"/>
              <a:t>ce type d’application contient peu d’informations et, en général, son contenu n’évolue pas ou très peu.</a:t>
            </a:r>
          </a:p>
          <a:p>
            <a:pPr algn="just"/>
            <a:r>
              <a:rPr lang="fr-FR" dirty="0" smtClean="0"/>
              <a:t>Le développement d’applications web se fait habituellement en HTML et CSS. Il peut, néanmoins y avoir des objets animés tels que bannières, GIF, vidéos, etc. Ces applications peuvent être développées avec </a:t>
            </a:r>
            <a:r>
              <a:rPr lang="fr-FR" dirty="0" err="1" smtClean="0"/>
              <a:t>jQuery</a:t>
            </a:r>
            <a:r>
              <a:rPr lang="fr-FR" dirty="0" smtClean="0"/>
              <a:t> et Ajax.</a:t>
            </a:r>
          </a:p>
          <a:p>
            <a:pPr algn="just"/>
            <a:endParaRPr lang="fr-FR" dirty="0" smtClean="0"/>
          </a:p>
          <a:p>
            <a:endParaRPr lang="fr-FR"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Types de développement d’applications web</a:t>
            </a:r>
            <a:endParaRPr lang="fr-FR" dirty="0"/>
          </a:p>
        </p:txBody>
      </p:sp>
      <p:sp>
        <p:nvSpPr>
          <p:cNvPr id="3" name="Espace réservé du contenu 2"/>
          <p:cNvSpPr>
            <a:spLocks noGrp="1"/>
          </p:cNvSpPr>
          <p:nvPr>
            <p:ph idx="1"/>
          </p:nvPr>
        </p:nvSpPr>
        <p:spPr/>
        <p:txBody>
          <a:bodyPr>
            <a:normAutofit/>
          </a:bodyPr>
          <a:lstStyle/>
          <a:p>
            <a:pPr algn="ctr">
              <a:buNone/>
            </a:pPr>
            <a:r>
              <a:rPr lang="fr-FR" b="1" dirty="0" smtClean="0">
                <a:solidFill>
                  <a:schemeClr val="accent1"/>
                </a:solidFill>
              </a:rPr>
              <a:t>Les applications web statiques</a:t>
            </a:r>
          </a:p>
          <a:p>
            <a:pPr algn="just"/>
            <a:r>
              <a:rPr lang="fr-FR" dirty="0" smtClean="0"/>
              <a:t>La modification du contenu des applications statiques n’est pas facile. Pour ce faire, vous devez télécharger le code HTML, l’éditer, puis l’uploader de nouveau sur le serveur.</a:t>
            </a:r>
          </a:p>
          <a:p>
            <a:pPr algn="just"/>
            <a:r>
              <a:rPr lang="fr-FR" dirty="0" smtClean="0"/>
              <a:t>Deux exemples typiques des applications web statiques sont le portfolio professionnel et le curriculum vitae numérique.</a:t>
            </a:r>
          </a:p>
          <a:p>
            <a:endParaRPr lang="fr-FR"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Types de développement d’applications web</a:t>
            </a:r>
            <a:endParaRPr lang="fr-FR" dirty="0"/>
          </a:p>
        </p:txBody>
      </p:sp>
      <p:sp>
        <p:nvSpPr>
          <p:cNvPr id="3" name="Espace réservé du contenu 2"/>
          <p:cNvSpPr>
            <a:spLocks noGrp="1"/>
          </p:cNvSpPr>
          <p:nvPr>
            <p:ph idx="1"/>
          </p:nvPr>
        </p:nvSpPr>
        <p:spPr>
          <a:xfrm>
            <a:off x="457200" y="1600200"/>
            <a:ext cx="8401080" cy="4525963"/>
          </a:xfrm>
        </p:spPr>
        <p:txBody>
          <a:bodyPr>
            <a:normAutofit fontScale="92500" lnSpcReduction="20000"/>
          </a:bodyPr>
          <a:lstStyle/>
          <a:p>
            <a:pPr algn="ctr">
              <a:buNone/>
            </a:pPr>
            <a:r>
              <a:rPr lang="fr-FR" b="1" dirty="0" smtClean="0">
                <a:solidFill>
                  <a:schemeClr val="accent1"/>
                </a:solidFill>
              </a:rPr>
              <a:t>Les applications web dynamiques</a:t>
            </a:r>
          </a:p>
          <a:p>
            <a:pPr algn="just"/>
            <a:r>
              <a:rPr lang="fr-FR" dirty="0" smtClean="0"/>
              <a:t>Les applications web dynamiques sont plus complexes sur le plan technique. </a:t>
            </a:r>
          </a:p>
          <a:p>
            <a:pPr algn="just"/>
            <a:r>
              <a:rPr lang="fr-FR" dirty="0" smtClean="0"/>
              <a:t>Elles utilisent des bases de données pour charger des informations. </a:t>
            </a:r>
          </a:p>
          <a:p>
            <a:pPr algn="just"/>
            <a:r>
              <a:rPr lang="fr-FR" dirty="0" smtClean="0"/>
              <a:t>Le contenu de ces applications mis à jour à chaque fois que l’utilisateur se connecte à l’application. </a:t>
            </a:r>
          </a:p>
          <a:p>
            <a:pPr algn="just"/>
            <a:r>
              <a:rPr lang="fr-FR" dirty="0" smtClean="0"/>
              <a:t>Il existe de nombreux langages de programmation pour le développement d’applications web dynamiques. PHP et ASP sont les plus répandus, car ils facilitent l’organisation du contenu.</a:t>
            </a:r>
          </a:p>
          <a:p>
            <a:pPr algn="just"/>
            <a:endParaRPr lang="fr-FR"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Types de développement d’applications web</a:t>
            </a:r>
            <a:endParaRPr lang="fr-FR" dirty="0"/>
          </a:p>
        </p:txBody>
      </p:sp>
      <p:sp>
        <p:nvSpPr>
          <p:cNvPr id="3" name="Espace réservé du contenu 2"/>
          <p:cNvSpPr>
            <a:spLocks noGrp="1"/>
          </p:cNvSpPr>
          <p:nvPr>
            <p:ph idx="1"/>
          </p:nvPr>
        </p:nvSpPr>
        <p:spPr>
          <a:xfrm>
            <a:off x="457200" y="1600200"/>
            <a:ext cx="8401080" cy="4525963"/>
          </a:xfrm>
        </p:spPr>
        <p:txBody>
          <a:bodyPr>
            <a:normAutofit/>
          </a:bodyPr>
          <a:lstStyle/>
          <a:p>
            <a:pPr algn="ctr">
              <a:buNone/>
            </a:pPr>
            <a:r>
              <a:rPr lang="fr-FR" b="1" dirty="0" smtClean="0">
                <a:solidFill>
                  <a:schemeClr val="accent1"/>
                </a:solidFill>
              </a:rPr>
              <a:t>Les applications web dynamiques</a:t>
            </a:r>
          </a:p>
          <a:p>
            <a:pPr algn="just"/>
            <a:r>
              <a:rPr lang="fr-FR" dirty="0" smtClean="0"/>
              <a:t>L’actualisation d’une application dynamique est très simple, et il n’est même pas nécessaire d’entrer dans le serveur pour faire des modifications. </a:t>
            </a:r>
          </a:p>
          <a:p>
            <a:pPr algn="just"/>
            <a:endParaRPr lang="fr-FR"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Types de développement d’applications web</a:t>
            </a:r>
            <a:endParaRPr lang="fr-FR" dirty="0"/>
          </a:p>
        </p:txBody>
      </p:sp>
      <p:sp>
        <p:nvSpPr>
          <p:cNvPr id="3" name="Espace réservé du contenu 2"/>
          <p:cNvSpPr>
            <a:spLocks noGrp="1"/>
          </p:cNvSpPr>
          <p:nvPr>
            <p:ph idx="1"/>
          </p:nvPr>
        </p:nvSpPr>
        <p:spPr>
          <a:xfrm>
            <a:off x="457200" y="1600200"/>
            <a:ext cx="8401080" cy="4525963"/>
          </a:xfrm>
        </p:spPr>
        <p:txBody>
          <a:bodyPr>
            <a:normAutofit fontScale="92500" lnSpcReduction="10000"/>
          </a:bodyPr>
          <a:lstStyle/>
          <a:p>
            <a:pPr algn="ctr">
              <a:buNone/>
            </a:pPr>
            <a:r>
              <a:rPr lang="fr-FR" b="1" dirty="0" smtClean="0">
                <a:solidFill>
                  <a:schemeClr val="accent1"/>
                </a:solidFill>
              </a:rPr>
              <a:t>Les applications web de type e-commerce</a:t>
            </a:r>
          </a:p>
          <a:p>
            <a:pPr algn="just"/>
            <a:r>
              <a:rPr lang="fr-FR" dirty="0" smtClean="0"/>
              <a:t>Le développement d’une application web de type e-shop (commerce numérique) est plus complexe, car elle doit permettre les paiements électroniques par carte de crédit, </a:t>
            </a:r>
            <a:r>
              <a:rPr lang="fr-FR" dirty="0" err="1" smtClean="0"/>
              <a:t>PayPal</a:t>
            </a:r>
            <a:r>
              <a:rPr lang="fr-FR" dirty="0" smtClean="0"/>
              <a:t> ou autre mode de paiement.</a:t>
            </a:r>
          </a:p>
          <a:p>
            <a:pPr algn="just"/>
            <a:r>
              <a:rPr lang="fr-FR" dirty="0" smtClean="0"/>
              <a:t>Le développeur doit également créer un panel de gestion pour l’administrateur afin que ce dernier puisse mettre en vente des produits, faire des mises à jour et gérer les commandes.</a:t>
            </a:r>
          </a:p>
          <a:p>
            <a:pPr algn="just"/>
            <a:endParaRPr lang="fr-FR"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Types de développement d’applications web</a:t>
            </a:r>
            <a:endParaRPr lang="fr-FR" dirty="0"/>
          </a:p>
        </p:txBody>
      </p:sp>
      <p:sp>
        <p:nvSpPr>
          <p:cNvPr id="3" name="Espace réservé du contenu 2"/>
          <p:cNvSpPr>
            <a:spLocks noGrp="1"/>
          </p:cNvSpPr>
          <p:nvPr>
            <p:ph idx="1"/>
          </p:nvPr>
        </p:nvSpPr>
        <p:spPr>
          <a:xfrm>
            <a:off x="457200" y="1600200"/>
            <a:ext cx="8401080" cy="4525963"/>
          </a:xfrm>
        </p:spPr>
        <p:txBody>
          <a:bodyPr>
            <a:normAutofit/>
          </a:bodyPr>
          <a:lstStyle/>
          <a:p>
            <a:pPr algn="ctr">
              <a:buNone/>
            </a:pPr>
            <a:r>
              <a:rPr lang="fr-FR" b="1" dirty="0" smtClean="0">
                <a:solidFill>
                  <a:schemeClr val="accent1"/>
                </a:solidFill>
              </a:rPr>
              <a:t>Les applications web de type portail</a:t>
            </a:r>
          </a:p>
          <a:p>
            <a:pPr algn="just"/>
            <a:r>
              <a:rPr lang="fr-FR" dirty="0" smtClean="0"/>
              <a:t>Il s’agit d’une application dont la page d’accueil permet d’accéder aux différentes sections ou catégories.</a:t>
            </a:r>
          </a:p>
          <a:p>
            <a:pPr algn="just"/>
            <a:r>
              <a:rPr lang="fr-FR" dirty="0" smtClean="0"/>
              <a:t> Son contenu peut être très varié : forums, chats, e-mail, moteurs de recherche, formulaire d’enregistrement, contenu le plus récent, etc.</a:t>
            </a:r>
          </a:p>
          <a:p>
            <a:pPr algn="just">
              <a:buNone/>
            </a:pPr>
            <a:endParaRPr lang="fr-FR"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b="1" dirty="0"/>
              <a:t>Semestre </a:t>
            </a:r>
            <a:r>
              <a:rPr lang="fr-FR" b="1" i="1" dirty="0"/>
              <a:t>: </a:t>
            </a:r>
            <a:r>
              <a:rPr lang="fr-FR" b="1" dirty="0"/>
              <a:t>01</a:t>
            </a:r>
            <a:endParaRPr lang="fr-FR" dirty="0"/>
          </a:p>
          <a:p>
            <a:r>
              <a:rPr lang="fr-FR" b="1" dirty="0"/>
              <a:t>Intitulé d l’UE : UEF1</a:t>
            </a:r>
            <a:endParaRPr lang="fr-FR" dirty="0"/>
          </a:p>
          <a:p>
            <a:r>
              <a:rPr lang="fr-FR" b="1" dirty="0"/>
              <a:t>Intitulé de la Matière</a:t>
            </a:r>
            <a:r>
              <a:rPr lang="fr-FR" dirty="0"/>
              <a:t> :   Modélisation des Applications Web</a:t>
            </a:r>
          </a:p>
          <a:p>
            <a:r>
              <a:rPr lang="fr-FR" b="1" dirty="0"/>
              <a:t>Crédits : 4</a:t>
            </a:r>
            <a:endParaRPr lang="fr-FR" dirty="0"/>
          </a:p>
          <a:p>
            <a:r>
              <a:rPr lang="fr-FR" b="1" dirty="0"/>
              <a:t>Coefficients : 2</a:t>
            </a:r>
            <a:endParaRPr lang="fr-FR" dirty="0"/>
          </a:p>
          <a:p>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Types de développement d’applications web</a:t>
            </a:r>
            <a:endParaRPr lang="fr-FR" dirty="0"/>
          </a:p>
        </p:txBody>
      </p:sp>
      <p:sp>
        <p:nvSpPr>
          <p:cNvPr id="3" name="Espace réservé du contenu 2"/>
          <p:cNvSpPr>
            <a:spLocks noGrp="1"/>
          </p:cNvSpPr>
          <p:nvPr>
            <p:ph idx="1"/>
          </p:nvPr>
        </p:nvSpPr>
        <p:spPr>
          <a:xfrm>
            <a:off x="457200" y="1600200"/>
            <a:ext cx="8401080" cy="4525963"/>
          </a:xfrm>
        </p:spPr>
        <p:txBody>
          <a:bodyPr>
            <a:normAutofit/>
          </a:bodyPr>
          <a:lstStyle/>
          <a:p>
            <a:pPr algn="ctr">
              <a:buNone/>
            </a:pPr>
            <a:r>
              <a:rPr lang="fr-FR" b="1" dirty="0" smtClean="0">
                <a:solidFill>
                  <a:schemeClr val="accent1"/>
                </a:solidFill>
              </a:rPr>
              <a:t>Les applications web animées</a:t>
            </a:r>
          </a:p>
          <a:p>
            <a:pPr algn="just"/>
            <a:r>
              <a:rPr lang="fr-FR" dirty="0" smtClean="0"/>
              <a:t>La technologie FLASH est indispensable pour le développement d’applications web animées. Elle sert à créer le contenu avec des effets d’animation.</a:t>
            </a:r>
          </a:p>
          <a:p>
            <a:pPr algn="just"/>
            <a:r>
              <a:rPr lang="fr-FR" dirty="0" smtClean="0"/>
              <a:t> Permettant un design plus créatif et moderne, FLASH est l’une des technologies les plus utilisées par les designers. </a:t>
            </a:r>
          </a:p>
          <a:p>
            <a:pPr algn="just">
              <a:buNone/>
            </a:pPr>
            <a:endParaRPr lang="fr-FR"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Types de développement d’applications web</a:t>
            </a:r>
            <a:endParaRPr lang="fr-FR" dirty="0"/>
          </a:p>
        </p:txBody>
      </p:sp>
      <p:sp>
        <p:nvSpPr>
          <p:cNvPr id="3" name="Espace réservé du contenu 2"/>
          <p:cNvSpPr>
            <a:spLocks noGrp="1"/>
          </p:cNvSpPr>
          <p:nvPr>
            <p:ph idx="1"/>
          </p:nvPr>
        </p:nvSpPr>
        <p:spPr>
          <a:xfrm>
            <a:off x="457200" y="1600200"/>
            <a:ext cx="8401080" cy="4525963"/>
          </a:xfrm>
        </p:spPr>
        <p:txBody>
          <a:bodyPr>
            <a:normAutofit/>
          </a:bodyPr>
          <a:lstStyle/>
          <a:p>
            <a:pPr algn="ctr">
              <a:buNone/>
            </a:pPr>
            <a:r>
              <a:rPr lang="fr-FR" b="1" dirty="0" smtClean="0">
                <a:solidFill>
                  <a:schemeClr val="accent1"/>
                </a:solidFill>
              </a:rPr>
              <a:t>Les applications web animées</a:t>
            </a:r>
          </a:p>
          <a:p>
            <a:pPr algn="just"/>
            <a:r>
              <a:rPr lang="fr-FR" dirty="0" smtClean="0"/>
              <a:t>L’inconvénient des applications web animées est le risque d’un référencement faible, car la technologie utilisée empêche les moteurs de recherche de lire correctement les informations.</a:t>
            </a:r>
          </a:p>
          <a:p>
            <a:pPr algn="just">
              <a:buNone/>
            </a:pPr>
            <a:endParaRPr lang="fr-FR" b="1"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Types de développement d’applications web</a:t>
            </a:r>
            <a:endParaRPr lang="fr-FR" dirty="0"/>
          </a:p>
        </p:txBody>
      </p:sp>
      <p:sp>
        <p:nvSpPr>
          <p:cNvPr id="3" name="Espace réservé du contenu 2"/>
          <p:cNvSpPr>
            <a:spLocks noGrp="1"/>
          </p:cNvSpPr>
          <p:nvPr>
            <p:ph idx="1"/>
          </p:nvPr>
        </p:nvSpPr>
        <p:spPr>
          <a:xfrm>
            <a:off x="457200" y="1600200"/>
            <a:ext cx="8401080" cy="4525963"/>
          </a:xfrm>
        </p:spPr>
        <p:txBody>
          <a:bodyPr>
            <a:normAutofit fontScale="92500" lnSpcReduction="10000"/>
          </a:bodyPr>
          <a:lstStyle/>
          <a:p>
            <a:pPr algn="ctr">
              <a:buNone/>
            </a:pPr>
            <a:r>
              <a:rPr lang="fr-FR" b="1" dirty="0" smtClean="0">
                <a:solidFill>
                  <a:schemeClr val="accent1"/>
                </a:solidFill>
              </a:rPr>
              <a:t>Les applications de type « contenant manager»</a:t>
            </a:r>
          </a:p>
          <a:p>
            <a:pPr algn="just"/>
            <a:r>
              <a:rPr lang="fr-FR" dirty="0" smtClean="0"/>
              <a:t>Les applications web dont le contenu doit être souvent mis à jour nécessitent l’installation d’un système de gestion de contenu (Content Management System, CMS) à travers lequel l’administrateur aura la possibilité d’apporter des modifications.</a:t>
            </a:r>
          </a:p>
          <a:p>
            <a:pPr algn="just"/>
            <a:r>
              <a:rPr lang="fr-FR" dirty="0" smtClean="0"/>
              <a:t>Ces systèmes de gestion sont intuitifs et très faciles à gérer. Les CMS les plus connus sont : </a:t>
            </a:r>
            <a:r>
              <a:rPr lang="fr-FR" dirty="0" err="1" smtClean="0"/>
              <a:t>Wordpress</a:t>
            </a:r>
            <a:r>
              <a:rPr lang="fr-FR" dirty="0" smtClean="0"/>
              <a:t>, </a:t>
            </a:r>
            <a:r>
              <a:rPr lang="fr-FR" dirty="0" err="1" smtClean="0"/>
              <a:t>Joomla</a:t>
            </a:r>
            <a:r>
              <a:rPr lang="fr-FR" dirty="0" smtClean="0"/>
              <a:t>, </a:t>
            </a:r>
            <a:r>
              <a:rPr lang="fr-FR" dirty="0" err="1" smtClean="0"/>
              <a:t>Drupal</a:t>
            </a:r>
            <a:endParaRPr lang="fr-FR" dirty="0" smtClean="0"/>
          </a:p>
          <a:p>
            <a:pPr algn="just"/>
            <a:endParaRPr lang="fr-FR" b="1"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Types de développement d’applications web</a:t>
            </a:r>
            <a:endParaRPr lang="fr-FR" dirty="0"/>
          </a:p>
        </p:txBody>
      </p:sp>
      <p:sp>
        <p:nvSpPr>
          <p:cNvPr id="3" name="Espace réservé du contenu 2"/>
          <p:cNvSpPr>
            <a:spLocks noGrp="1"/>
          </p:cNvSpPr>
          <p:nvPr>
            <p:ph idx="1"/>
          </p:nvPr>
        </p:nvSpPr>
        <p:spPr>
          <a:xfrm>
            <a:off x="457200" y="1600200"/>
            <a:ext cx="8401080" cy="4525963"/>
          </a:xfrm>
        </p:spPr>
        <p:txBody>
          <a:bodyPr>
            <a:normAutofit fontScale="92500" lnSpcReduction="10000"/>
          </a:bodyPr>
          <a:lstStyle/>
          <a:p>
            <a:pPr algn="ctr">
              <a:buNone/>
            </a:pPr>
            <a:r>
              <a:rPr lang="fr-FR" b="1" dirty="0" smtClean="0">
                <a:solidFill>
                  <a:schemeClr val="accent1"/>
                </a:solidFill>
              </a:rPr>
              <a:t>considérations sur le développement d’applications web</a:t>
            </a:r>
          </a:p>
          <a:p>
            <a:pPr algn="just"/>
            <a:r>
              <a:rPr lang="fr-FR" dirty="0" smtClean="0"/>
              <a:t>Chaque type d’application web présente des avantages et des inconvénients, mais il faut garder à l’esprit qu’il s’agit d’applications web et non d’applications natives.</a:t>
            </a:r>
          </a:p>
          <a:p>
            <a:pPr algn="just"/>
            <a:r>
              <a:rPr lang="fr-FR" dirty="0" smtClean="0"/>
              <a:t>Il faut respecter les règles de gestion de cookies et s’assurer de la sécurité pour empêcher les attaques des pirates, comme pour un site web.</a:t>
            </a:r>
          </a:p>
          <a:p>
            <a:pPr algn="just">
              <a:buNone/>
            </a:pPr>
            <a:r>
              <a:rPr lang="fr-FR" dirty="0" smtClean="0"/>
              <a:t> </a:t>
            </a:r>
            <a:endParaRPr lang="fr-FR" b="1"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Les applications web Vs les applications natives</a:t>
            </a:r>
            <a:endParaRPr lang="fr-FR" dirty="0"/>
          </a:p>
        </p:txBody>
      </p:sp>
      <p:sp>
        <p:nvSpPr>
          <p:cNvPr id="3" name="Espace réservé du contenu 2"/>
          <p:cNvSpPr>
            <a:spLocks noGrp="1"/>
          </p:cNvSpPr>
          <p:nvPr>
            <p:ph idx="1"/>
          </p:nvPr>
        </p:nvSpPr>
        <p:spPr>
          <a:xfrm>
            <a:off x="457200" y="1600200"/>
            <a:ext cx="8401080" cy="4525963"/>
          </a:xfrm>
        </p:spPr>
        <p:txBody>
          <a:bodyPr>
            <a:normAutofit/>
          </a:bodyPr>
          <a:lstStyle/>
          <a:p>
            <a:pPr algn="just"/>
            <a:endParaRPr lang="fr-FR" dirty="0" smtClean="0"/>
          </a:p>
          <a:p>
            <a:pPr algn="just"/>
            <a:endParaRPr lang="fr-FR" dirty="0" smtClean="0"/>
          </a:p>
          <a:p>
            <a:pPr algn="just"/>
            <a:r>
              <a:rPr lang="fr-FR" dirty="0" smtClean="0"/>
              <a:t>Les différences entre une application Web et une application native classique relèvent principalement de l’ordre technique, à savoir la programmation.</a:t>
            </a:r>
          </a:p>
          <a:p>
            <a:pPr algn="just">
              <a:buNone/>
            </a:pPr>
            <a:r>
              <a:rPr lang="fr-FR" dirty="0" smtClean="0"/>
              <a:t> </a:t>
            </a:r>
            <a:endParaRPr lang="fr-FR" b="1"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Les applications web Vs les applications natives</a:t>
            </a:r>
            <a:endParaRPr lang="fr-FR" dirty="0"/>
          </a:p>
        </p:txBody>
      </p:sp>
      <p:sp>
        <p:nvSpPr>
          <p:cNvPr id="3" name="Espace réservé du contenu 2"/>
          <p:cNvSpPr>
            <a:spLocks noGrp="1"/>
          </p:cNvSpPr>
          <p:nvPr>
            <p:ph idx="1"/>
          </p:nvPr>
        </p:nvSpPr>
        <p:spPr>
          <a:xfrm>
            <a:off x="457200" y="1600200"/>
            <a:ext cx="8401080" cy="4525963"/>
          </a:xfrm>
        </p:spPr>
        <p:txBody>
          <a:bodyPr>
            <a:normAutofit fontScale="85000" lnSpcReduction="20000"/>
          </a:bodyPr>
          <a:lstStyle/>
          <a:p>
            <a:pPr algn="ctr">
              <a:buNone/>
            </a:pPr>
            <a:r>
              <a:rPr lang="fr-FR" dirty="0" smtClean="0">
                <a:solidFill>
                  <a:schemeClr val="accent1"/>
                </a:solidFill>
              </a:rPr>
              <a:t>Les applications natives</a:t>
            </a:r>
          </a:p>
          <a:p>
            <a:pPr algn="just"/>
            <a:r>
              <a:rPr lang="fr-FR" dirty="0" smtClean="0"/>
              <a:t> Les applications natives sont programmées pour une plateforme spécifique.</a:t>
            </a:r>
          </a:p>
          <a:p>
            <a:pPr algn="just"/>
            <a:r>
              <a:rPr lang="fr-FR" dirty="0" smtClean="0"/>
              <a:t>Cette plateforme peut être un système d’exploitation comme </a:t>
            </a:r>
            <a:r>
              <a:rPr lang="fr-FR" dirty="0" err="1" smtClean="0"/>
              <a:t>Android</a:t>
            </a:r>
            <a:r>
              <a:rPr lang="fr-FR" dirty="0" smtClean="0"/>
              <a:t> ou </a:t>
            </a:r>
            <a:r>
              <a:rPr lang="fr-FR" dirty="0" err="1" smtClean="0"/>
              <a:t>iOS</a:t>
            </a:r>
            <a:r>
              <a:rPr lang="fr-FR" dirty="0" smtClean="0"/>
              <a:t> ou encore un système d’exploitation comme Windows pour appareils de bureau.</a:t>
            </a:r>
          </a:p>
          <a:p>
            <a:pPr algn="just"/>
            <a:r>
              <a:rPr lang="fr-FR" dirty="0" smtClean="0"/>
              <a:t>Si des développeurs souhaitent couvrir </a:t>
            </a:r>
            <a:r>
              <a:rPr lang="fr-FR" b="1" dirty="0" smtClean="0"/>
              <a:t>plusieurs systèmes d’exploitation</a:t>
            </a:r>
            <a:r>
              <a:rPr lang="fr-FR" dirty="0" smtClean="0"/>
              <a:t>, ils doivent programmer une application pour chacune de ces plateformes. Cela nécessite donc un investissement bien plus important qu’avec une application Web.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Les applications web Vs les applications natives</a:t>
            </a:r>
            <a:endParaRPr lang="fr-FR" dirty="0"/>
          </a:p>
        </p:txBody>
      </p:sp>
      <p:sp>
        <p:nvSpPr>
          <p:cNvPr id="3" name="Espace réservé du contenu 2"/>
          <p:cNvSpPr>
            <a:spLocks noGrp="1"/>
          </p:cNvSpPr>
          <p:nvPr>
            <p:ph idx="1"/>
          </p:nvPr>
        </p:nvSpPr>
        <p:spPr>
          <a:xfrm>
            <a:off x="457200" y="1600200"/>
            <a:ext cx="8401080" cy="4525963"/>
          </a:xfrm>
        </p:spPr>
        <p:txBody>
          <a:bodyPr>
            <a:normAutofit/>
          </a:bodyPr>
          <a:lstStyle/>
          <a:p>
            <a:pPr algn="ctr">
              <a:buNone/>
            </a:pPr>
            <a:r>
              <a:rPr lang="fr-FR" dirty="0" smtClean="0">
                <a:solidFill>
                  <a:schemeClr val="accent1"/>
                </a:solidFill>
              </a:rPr>
              <a:t>Les applications natives</a:t>
            </a:r>
          </a:p>
          <a:p>
            <a:pPr algn="just"/>
            <a:r>
              <a:rPr lang="fr-FR" dirty="0" smtClean="0"/>
              <a:t>Une application native utilise la mémoire de l’appareil utilisé.</a:t>
            </a:r>
          </a:p>
          <a:p>
            <a:pPr algn="just"/>
            <a:r>
              <a:rPr lang="fr-FR" dirty="0" smtClean="0"/>
              <a:t>Concernant la </a:t>
            </a:r>
            <a:r>
              <a:rPr lang="fr-FR" b="1" dirty="0" smtClean="0"/>
              <a:t>sécurité</a:t>
            </a:r>
            <a:r>
              <a:rPr lang="fr-FR" dirty="0" smtClean="0"/>
              <a:t> : avec une application native, les failles existantes peuvent seulement être comblées en mettant à jour l’application ou en téléchargeant sa dernière version.</a:t>
            </a:r>
            <a:endParaRPr lang="fr-FR" b="1"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Les applications web Vs les applications natives</a:t>
            </a:r>
            <a:endParaRPr lang="fr-FR" dirty="0"/>
          </a:p>
        </p:txBody>
      </p:sp>
      <p:sp>
        <p:nvSpPr>
          <p:cNvPr id="3" name="Espace réservé du contenu 2"/>
          <p:cNvSpPr>
            <a:spLocks noGrp="1"/>
          </p:cNvSpPr>
          <p:nvPr>
            <p:ph idx="1"/>
          </p:nvPr>
        </p:nvSpPr>
        <p:spPr>
          <a:xfrm>
            <a:off x="457200" y="1600200"/>
            <a:ext cx="8401080" cy="4525963"/>
          </a:xfrm>
        </p:spPr>
        <p:txBody>
          <a:bodyPr>
            <a:normAutofit/>
          </a:bodyPr>
          <a:lstStyle/>
          <a:p>
            <a:pPr algn="ctr">
              <a:buNone/>
            </a:pPr>
            <a:r>
              <a:rPr lang="fr-FR" dirty="0" smtClean="0">
                <a:solidFill>
                  <a:schemeClr val="accent1"/>
                </a:solidFill>
              </a:rPr>
              <a:t>Les applications web</a:t>
            </a:r>
          </a:p>
          <a:p>
            <a:pPr algn="just"/>
            <a:r>
              <a:rPr lang="fr-FR" dirty="0" smtClean="0"/>
              <a:t>Les applications Web sont moins adaptées aux supports sur lesquels elles se trouvent, mais elles fonctionnent correctement sur </a:t>
            </a:r>
            <a:r>
              <a:rPr lang="fr-FR" b="1" dirty="0" smtClean="0"/>
              <a:t>tous les matériels et appareils possibles.</a:t>
            </a:r>
          </a:p>
          <a:p>
            <a:pPr algn="just"/>
            <a:r>
              <a:rPr lang="fr-FR" dirty="0" smtClean="0"/>
              <a:t>Une seule application suffit pour recouvrir toutes les plateformes.</a:t>
            </a:r>
          </a:p>
          <a:p>
            <a:endParaRPr lang="fr-FR" dirty="0" smtClean="0">
              <a:solidFill>
                <a:schemeClr val="accent1"/>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Les applications web Vs les applications natives</a:t>
            </a:r>
            <a:endParaRPr lang="fr-FR" dirty="0"/>
          </a:p>
        </p:txBody>
      </p:sp>
      <p:sp>
        <p:nvSpPr>
          <p:cNvPr id="3" name="Espace réservé du contenu 2"/>
          <p:cNvSpPr>
            <a:spLocks noGrp="1"/>
          </p:cNvSpPr>
          <p:nvPr>
            <p:ph idx="1"/>
          </p:nvPr>
        </p:nvSpPr>
        <p:spPr>
          <a:xfrm>
            <a:off x="457200" y="1600200"/>
            <a:ext cx="8401080" cy="4525963"/>
          </a:xfrm>
        </p:spPr>
        <p:txBody>
          <a:bodyPr>
            <a:normAutofit/>
          </a:bodyPr>
          <a:lstStyle/>
          <a:p>
            <a:pPr algn="ctr">
              <a:buNone/>
            </a:pPr>
            <a:r>
              <a:rPr lang="fr-FR" dirty="0" smtClean="0">
                <a:solidFill>
                  <a:schemeClr val="accent1"/>
                </a:solidFill>
              </a:rPr>
              <a:t>Les applications web</a:t>
            </a:r>
          </a:p>
          <a:p>
            <a:pPr algn="just"/>
            <a:r>
              <a:rPr lang="fr-FR" dirty="0" smtClean="0"/>
              <a:t>Concernant la sécurité, un navigateur Web comporte des </a:t>
            </a:r>
            <a:r>
              <a:rPr lang="fr-FR" b="1" dirty="0" smtClean="0"/>
              <a:t>mises à jour automatiques directes pour ses applications</a:t>
            </a:r>
            <a:r>
              <a:rPr lang="fr-FR" dirty="0" smtClean="0"/>
              <a:t>, afin que ses utilisateurs n‘accèdent qu’à la version la plus sûre. Les applications Web sont donc plus avantageuses et plus rapides à produire. </a:t>
            </a:r>
          </a:p>
          <a:p>
            <a:pPr algn="just"/>
            <a:endParaRPr lang="fr-FR" dirty="0" smtClean="0">
              <a:solidFill>
                <a:schemeClr val="accent1"/>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285728"/>
            <a:ext cx="7772400" cy="1470025"/>
          </a:xfrm>
        </p:spPr>
        <p:txBody>
          <a:bodyPr/>
          <a:lstStyle/>
          <a:p>
            <a:r>
              <a:rPr lang="fr-FR" b="1" dirty="0" smtClean="0">
                <a:solidFill>
                  <a:srgbClr val="FF0000"/>
                </a:solidFill>
              </a:rPr>
              <a:t>Application Web Vs Site Web</a:t>
            </a:r>
            <a:endParaRPr lang="fr-FR" b="1" dirty="0">
              <a:solidFill>
                <a:srgbClr val="FF0000"/>
              </a:solidFill>
            </a:endParaRPr>
          </a:p>
        </p:txBody>
      </p:sp>
      <p:sp>
        <p:nvSpPr>
          <p:cNvPr id="3" name="Sous-titre 2"/>
          <p:cNvSpPr>
            <a:spLocks noGrp="1"/>
          </p:cNvSpPr>
          <p:nvPr>
            <p:ph type="subTitle" idx="1"/>
          </p:nvPr>
        </p:nvSpPr>
        <p:spPr>
          <a:xfrm>
            <a:off x="727611" y="1561780"/>
            <a:ext cx="7819097" cy="4771785"/>
          </a:xfrm>
        </p:spPr>
        <p:txBody>
          <a:bodyPr>
            <a:normAutofit/>
          </a:bodyPr>
          <a:lstStyle/>
          <a:p>
            <a:pPr algn="just">
              <a:buFont typeface="Arial" pitchFamily="34" charset="0"/>
              <a:buChar char="•"/>
            </a:pPr>
            <a:r>
              <a:rPr lang="fr-FR" sz="2500" dirty="0" smtClean="0">
                <a:solidFill>
                  <a:schemeClr val="tx1"/>
                </a:solidFill>
              </a:rPr>
              <a:t> </a:t>
            </a:r>
            <a:r>
              <a:rPr lang="fr-FR" sz="2500" dirty="0" smtClean="0">
                <a:solidFill>
                  <a:schemeClr val="accent1"/>
                </a:solidFill>
              </a:rPr>
              <a:t>Un site web</a:t>
            </a:r>
          </a:p>
          <a:p>
            <a:pPr algn="just">
              <a:buFont typeface="Arial" pitchFamily="34" charset="0"/>
              <a:buChar char="•"/>
            </a:pPr>
            <a:r>
              <a:rPr lang="fr-FR" sz="2800" dirty="0" smtClean="0">
                <a:solidFill>
                  <a:schemeClr val="tx1"/>
                </a:solidFill>
              </a:rPr>
              <a:t>Un </a:t>
            </a:r>
            <a:r>
              <a:rPr lang="fr-FR" sz="2800" b="1" dirty="0" smtClean="0">
                <a:solidFill>
                  <a:schemeClr val="tx1"/>
                </a:solidFill>
              </a:rPr>
              <a:t>site web</a:t>
            </a:r>
            <a:r>
              <a:rPr lang="fr-FR" sz="2800" dirty="0" smtClean="0">
                <a:solidFill>
                  <a:schemeClr val="tx1"/>
                </a:solidFill>
              </a:rPr>
              <a:t> est ce que l'on retrouve lorsqu'on entre une adresse et qu'on atterrit sur une page.</a:t>
            </a:r>
          </a:p>
          <a:p>
            <a:pPr algn="just">
              <a:buFont typeface="Arial" pitchFamily="34" charset="0"/>
              <a:buChar char="•"/>
            </a:pPr>
            <a:r>
              <a:rPr lang="fr-FR" sz="2800" dirty="0" smtClean="0">
                <a:solidFill>
                  <a:schemeClr val="tx1"/>
                </a:solidFill>
              </a:rPr>
              <a:t> Le site correspond à cette page et toute page reliée qui est gérée par la même entité </a:t>
            </a:r>
          </a:p>
          <a:p>
            <a:pPr algn="just">
              <a:buFont typeface="Arial" pitchFamily="34" charset="0"/>
              <a:buChar char="•"/>
            </a:pPr>
            <a:r>
              <a:rPr lang="fr-FR" sz="2800" dirty="0" smtClean="0">
                <a:solidFill>
                  <a:schemeClr val="tx1"/>
                </a:solidFill>
              </a:rPr>
              <a:t>Le rôle principal d'un site web est de fournir et présenter de l'information aux visiteurs</a:t>
            </a:r>
          </a:p>
          <a:p>
            <a:pPr algn="just">
              <a:buFont typeface="Arial" pitchFamily="34" charset="0"/>
              <a:buChar char="•"/>
            </a:pPr>
            <a:r>
              <a:rPr lang="fr-FR" sz="2800" dirty="0" smtClean="0">
                <a:solidFill>
                  <a:schemeClr val="tx1"/>
                </a:solidFill>
              </a:rPr>
              <a:t>Un site de nouvelles ou un site d'information sur un produit ou une compagnie sont de bons exemples de sites web.</a:t>
            </a:r>
          </a:p>
          <a:p>
            <a:pPr algn="l">
              <a:buFont typeface="Arial" pitchFamily="34" charset="0"/>
              <a:buChar char="•"/>
            </a:pPr>
            <a:endParaRPr lang="fr-FR" dirty="0" smtClean="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Objectif du module</a:t>
            </a:r>
            <a:endParaRPr lang="fr-FR" b="1" dirty="0">
              <a:solidFill>
                <a:srgbClr val="FF0000"/>
              </a:solidFill>
            </a:endParaRPr>
          </a:p>
        </p:txBody>
      </p:sp>
      <p:sp>
        <p:nvSpPr>
          <p:cNvPr id="3" name="Espace réservé du contenu 2"/>
          <p:cNvSpPr>
            <a:spLocks noGrp="1"/>
          </p:cNvSpPr>
          <p:nvPr>
            <p:ph idx="1"/>
          </p:nvPr>
        </p:nvSpPr>
        <p:spPr/>
        <p:txBody>
          <a:bodyPr/>
          <a:lstStyle/>
          <a:p>
            <a:pPr algn="just"/>
            <a:r>
              <a:rPr lang="fr-FR" dirty="0" smtClean="0"/>
              <a:t>Cette </a:t>
            </a:r>
            <a:r>
              <a:rPr lang="fr-FR" dirty="0"/>
              <a:t>matière aborde l’aspect architectural d’une  application Web, puis présente un guide méthodologique à travers un processus de développement (UP) d'application web, </a:t>
            </a:r>
            <a:r>
              <a:rPr lang="fr-FR" dirty="0" smtClean="0"/>
              <a:t>et </a:t>
            </a:r>
            <a:r>
              <a:rPr lang="fr-FR" dirty="0"/>
              <a:t>une extension d’UML pour le </a:t>
            </a:r>
            <a:r>
              <a:rPr lang="fr-FR" dirty="0" smtClean="0"/>
              <a:t>web. </a:t>
            </a:r>
            <a:endParaRPr lang="fr-F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27610" y="593592"/>
            <a:ext cx="7772400" cy="1470025"/>
          </a:xfrm>
        </p:spPr>
        <p:txBody>
          <a:bodyPr/>
          <a:lstStyle/>
          <a:p>
            <a:r>
              <a:rPr lang="fr-FR" b="1" dirty="0" smtClean="0">
                <a:solidFill>
                  <a:srgbClr val="FF0000"/>
                </a:solidFill>
              </a:rPr>
              <a:t>Application Web Vs Site Web</a:t>
            </a:r>
            <a:endParaRPr lang="fr-FR" b="1" dirty="0">
              <a:solidFill>
                <a:srgbClr val="FF0000"/>
              </a:solidFill>
            </a:endParaRPr>
          </a:p>
        </p:txBody>
      </p:sp>
      <p:sp>
        <p:nvSpPr>
          <p:cNvPr id="3" name="Sous-titre 2"/>
          <p:cNvSpPr>
            <a:spLocks noGrp="1"/>
          </p:cNvSpPr>
          <p:nvPr>
            <p:ph type="subTitle" idx="1"/>
          </p:nvPr>
        </p:nvSpPr>
        <p:spPr>
          <a:xfrm>
            <a:off x="727611" y="1976718"/>
            <a:ext cx="7819097" cy="4356847"/>
          </a:xfrm>
        </p:spPr>
        <p:txBody>
          <a:bodyPr/>
          <a:lstStyle/>
          <a:p>
            <a:pPr algn="just">
              <a:buFont typeface="Arial" pitchFamily="34" charset="0"/>
              <a:buChar char="•"/>
            </a:pPr>
            <a:r>
              <a:rPr lang="fr-FR" sz="2500" dirty="0" smtClean="0">
                <a:solidFill>
                  <a:schemeClr val="tx1"/>
                </a:solidFill>
              </a:rPr>
              <a:t> </a:t>
            </a:r>
            <a:r>
              <a:rPr lang="fr-FR" sz="2500" dirty="0" smtClean="0">
                <a:solidFill>
                  <a:schemeClr val="accent1"/>
                </a:solidFill>
              </a:rPr>
              <a:t>Une application web</a:t>
            </a:r>
          </a:p>
          <a:p>
            <a:pPr algn="just">
              <a:buFont typeface="Arial" pitchFamily="34" charset="0"/>
              <a:buChar char="•"/>
            </a:pPr>
            <a:r>
              <a:rPr lang="fr-FR" sz="2800" dirty="0" smtClean="0">
                <a:solidFill>
                  <a:schemeClr val="tx1"/>
                </a:solidFill>
              </a:rPr>
              <a:t>Une </a:t>
            </a:r>
            <a:r>
              <a:rPr lang="fr-FR" sz="2800" b="1" dirty="0" smtClean="0">
                <a:solidFill>
                  <a:schemeClr val="tx1"/>
                </a:solidFill>
              </a:rPr>
              <a:t>application web</a:t>
            </a:r>
            <a:r>
              <a:rPr lang="fr-FR" sz="2800" dirty="0" smtClean="0">
                <a:solidFill>
                  <a:schemeClr val="tx1"/>
                </a:solidFill>
              </a:rPr>
              <a:t> est tout site web qui permet à ses utilisateurs d'accomplir des tâches spécifiques</a:t>
            </a:r>
          </a:p>
          <a:p>
            <a:pPr algn="just">
              <a:buFont typeface="Arial" pitchFamily="34" charset="0"/>
              <a:buChar char="•"/>
            </a:pPr>
            <a:r>
              <a:rPr lang="fr-FR" sz="2800" dirty="0" smtClean="0">
                <a:solidFill>
                  <a:schemeClr val="tx1"/>
                </a:solidFill>
              </a:rPr>
              <a:t> Une application Web s'appuie sur ou étend un système Web pour ajouter des fonctionnalités métier</a:t>
            </a:r>
          </a:p>
          <a:p>
            <a:pPr algn="just">
              <a:buFont typeface="Arial" pitchFamily="34" charset="0"/>
              <a:buChar char="•"/>
            </a:pPr>
            <a:r>
              <a:rPr lang="fr-FR" sz="2800" dirty="0" smtClean="0">
                <a:solidFill>
                  <a:schemeClr val="tx1"/>
                </a:solidFill>
              </a:rPr>
              <a:t>Une application gère donc généralement des utilisateurs et toutes sortes de données selon les requis spécifiques au projet.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214290"/>
            <a:ext cx="7772400" cy="1470025"/>
          </a:xfrm>
        </p:spPr>
        <p:txBody>
          <a:bodyPr/>
          <a:lstStyle/>
          <a:p>
            <a:r>
              <a:rPr lang="fr-FR" b="1" dirty="0" smtClean="0">
                <a:solidFill>
                  <a:srgbClr val="FF0000"/>
                </a:solidFill>
              </a:rPr>
              <a:t>Application Web Vs Site Web</a:t>
            </a:r>
            <a:endParaRPr lang="fr-FR" b="1" dirty="0">
              <a:solidFill>
                <a:srgbClr val="FF0000"/>
              </a:solidFill>
            </a:endParaRPr>
          </a:p>
        </p:txBody>
      </p:sp>
      <p:sp>
        <p:nvSpPr>
          <p:cNvPr id="3" name="Sous-titre 2"/>
          <p:cNvSpPr>
            <a:spLocks noGrp="1"/>
          </p:cNvSpPr>
          <p:nvPr>
            <p:ph type="subTitle" idx="1"/>
          </p:nvPr>
        </p:nvSpPr>
        <p:spPr>
          <a:xfrm>
            <a:off x="727611" y="1561780"/>
            <a:ext cx="7819097" cy="4771785"/>
          </a:xfrm>
        </p:spPr>
        <p:txBody>
          <a:bodyPr>
            <a:normAutofit fontScale="92500" lnSpcReduction="20000"/>
          </a:bodyPr>
          <a:lstStyle/>
          <a:p>
            <a:pPr algn="just">
              <a:buFont typeface="Arial" pitchFamily="34" charset="0"/>
              <a:buChar char="•"/>
            </a:pPr>
            <a:r>
              <a:rPr lang="fr-FR" sz="2500" dirty="0" smtClean="0">
                <a:solidFill>
                  <a:schemeClr val="tx1"/>
                </a:solidFill>
              </a:rPr>
              <a:t> </a:t>
            </a:r>
            <a:r>
              <a:rPr lang="fr-FR" dirty="0" smtClean="0">
                <a:solidFill>
                  <a:schemeClr val="tx1"/>
                </a:solidFill>
              </a:rPr>
              <a:t>Un site web n’est rien d’autre qu’une interface graphique. </a:t>
            </a:r>
          </a:p>
          <a:p>
            <a:pPr algn="just">
              <a:buFont typeface="Arial" pitchFamily="34" charset="0"/>
              <a:buChar char="•"/>
            </a:pPr>
            <a:r>
              <a:rPr lang="fr-FR" dirty="0" smtClean="0">
                <a:solidFill>
                  <a:schemeClr val="tx1"/>
                </a:solidFill>
              </a:rPr>
              <a:t>Une application Web est un programme dont l’interface graphique est un site web au travers d’un navigateur.</a:t>
            </a:r>
          </a:p>
          <a:p>
            <a:pPr algn="just">
              <a:buFont typeface="Arial" pitchFamily="34" charset="0"/>
              <a:buChar char="•"/>
            </a:pPr>
            <a:r>
              <a:rPr lang="fr-FR" dirty="0" smtClean="0">
                <a:solidFill>
                  <a:schemeClr val="tx1"/>
                </a:solidFill>
              </a:rPr>
              <a:t>Exemple: Facebook est une application web. Son interface graphique est accessible via le site web </a:t>
            </a:r>
            <a:r>
              <a:rPr lang="fr-FR" dirty="0" smtClean="0">
                <a:solidFill>
                  <a:schemeClr val="tx1"/>
                </a:solidFill>
                <a:hlinkClick r:id="rId2"/>
              </a:rPr>
              <a:t>https://www.facebook.com</a:t>
            </a:r>
            <a:endParaRPr lang="fr-FR" dirty="0" smtClean="0">
              <a:solidFill>
                <a:schemeClr val="tx1"/>
              </a:solidFill>
            </a:endParaRPr>
          </a:p>
          <a:p>
            <a:pPr algn="l">
              <a:buFont typeface="Arial" pitchFamily="34" charset="0"/>
              <a:buChar char="•"/>
            </a:pPr>
            <a:r>
              <a:rPr lang="fr-FR" dirty="0" smtClean="0">
                <a:solidFill>
                  <a:schemeClr val="tx1"/>
                </a:solidFill>
              </a:rPr>
              <a:t> Donc, une application Web utilise un site Web comme frontal pour une application plus typique.</a:t>
            </a:r>
            <a:r>
              <a:rPr lang="fr-FR" dirty="0" smtClean="0"/>
              <a:t/>
            </a:r>
            <a:br>
              <a:rPr lang="fr-FR" dirty="0" smtClean="0"/>
            </a:br>
            <a:endParaRPr lang="fr-FR" dirty="0" smtClean="0">
              <a:solidFill>
                <a:schemeClr val="tx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214290"/>
            <a:ext cx="7772400" cy="1255735"/>
          </a:xfrm>
        </p:spPr>
        <p:txBody>
          <a:bodyPr>
            <a:noAutofit/>
          </a:bodyPr>
          <a:lstStyle/>
          <a:p>
            <a:r>
              <a:rPr lang="fr-FR" sz="4000" b="1" dirty="0" smtClean="0">
                <a:solidFill>
                  <a:srgbClr val="FF0000"/>
                </a:solidFill>
              </a:rPr>
              <a:t>Principes de base de l'application Web</a:t>
            </a:r>
            <a:endParaRPr lang="fr-FR" sz="4000" b="1" dirty="0">
              <a:solidFill>
                <a:srgbClr val="FF0000"/>
              </a:solidFill>
            </a:endParaRPr>
          </a:p>
        </p:txBody>
      </p:sp>
      <p:sp>
        <p:nvSpPr>
          <p:cNvPr id="3" name="Sous-titre 2"/>
          <p:cNvSpPr>
            <a:spLocks noGrp="1"/>
          </p:cNvSpPr>
          <p:nvPr>
            <p:ph type="subTitle" idx="1"/>
          </p:nvPr>
        </p:nvSpPr>
        <p:spPr>
          <a:xfrm>
            <a:off x="727611" y="1561780"/>
            <a:ext cx="7819097" cy="4771785"/>
          </a:xfrm>
        </p:spPr>
        <p:txBody>
          <a:bodyPr>
            <a:normAutofit/>
          </a:bodyPr>
          <a:lstStyle/>
          <a:p>
            <a:pPr algn="just">
              <a:buFont typeface="Arial" pitchFamily="34" charset="0"/>
              <a:buChar char="•"/>
            </a:pPr>
            <a:r>
              <a:rPr lang="fr-FR" sz="2800" dirty="0" smtClean="0">
                <a:solidFill>
                  <a:schemeClr val="tx1"/>
                </a:solidFill>
              </a:rPr>
              <a:t>Les applications Web ont évolué à partir de sites Web ou de systèmes Web.</a:t>
            </a:r>
          </a:p>
          <a:p>
            <a:pPr algn="just">
              <a:buFont typeface="Arial" pitchFamily="34" charset="0"/>
              <a:buChar char="•"/>
            </a:pPr>
            <a:r>
              <a:rPr lang="fr-FR" sz="2800" dirty="0" smtClean="0">
                <a:solidFill>
                  <a:schemeClr val="tx1"/>
                </a:solidFill>
              </a:rPr>
              <a:t>Les premiers sites Web ont constitué un système hypermédia distribué permettant aux chercheurs d'accéder directement depuis leur ordinateur à des documents et à des informations publiés par d'autres chercheurs. </a:t>
            </a:r>
          </a:p>
          <a:p>
            <a:pPr algn="just">
              <a:buFont typeface="Arial" pitchFamily="34" charset="0"/>
              <a:buChar char="•"/>
            </a:pPr>
            <a:r>
              <a:rPr lang="fr-FR" sz="2800" dirty="0" smtClean="0">
                <a:solidFill>
                  <a:schemeClr val="tx1"/>
                </a:solidFill>
              </a:rPr>
              <a:t>Les documents ont été consultés et visualisés avec un logiciel appelé un navigateur, une application logicielle qui s'exécute sur un ordinateur client</a:t>
            </a:r>
            <a:r>
              <a:rPr lang="fr-FR" sz="2800" dirty="0" smtClean="0"/>
              <a:t>.</a:t>
            </a:r>
            <a:endParaRPr lang="fr-FR" sz="2800" dirty="0" smtClean="0">
              <a:solidFill>
                <a:schemeClr val="tx1"/>
              </a:solidFill>
            </a:endParaRPr>
          </a:p>
          <a:p>
            <a:pPr algn="l">
              <a:buFont typeface="Arial" pitchFamily="34" charset="0"/>
              <a:buChar char="•"/>
            </a:pPr>
            <a:endParaRPr lang="fr-FR" sz="2800" dirty="0" smtClean="0">
              <a:solidFill>
                <a:schemeClr val="tx1"/>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214290"/>
            <a:ext cx="7772400" cy="1470025"/>
          </a:xfrm>
        </p:spPr>
        <p:txBody>
          <a:bodyPr>
            <a:normAutofit/>
          </a:bodyPr>
          <a:lstStyle/>
          <a:p>
            <a:r>
              <a:rPr lang="fr-FR" sz="4000" b="1" dirty="0" smtClean="0">
                <a:solidFill>
                  <a:srgbClr val="FF0000"/>
                </a:solidFill>
              </a:rPr>
              <a:t>Principes de base de l'application Web</a:t>
            </a:r>
            <a:endParaRPr lang="fr-FR" sz="4000" b="1" dirty="0">
              <a:solidFill>
                <a:srgbClr val="FF0000"/>
              </a:solidFill>
            </a:endParaRPr>
          </a:p>
        </p:txBody>
      </p:sp>
      <p:sp>
        <p:nvSpPr>
          <p:cNvPr id="3" name="Sous-titre 2"/>
          <p:cNvSpPr>
            <a:spLocks noGrp="1"/>
          </p:cNvSpPr>
          <p:nvPr>
            <p:ph type="subTitle" idx="1"/>
          </p:nvPr>
        </p:nvSpPr>
        <p:spPr>
          <a:xfrm>
            <a:off x="727611" y="1561780"/>
            <a:ext cx="7819097" cy="4771785"/>
          </a:xfrm>
        </p:spPr>
        <p:txBody>
          <a:bodyPr/>
          <a:lstStyle/>
          <a:p>
            <a:pPr algn="just">
              <a:buFont typeface="Arial" pitchFamily="34" charset="0"/>
              <a:buChar char="•"/>
            </a:pPr>
            <a:r>
              <a:rPr lang="fr-FR" sz="2500" dirty="0" smtClean="0">
                <a:solidFill>
                  <a:schemeClr val="tx1"/>
                </a:solidFill>
              </a:rPr>
              <a:t>Le navigateur permet à l'utilisateur de demander des documents Web à partir d'autres ordinateurs sur le réseau et rendre les documents sur l'affichage de l'utilisateur.</a:t>
            </a:r>
          </a:p>
          <a:p>
            <a:pPr algn="just">
              <a:buFont typeface="Arial" pitchFamily="34" charset="0"/>
              <a:buChar char="•"/>
            </a:pPr>
            <a:r>
              <a:rPr lang="fr-FR" sz="2500" dirty="0" smtClean="0">
                <a:solidFill>
                  <a:schemeClr val="tx1"/>
                </a:solidFill>
              </a:rPr>
              <a:t>Pour afficher un document, l'utilisateur doit démarrer le navigateur et entrer le nom du document et le nom de l'ordinateur hôte.</a:t>
            </a:r>
          </a:p>
          <a:p>
            <a:pPr algn="just">
              <a:buFont typeface="Arial" pitchFamily="34" charset="0"/>
              <a:buChar char="•"/>
            </a:pPr>
            <a:r>
              <a:rPr lang="fr-FR" sz="2500" dirty="0" smtClean="0">
                <a:solidFill>
                  <a:schemeClr val="tx1"/>
                </a:solidFill>
              </a:rPr>
              <a:t> La demande est gérée par une application logicielle appelée un serveur Web.</a:t>
            </a:r>
          </a:p>
          <a:p>
            <a:pPr algn="just">
              <a:buFont typeface="Arial" pitchFamily="34" charset="0"/>
              <a:buChar char="•"/>
            </a:pPr>
            <a:r>
              <a:rPr lang="fr-FR" sz="2500" dirty="0" smtClean="0">
                <a:solidFill>
                  <a:schemeClr val="tx1"/>
                </a:solidFill>
              </a:rPr>
              <a:t>Le serveur Web reçoit la demande, localise le document sur son système de fichiers local et renvoie le document au navigateur </a:t>
            </a:r>
          </a:p>
          <a:p>
            <a:pPr algn="l">
              <a:buFont typeface="Arial" pitchFamily="34" charset="0"/>
              <a:buChar char="•"/>
            </a:pPr>
            <a:endParaRPr lang="fr-FR" dirty="0" smtClean="0">
              <a:solidFill>
                <a:schemeClr val="tx1"/>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raphics/02fig01.gif"/>
          <p:cNvPicPr>
            <a:picLocks noChangeAspect="1" noChangeArrowheads="1"/>
          </p:cNvPicPr>
          <p:nvPr/>
        </p:nvPicPr>
        <p:blipFill>
          <a:blip r:embed="rId2"/>
          <a:srcRect/>
          <a:stretch>
            <a:fillRect/>
          </a:stretch>
        </p:blipFill>
        <p:spPr bwMode="auto">
          <a:xfrm>
            <a:off x="271496" y="178654"/>
            <a:ext cx="8470689" cy="6293224"/>
          </a:xfrm>
          <a:prstGeom prst="rect">
            <a:avLst/>
          </a:prstGeom>
          <a:noFill/>
          <a:ln w="9525">
            <a:noFill/>
            <a:miter lim="800000"/>
            <a:headEnd/>
            <a:tailEnd/>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142852"/>
            <a:ext cx="7772400" cy="1470025"/>
          </a:xfrm>
        </p:spPr>
        <p:txBody>
          <a:bodyPr>
            <a:normAutofit/>
          </a:bodyPr>
          <a:lstStyle/>
          <a:p>
            <a:r>
              <a:rPr lang="fr-FR" sz="4000" b="1" dirty="0" smtClean="0">
                <a:solidFill>
                  <a:srgbClr val="FF0000"/>
                </a:solidFill>
              </a:rPr>
              <a:t>Architecture des applications web</a:t>
            </a:r>
            <a:endParaRPr lang="fr-FR" sz="4000" b="1" dirty="0">
              <a:solidFill>
                <a:srgbClr val="FF0000"/>
              </a:solidFill>
            </a:endParaRPr>
          </a:p>
        </p:txBody>
      </p:sp>
      <p:sp>
        <p:nvSpPr>
          <p:cNvPr id="3" name="Sous-titre 2"/>
          <p:cNvSpPr>
            <a:spLocks noGrp="1"/>
          </p:cNvSpPr>
          <p:nvPr>
            <p:ph type="subTitle" idx="1"/>
          </p:nvPr>
        </p:nvSpPr>
        <p:spPr>
          <a:xfrm>
            <a:off x="727611" y="1561780"/>
            <a:ext cx="7819097" cy="4771785"/>
          </a:xfrm>
        </p:spPr>
        <p:txBody>
          <a:bodyPr>
            <a:normAutofit fontScale="92500" lnSpcReduction="10000"/>
          </a:bodyPr>
          <a:lstStyle/>
          <a:p>
            <a:pPr algn="l">
              <a:buFont typeface="Arial" pitchFamily="34" charset="0"/>
              <a:buChar char="•"/>
            </a:pPr>
            <a:r>
              <a:rPr lang="fr-FR" dirty="0" smtClean="0">
                <a:solidFill>
                  <a:srgbClr val="FF0000"/>
                </a:solidFill>
              </a:rPr>
              <a:t>Architecture à 3 tiers ou 3 niveaux:</a:t>
            </a:r>
          </a:p>
          <a:p>
            <a:pPr algn="just">
              <a:buFont typeface="Arial" pitchFamily="34" charset="0"/>
              <a:buChar char="•"/>
            </a:pPr>
            <a:r>
              <a:rPr lang="fr-FR" dirty="0" smtClean="0">
                <a:solidFill>
                  <a:schemeClr val="accent1"/>
                </a:solidFill>
              </a:rPr>
              <a:t>Couche de présentation</a:t>
            </a:r>
            <a:r>
              <a:rPr lang="fr-FR" dirty="0" smtClean="0">
                <a:solidFill>
                  <a:schemeClr val="tx1"/>
                </a:solidFill>
              </a:rPr>
              <a:t>: représente la partie de l’application responsable des données et de l’interaction avec les utilisateurs (application HTML exploitée avec un navigateur web)</a:t>
            </a:r>
          </a:p>
          <a:p>
            <a:pPr algn="just">
              <a:buFont typeface="Arial" pitchFamily="34" charset="0"/>
              <a:buChar char="•"/>
            </a:pPr>
            <a:r>
              <a:rPr lang="fr-FR" dirty="0" smtClean="0">
                <a:solidFill>
                  <a:schemeClr val="accent1"/>
                </a:solidFill>
              </a:rPr>
              <a:t> Couche métier</a:t>
            </a:r>
            <a:r>
              <a:rPr lang="fr-FR" dirty="0" smtClean="0">
                <a:solidFill>
                  <a:schemeClr val="tx1"/>
                </a:solidFill>
              </a:rPr>
              <a:t>: reçoit les requêtes utilisateur. Le serveur d’application fournit les traitements métiers, c’est là qu’est implémentée la logique du système et ses règles de gestion. Cette couche protège les données de l’accès directe des clients  </a:t>
            </a:r>
          </a:p>
          <a:p>
            <a:pPr algn="l"/>
            <a:endParaRPr lang="fr-FR" dirty="0">
              <a:solidFill>
                <a:schemeClr val="tx1"/>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27610" y="593592"/>
            <a:ext cx="7772400" cy="1470025"/>
          </a:xfrm>
        </p:spPr>
        <p:txBody>
          <a:bodyPr>
            <a:normAutofit/>
          </a:bodyPr>
          <a:lstStyle/>
          <a:p>
            <a:r>
              <a:rPr lang="fr-FR" sz="4000" b="1" dirty="0" smtClean="0">
                <a:solidFill>
                  <a:srgbClr val="FF0000"/>
                </a:solidFill>
              </a:rPr>
              <a:t>Architecture des applications web</a:t>
            </a:r>
            <a:endParaRPr lang="fr-FR" sz="4000" b="1" dirty="0">
              <a:solidFill>
                <a:srgbClr val="FF0000"/>
              </a:solidFill>
            </a:endParaRPr>
          </a:p>
        </p:txBody>
      </p:sp>
      <p:sp>
        <p:nvSpPr>
          <p:cNvPr id="3" name="Sous-titre 2"/>
          <p:cNvSpPr>
            <a:spLocks noGrp="1"/>
          </p:cNvSpPr>
          <p:nvPr>
            <p:ph type="subTitle" idx="1"/>
          </p:nvPr>
        </p:nvSpPr>
        <p:spPr>
          <a:xfrm>
            <a:off x="727611" y="2529968"/>
            <a:ext cx="7819097" cy="2904565"/>
          </a:xfrm>
        </p:spPr>
        <p:txBody>
          <a:bodyPr>
            <a:normAutofit lnSpcReduction="10000"/>
          </a:bodyPr>
          <a:lstStyle/>
          <a:p>
            <a:pPr algn="just">
              <a:buFont typeface="Arial" pitchFamily="34" charset="0"/>
              <a:buChar char="•"/>
            </a:pPr>
            <a:r>
              <a:rPr lang="fr-FR" dirty="0" smtClean="0">
                <a:solidFill>
                  <a:srgbClr val="FF0000"/>
                </a:solidFill>
              </a:rPr>
              <a:t>Architecture à 3 tiers ou 3 niveaux:</a:t>
            </a:r>
          </a:p>
          <a:p>
            <a:pPr algn="just">
              <a:buFont typeface="Arial" pitchFamily="34" charset="0"/>
              <a:buChar char="•"/>
            </a:pPr>
            <a:r>
              <a:rPr lang="fr-FR" dirty="0" smtClean="0">
                <a:solidFill>
                  <a:schemeClr val="accent1"/>
                </a:solidFill>
              </a:rPr>
              <a:t>Couche d’accès aux données: </a:t>
            </a:r>
            <a:r>
              <a:rPr lang="fr-FR" dirty="0" smtClean="0">
                <a:solidFill>
                  <a:schemeClr val="tx1"/>
                </a:solidFill>
              </a:rPr>
              <a:t>est responsable de la gestion des données. Elle permet de rendre l’accès aux données transparent quelle que soit La méthode utilisée pour les stockées. </a:t>
            </a:r>
            <a:endParaRPr lang="fr-FR" dirty="0">
              <a:solidFill>
                <a:schemeClr val="tx1"/>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object 205"/>
          <p:cNvSpPr/>
          <p:nvPr/>
        </p:nvSpPr>
        <p:spPr>
          <a:xfrm>
            <a:off x="663218" y="5943293"/>
            <a:ext cx="7218330" cy="118949"/>
          </a:xfrm>
          <a:custGeom>
            <a:avLst/>
            <a:gdLst/>
            <a:ahLst/>
            <a:cxnLst/>
            <a:rect l="l" t="t" r="r" b="b"/>
            <a:pathLst>
              <a:path w="8441436" h="131064">
                <a:moveTo>
                  <a:pt x="0" y="0"/>
                </a:moveTo>
                <a:lnTo>
                  <a:pt x="0" y="131064"/>
                </a:lnTo>
                <a:lnTo>
                  <a:pt x="8441436" y="131064"/>
                </a:lnTo>
                <a:lnTo>
                  <a:pt x="8441436" y="0"/>
                </a:lnTo>
                <a:lnTo>
                  <a:pt x="0" y="0"/>
                </a:lnTo>
                <a:close/>
              </a:path>
            </a:pathLst>
          </a:custGeom>
          <a:solidFill>
            <a:srgbClr val="FDFDFF"/>
          </a:solidFill>
        </p:spPr>
        <p:txBody>
          <a:bodyPr wrap="square" lIns="0" tIns="0" rIns="0" bIns="0" rtlCol="0">
            <a:noAutofit/>
          </a:bodyPr>
          <a:lstStyle/>
          <a:p>
            <a:endParaRPr/>
          </a:p>
        </p:txBody>
      </p:sp>
      <p:sp>
        <p:nvSpPr>
          <p:cNvPr id="206" name="object 206"/>
          <p:cNvSpPr/>
          <p:nvPr/>
        </p:nvSpPr>
        <p:spPr>
          <a:xfrm>
            <a:off x="7731680" y="316735"/>
            <a:ext cx="149866" cy="5626557"/>
          </a:xfrm>
          <a:custGeom>
            <a:avLst/>
            <a:gdLst/>
            <a:ahLst/>
            <a:cxnLst/>
            <a:rect l="l" t="t" r="r" b="b"/>
            <a:pathLst>
              <a:path w="175260" h="6199632">
                <a:moveTo>
                  <a:pt x="0" y="0"/>
                </a:moveTo>
                <a:lnTo>
                  <a:pt x="0" y="6199632"/>
                </a:lnTo>
                <a:lnTo>
                  <a:pt x="175260" y="6199632"/>
                </a:lnTo>
                <a:lnTo>
                  <a:pt x="175260" y="0"/>
                </a:lnTo>
                <a:lnTo>
                  <a:pt x="0" y="0"/>
                </a:lnTo>
                <a:close/>
              </a:path>
            </a:pathLst>
          </a:custGeom>
          <a:solidFill>
            <a:srgbClr val="FDFDFF"/>
          </a:solidFill>
        </p:spPr>
        <p:txBody>
          <a:bodyPr wrap="square" lIns="0" tIns="0" rIns="0" bIns="0" rtlCol="0">
            <a:noAutofit/>
          </a:bodyPr>
          <a:lstStyle/>
          <a:p>
            <a:endParaRPr/>
          </a:p>
        </p:txBody>
      </p:sp>
      <p:sp>
        <p:nvSpPr>
          <p:cNvPr id="207" name="object 207"/>
          <p:cNvSpPr/>
          <p:nvPr/>
        </p:nvSpPr>
        <p:spPr>
          <a:xfrm>
            <a:off x="663218" y="5822960"/>
            <a:ext cx="7068464" cy="120332"/>
          </a:xfrm>
          <a:custGeom>
            <a:avLst/>
            <a:gdLst/>
            <a:ahLst/>
            <a:cxnLst/>
            <a:rect l="l" t="t" r="r" b="b"/>
            <a:pathLst>
              <a:path w="8266176" h="132588">
                <a:moveTo>
                  <a:pt x="0" y="0"/>
                </a:moveTo>
                <a:lnTo>
                  <a:pt x="0" y="132588"/>
                </a:lnTo>
                <a:lnTo>
                  <a:pt x="8266176" y="132588"/>
                </a:lnTo>
                <a:lnTo>
                  <a:pt x="8266176" y="0"/>
                </a:lnTo>
                <a:lnTo>
                  <a:pt x="0" y="0"/>
                </a:lnTo>
                <a:close/>
              </a:path>
            </a:pathLst>
          </a:custGeom>
          <a:solidFill>
            <a:srgbClr val="FDFDFF"/>
          </a:solidFill>
        </p:spPr>
        <p:txBody>
          <a:bodyPr wrap="square" lIns="0" tIns="0" rIns="0" bIns="0" rtlCol="0">
            <a:noAutofit/>
          </a:bodyPr>
          <a:lstStyle/>
          <a:p>
            <a:endParaRPr/>
          </a:p>
        </p:txBody>
      </p:sp>
      <p:sp>
        <p:nvSpPr>
          <p:cNvPr id="208" name="object 208"/>
          <p:cNvSpPr/>
          <p:nvPr/>
        </p:nvSpPr>
        <p:spPr>
          <a:xfrm>
            <a:off x="7580511" y="316735"/>
            <a:ext cx="151168" cy="5506225"/>
          </a:xfrm>
          <a:custGeom>
            <a:avLst/>
            <a:gdLst/>
            <a:ahLst/>
            <a:cxnLst/>
            <a:rect l="l" t="t" r="r" b="b"/>
            <a:pathLst>
              <a:path w="176783" h="6067044">
                <a:moveTo>
                  <a:pt x="0" y="0"/>
                </a:moveTo>
                <a:lnTo>
                  <a:pt x="0" y="6067044"/>
                </a:lnTo>
                <a:lnTo>
                  <a:pt x="176783" y="6067044"/>
                </a:lnTo>
                <a:lnTo>
                  <a:pt x="176783" y="0"/>
                </a:lnTo>
                <a:lnTo>
                  <a:pt x="0" y="0"/>
                </a:lnTo>
                <a:close/>
              </a:path>
            </a:pathLst>
          </a:custGeom>
          <a:solidFill>
            <a:srgbClr val="FDFDFF"/>
          </a:solidFill>
        </p:spPr>
        <p:txBody>
          <a:bodyPr wrap="square" lIns="0" tIns="0" rIns="0" bIns="0" rtlCol="0">
            <a:noAutofit/>
          </a:bodyPr>
          <a:lstStyle/>
          <a:p>
            <a:endParaRPr/>
          </a:p>
        </p:txBody>
      </p:sp>
      <p:sp>
        <p:nvSpPr>
          <p:cNvPr id="209" name="object 209"/>
          <p:cNvSpPr/>
          <p:nvPr/>
        </p:nvSpPr>
        <p:spPr>
          <a:xfrm>
            <a:off x="663218" y="5704011"/>
            <a:ext cx="6917295" cy="118949"/>
          </a:xfrm>
          <a:custGeom>
            <a:avLst/>
            <a:gdLst/>
            <a:ahLst/>
            <a:cxnLst/>
            <a:rect l="l" t="t" r="r" b="b"/>
            <a:pathLst>
              <a:path w="8089392" h="131064">
                <a:moveTo>
                  <a:pt x="0" y="0"/>
                </a:moveTo>
                <a:lnTo>
                  <a:pt x="0" y="131064"/>
                </a:lnTo>
                <a:lnTo>
                  <a:pt x="8089392" y="131063"/>
                </a:lnTo>
                <a:lnTo>
                  <a:pt x="8089392" y="0"/>
                </a:lnTo>
                <a:lnTo>
                  <a:pt x="0" y="0"/>
                </a:lnTo>
                <a:close/>
              </a:path>
            </a:pathLst>
          </a:custGeom>
          <a:solidFill>
            <a:srgbClr val="FCFCFF"/>
          </a:solidFill>
        </p:spPr>
        <p:txBody>
          <a:bodyPr wrap="square" lIns="0" tIns="0" rIns="0" bIns="0" rtlCol="0">
            <a:noAutofit/>
          </a:bodyPr>
          <a:lstStyle/>
          <a:p>
            <a:endParaRPr/>
          </a:p>
        </p:txBody>
      </p:sp>
      <p:sp>
        <p:nvSpPr>
          <p:cNvPr id="210" name="object 210"/>
          <p:cNvSpPr/>
          <p:nvPr/>
        </p:nvSpPr>
        <p:spPr>
          <a:xfrm>
            <a:off x="7430645" y="316735"/>
            <a:ext cx="149865" cy="5387276"/>
          </a:xfrm>
          <a:custGeom>
            <a:avLst/>
            <a:gdLst/>
            <a:ahLst/>
            <a:cxnLst/>
            <a:rect l="l" t="t" r="r" b="b"/>
            <a:pathLst>
              <a:path w="175259" h="5935980">
                <a:moveTo>
                  <a:pt x="0" y="0"/>
                </a:moveTo>
                <a:lnTo>
                  <a:pt x="0" y="5935980"/>
                </a:lnTo>
                <a:lnTo>
                  <a:pt x="175259" y="5935980"/>
                </a:lnTo>
                <a:lnTo>
                  <a:pt x="175259" y="0"/>
                </a:lnTo>
                <a:lnTo>
                  <a:pt x="0" y="0"/>
                </a:lnTo>
                <a:close/>
              </a:path>
            </a:pathLst>
          </a:custGeom>
          <a:solidFill>
            <a:srgbClr val="FCFCFF"/>
          </a:solidFill>
        </p:spPr>
        <p:txBody>
          <a:bodyPr wrap="square" lIns="0" tIns="0" rIns="0" bIns="0" rtlCol="0">
            <a:noAutofit/>
          </a:bodyPr>
          <a:lstStyle/>
          <a:p>
            <a:endParaRPr/>
          </a:p>
        </p:txBody>
      </p:sp>
      <p:sp>
        <p:nvSpPr>
          <p:cNvPr id="211" name="object 211"/>
          <p:cNvSpPr/>
          <p:nvPr/>
        </p:nvSpPr>
        <p:spPr>
          <a:xfrm>
            <a:off x="663218" y="5583679"/>
            <a:ext cx="6767429" cy="120332"/>
          </a:xfrm>
          <a:custGeom>
            <a:avLst/>
            <a:gdLst/>
            <a:ahLst/>
            <a:cxnLst/>
            <a:rect l="l" t="t" r="r" b="b"/>
            <a:pathLst>
              <a:path w="7914132" h="132588">
                <a:moveTo>
                  <a:pt x="0" y="0"/>
                </a:moveTo>
                <a:lnTo>
                  <a:pt x="0" y="132588"/>
                </a:lnTo>
                <a:lnTo>
                  <a:pt x="7914132" y="132587"/>
                </a:lnTo>
                <a:lnTo>
                  <a:pt x="7914132" y="0"/>
                </a:lnTo>
                <a:lnTo>
                  <a:pt x="0" y="0"/>
                </a:lnTo>
                <a:close/>
              </a:path>
            </a:pathLst>
          </a:custGeom>
          <a:solidFill>
            <a:srgbClr val="FCFCFF"/>
          </a:solidFill>
        </p:spPr>
        <p:txBody>
          <a:bodyPr wrap="square" lIns="0" tIns="0" rIns="0" bIns="0" rtlCol="0">
            <a:noAutofit/>
          </a:bodyPr>
          <a:lstStyle/>
          <a:p>
            <a:endParaRPr/>
          </a:p>
        </p:txBody>
      </p:sp>
      <p:sp>
        <p:nvSpPr>
          <p:cNvPr id="212" name="object 212"/>
          <p:cNvSpPr/>
          <p:nvPr/>
        </p:nvSpPr>
        <p:spPr>
          <a:xfrm>
            <a:off x="7279475" y="316735"/>
            <a:ext cx="151169" cy="5266944"/>
          </a:xfrm>
          <a:custGeom>
            <a:avLst/>
            <a:gdLst/>
            <a:ahLst/>
            <a:cxnLst/>
            <a:rect l="l" t="t" r="r" b="b"/>
            <a:pathLst>
              <a:path w="176784" h="5803392">
                <a:moveTo>
                  <a:pt x="0" y="0"/>
                </a:moveTo>
                <a:lnTo>
                  <a:pt x="0" y="5803392"/>
                </a:lnTo>
                <a:lnTo>
                  <a:pt x="176784" y="5803392"/>
                </a:lnTo>
                <a:lnTo>
                  <a:pt x="176784" y="0"/>
                </a:lnTo>
                <a:lnTo>
                  <a:pt x="0" y="0"/>
                </a:lnTo>
                <a:close/>
              </a:path>
            </a:pathLst>
          </a:custGeom>
          <a:solidFill>
            <a:srgbClr val="FCFCFF"/>
          </a:solidFill>
        </p:spPr>
        <p:txBody>
          <a:bodyPr wrap="square" lIns="0" tIns="0" rIns="0" bIns="0" rtlCol="0">
            <a:noAutofit/>
          </a:bodyPr>
          <a:lstStyle/>
          <a:p>
            <a:endParaRPr/>
          </a:p>
        </p:txBody>
      </p:sp>
      <p:sp>
        <p:nvSpPr>
          <p:cNvPr id="213" name="object 213"/>
          <p:cNvSpPr/>
          <p:nvPr/>
        </p:nvSpPr>
        <p:spPr>
          <a:xfrm>
            <a:off x="663218" y="5464730"/>
            <a:ext cx="6616260" cy="118949"/>
          </a:xfrm>
          <a:custGeom>
            <a:avLst/>
            <a:gdLst/>
            <a:ahLst/>
            <a:cxnLst/>
            <a:rect l="l" t="t" r="r" b="b"/>
            <a:pathLst>
              <a:path w="7737348" h="131064">
                <a:moveTo>
                  <a:pt x="0" y="0"/>
                </a:moveTo>
                <a:lnTo>
                  <a:pt x="0" y="131064"/>
                </a:lnTo>
                <a:lnTo>
                  <a:pt x="7737348" y="131063"/>
                </a:lnTo>
                <a:lnTo>
                  <a:pt x="7737348" y="0"/>
                </a:lnTo>
                <a:lnTo>
                  <a:pt x="0" y="0"/>
                </a:lnTo>
                <a:close/>
              </a:path>
            </a:pathLst>
          </a:custGeom>
          <a:solidFill>
            <a:srgbClr val="FBFBFF"/>
          </a:solidFill>
        </p:spPr>
        <p:txBody>
          <a:bodyPr wrap="square" lIns="0" tIns="0" rIns="0" bIns="0" rtlCol="0">
            <a:noAutofit/>
          </a:bodyPr>
          <a:lstStyle/>
          <a:p>
            <a:endParaRPr/>
          </a:p>
        </p:txBody>
      </p:sp>
      <p:sp>
        <p:nvSpPr>
          <p:cNvPr id="214" name="object 214"/>
          <p:cNvSpPr/>
          <p:nvPr/>
        </p:nvSpPr>
        <p:spPr>
          <a:xfrm>
            <a:off x="7129610" y="316735"/>
            <a:ext cx="149865" cy="5147995"/>
          </a:xfrm>
          <a:custGeom>
            <a:avLst/>
            <a:gdLst/>
            <a:ahLst/>
            <a:cxnLst/>
            <a:rect l="l" t="t" r="r" b="b"/>
            <a:pathLst>
              <a:path w="175259" h="5672328">
                <a:moveTo>
                  <a:pt x="0" y="0"/>
                </a:moveTo>
                <a:lnTo>
                  <a:pt x="0" y="5672328"/>
                </a:lnTo>
                <a:lnTo>
                  <a:pt x="175259" y="5672328"/>
                </a:lnTo>
                <a:lnTo>
                  <a:pt x="175259" y="0"/>
                </a:lnTo>
                <a:lnTo>
                  <a:pt x="0" y="0"/>
                </a:lnTo>
                <a:close/>
              </a:path>
            </a:pathLst>
          </a:custGeom>
          <a:solidFill>
            <a:srgbClr val="FBFBFF"/>
          </a:solidFill>
        </p:spPr>
        <p:txBody>
          <a:bodyPr wrap="square" lIns="0" tIns="0" rIns="0" bIns="0" rtlCol="0">
            <a:noAutofit/>
          </a:bodyPr>
          <a:lstStyle/>
          <a:p>
            <a:endParaRPr/>
          </a:p>
        </p:txBody>
      </p:sp>
      <p:sp>
        <p:nvSpPr>
          <p:cNvPr id="215" name="object 215"/>
          <p:cNvSpPr/>
          <p:nvPr/>
        </p:nvSpPr>
        <p:spPr>
          <a:xfrm>
            <a:off x="663218" y="5344398"/>
            <a:ext cx="6466394" cy="120332"/>
          </a:xfrm>
          <a:custGeom>
            <a:avLst/>
            <a:gdLst/>
            <a:ahLst/>
            <a:cxnLst/>
            <a:rect l="l" t="t" r="r" b="b"/>
            <a:pathLst>
              <a:path w="7562088" h="132588">
                <a:moveTo>
                  <a:pt x="0" y="0"/>
                </a:moveTo>
                <a:lnTo>
                  <a:pt x="0" y="132588"/>
                </a:lnTo>
                <a:lnTo>
                  <a:pt x="7562088" y="132587"/>
                </a:lnTo>
                <a:lnTo>
                  <a:pt x="7562088" y="0"/>
                </a:lnTo>
                <a:lnTo>
                  <a:pt x="0" y="0"/>
                </a:lnTo>
                <a:close/>
              </a:path>
            </a:pathLst>
          </a:custGeom>
          <a:solidFill>
            <a:srgbClr val="FBFBFF"/>
          </a:solidFill>
        </p:spPr>
        <p:txBody>
          <a:bodyPr wrap="square" lIns="0" tIns="0" rIns="0" bIns="0" rtlCol="0">
            <a:noAutofit/>
          </a:bodyPr>
          <a:lstStyle/>
          <a:p>
            <a:endParaRPr/>
          </a:p>
        </p:txBody>
      </p:sp>
      <p:sp>
        <p:nvSpPr>
          <p:cNvPr id="216" name="object 216"/>
          <p:cNvSpPr/>
          <p:nvPr/>
        </p:nvSpPr>
        <p:spPr>
          <a:xfrm>
            <a:off x="6979743" y="316736"/>
            <a:ext cx="149866" cy="5027663"/>
          </a:xfrm>
          <a:custGeom>
            <a:avLst/>
            <a:gdLst/>
            <a:ahLst/>
            <a:cxnLst/>
            <a:rect l="l" t="t" r="r" b="b"/>
            <a:pathLst>
              <a:path w="175260" h="5539740">
                <a:moveTo>
                  <a:pt x="0" y="0"/>
                </a:moveTo>
                <a:lnTo>
                  <a:pt x="0" y="5539739"/>
                </a:lnTo>
                <a:lnTo>
                  <a:pt x="175260" y="5539739"/>
                </a:lnTo>
                <a:lnTo>
                  <a:pt x="175260" y="0"/>
                </a:lnTo>
                <a:lnTo>
                  <a:pt x="0" y="0"/>
                </a:lnTo>
                <a:close/>
              </a:path>
            </a:pathLst>
          </a:custGeom>
          <a:solidFill>
            <a:srgbClr val="FBFBFF"/>
          </a:solidFill>
        </p:spPr>
        <p:txBody>
          <a:bodyPr wrap="square" lIns="0" tIns="0" rIns="0" bIns="0" rtlCol="0">
            <a:noAutofit/>
          </a:bodyPr>
          <a:lstStyle/>
          <a:p>
            <a:endParaRPr/>
          </a:p>
        </p:txBody>
      </p:sp>
      <p:sp>
        <p:nvSpPr>
          <p:cNvPr id="217" name="object 217"/>
          <p:cNvSpPr/>
          <p:nvPr/>
        </p:nvSpPr>
        <p:spPr>
          <a:xfrm>
            <a:off x="663218" y="5225449"/>
            <a:ext cx="6316528" cy="118949"/>
          </a:xfrm>
          <a:custGeom>
            <a:avLst/>
            <a:gdLst/>
            <a:ahLst/>
            <a:cxnLst/>
            <a:rect l="l" t="t" r="r" b="b"/>
            <a:pathLst>
              <a:path w="7386828" h="131064">
                <a:moveTo>
                  <a:pt x="0" y="0"/>
                </a:moveTo>
                <a:lnTo>
                  <a:pt x="0" y="131064"/>
                </a:lnTo>
                <a:lnTo>
                  <a:pt x="7386828" y="131064"/>
                </a:lnTo>
                <a:lnTo>
                  <a:pt x="7386828" y="0"/>
                </a:lnTo>
                <a:lnTo>
                  <a:pt x="0" y="0"/>
                </a:lnTo>
                <a:close/>
              </a:path>
            </a:pathLst>
          </a:custGeom>
          <a:solidFill>
            <a:srgbClr val="FAFAFF"/>
          </a:solidFill>
        </p:spPr>
        <p:txBody>
          <a:bodyPr wrap="square" lIns="0" tIns="0" rIns="0" bIns="0" rtlCol="0">
            <a:noAutofit/>
          </a:bodyPr>
          <a:lstStyle/>
          <a:p>
            <a:endParaRPr/>
          </a:p>
        </p:txBody>
      </p:sp>
      <p:sp>
        <p:nvSpPr>
          <p:cNvPr id="218" name="object 218"/>
          <p:cNvSpPr/>
          <p:nvPr/>
        </p:nvSpPr>
        <p:spPr>
          <a:xfrm>
            <a:off x="6828575" y="316737"/>
            <a:ext cx="151168" cy="4908713"/>
          </a:xfrm>
          <a:custGeom>
            <a:avLst/>
            <a:gdLst/>
            <a:ahLst/>
            <a:cxnLst/>
            <a:rect l="l" t="t" r="r" b="b"/>
            <a:pathLst>
              <a:path w="176783" h="5408675">
                <a:moveTo>
                  <a:pt x="0" y="0"/>
                </a:moveTo>
                <a:lnTo>
                  <a:pt x="0" y="5408675"/>
                </a:lnTo>
                <a:lnTo>
                  <a:pt x="176783" y="5408675"/>
                </a:lnTo>
                <a:lnTo>
                  <a:pt x="176783" y="0"/>
                </a:lnTo>
                <a:lnTo>
                  <a:pt x="0" y="0"/>
                </a:lnTo>
                <a:close/>
              </a:path>
            </a:pathLst>
          </a:custGeom>
          <a:solidFill>
            <a:srgbClr val="FAFAFF"/>
          </a:solidFill>
        </p:spPr>
        <p:txBody>
          <a:bodyPr wrap="square" lIns="0" tIns="0" rIns="0" bIns="0" rtlCol="0">
            <a:noAutofit/>
          </a:bodyPr>
          <a:lstStyle/>
          <a:p>
            <a:endParaRPr/>
          </a:p>
        </p:txBody>
      </p:sp>
      <p:sp>
        <p:nvSpPr>
          <p:cNvPr id="219" name="object 219"/>
          <p:cNvSpPr/>
          <p:nvPr/>
        </p:nvSpPr>
        <p:spPr>
          <a:xfrm>
            <a:off x="663218" y="5105117"/>
            <a:ext cx="6165358" cy="120332"/>
          </a:xfrm>
          <a:custGeom>
            <a:avLst/>
            <a:gdLst/>
            <a:ahLst/>
            <a:cxnLst/>
            <a:rect l="l" t="t" r="r" b="b"/>
            <a:pathLst>
              <a:path w="7210044" h="132588">
                <a:moveTo>
                  <a:pt x="0" y="0"/>
                </a:moveTo>
                <a:lnTo>
                  <a:pt x="0" y="132588"/>
                </a:lnTo>
                <a:lnTo>
                  <a:pt x="7210044" y="132587"/>
                </a:lnTo>
                <a:lnTo>
                  <a:pt x="7210044" y="0"/>
                </a:lnTo>
                <a:lnTo>
                  <a:pt x="0" y="0"/>
                </a:lnTo>
                <a:close/>
              </a:path>
            </a:pathLst>
          </a:custGeom>
          <a:solidFill>
            <a:srgbClr val="F9F9FF"/>
          </a:solidFill>
        </p:spPr>
        <p:txBody>
          <a:bodyPr wrap="square" lIns="0" tIns="0" rIns="0" bIns="0" rtlCol="0">
            <a:noAutofit/>
          </a:bodyPr>
          <a:lstStyle/>
          <a:p>
            <a:endParaRPr/>
          </a:p>
        </p:txBody>
      </p:sp>
      <p:sp>
        <p:nvSpPr>
          <p:cNvPr id="220" name="object 220"/>
          <p:cNvSpPr/>
          <p:nvPr/>
        </p:nvSpPr>
        <p:spPr>
          <a:xfrm>
            <a:off x="6678709" y="316737"/>
            <a:ext cx="149865" cy="4788381"/>
          </a:xfrm>
          <a:custGeom>
            <a:avLst/>
            <a:gdLst/>
            <a:ahLst/>
            <a:cxnLst/>
            <a:rect l="l" t="t" r="r" b="b"/>
            <a:pathLst>
              <a:path w="175259" h="5276087">
                <a:moveTo>
                  <a:pt x="0" y="0"/>
                </a:moveTo>
                <a:lnTo>
                  <a:pt x="0" y="5276087"/>
                </a:lnTo>
                <a:lnTo>
                  <a:pt x="175259" y="5276087"/>
                </a:lnTo>
                <a:lnTo>
                  <a:pt x="175259" y="0"/>
                </a:lnTo>
                <a:lnTo>
                  <a:pt x="0" y="0"/>
                </a:lnTo>
                <a:close/>
              </a:path>
            </a:pathLst>
          </a:custGeom>
          <a:solidFill>
            <a:srgbClr val="F9F9FF"/>
          </a:solidFill>
        </p:spPr>
        <p:txBody>
          <a:bodyPr wrap="square" lIns="0" tIns="0" rIns="0" bIns="0" rtlCol="0">
            <a:noAutofit/>
          </a:bodyPr>
          <a:lstStyle/>
          <a:p>
            <a:endParaRPr/>
          </a:p>
        </p:txBody>
      </p:sp>
      <p:sp>
        <p:nvSpPr>
          <p:cNvPr id="221" name="object 221"/>
          <p:cNvSpPr/>
          <p:nvPr/>
        </p:nvSpPr>
        <p:spPr>
          <a:xfrm>
            <a:off x="663219" y="4984785"/>
            <a:ext cx="6015491" cy="120332"/>
          </a:xfrm>
          <a:custGeom>
            <a:avLst/>
            <a:gdLst/>
            <a:ahLst/>
            <a:cxnLst/>
            <a:rect l="l" t="t" r="r" b="b"/>
            <a:pathLst>
              <a:path w="7034783" h="132588">
                <a:moveTo>
                  <a:pt x="0" y="0"/>
                </a:moveTo>
                <a:lnTo>
                  <a:pt x="0" y="132588"/>
                </a:lnTo>
                <a:lnTo>
                  <a:pt x="7034783" y="132587"/>
                </a:lnTo>
                <a:lnTo>
                  <a:pt x="7034783" y="0"/>
                </a:lnTo>
                <a:lnTo>
                  <a:pt x="0" y="0"/>
                </a:lnTo>
                <a:close/>
              </a:path>
            </a:pathLst>
          </a:custGeom>
          <a:solidFill>
            <a:srgbClr val="F8F8FF"/>
          </a:solidFill>
        </p:spPr>
        <p:txBody>
          <a:bodyPr wrap="square" lIns="0" tIns="0" rIns="0" bIns="0" rtlCol="0">
            <a:noAutofit/>
          </a:bodyPr>
          <a:lstStyle/>
          <a:p>
            <a:endParaRPr/>
          </a:p>
        </p:txBody>
      </p:sp>
      <p:sp>
        <p:nvSpPr>
          <p:cNvPr id="222" name="object 222"/>
          <p:cNvSpPr/>
          <p:nvPr/>
        </p:nvSpPr>
        <p:spPr>
          <a:xfrm>
            <a:off x="6527539" y="316736"/>
            <a:ext cx="151169" cy="4668050"/>
          </a:xfrm>
          <a:custGeom>
            <a:avLst/>
            <a:gdLst/>
            <a:ahLst/>
            <a:cxnLst/>
            <a:rect l="l" t="t" r="r" b="b"/>
            <a:pathLst>
              <a:path w="176784" h="5143499">
                <a:moveTo>
                  <a:pt x="0" y="0"/>
                </a:moveTo>
                <a:lnTo>
                  <a:pt x="0" y="5143499"/>
                </a:lnTo>
                <a:lnTo>
                  <a:pt x="176784" y="5143499"/>
                </a:lnTo>
                <a:lnTo>
                  <a:pt x="176784" y="0"/>
                </a:lnTo>
                <a:lnTo>
                  <a:pt x="0" y="0"/>
                </a:lnTo>
                <a:close/>
              </a:path>
            </a:pathLst>
          </a:custGeom>
          <a:solidFill>
            <a:srgbClr val="F8F8FF"/>
          </a:solidFill>
        </p:spPr>
        <p:txBody>
          <a:bodyPr wrap="square" lIns="0" tIns="0" rIns="0" bIns="0" rtlCol="0">
            <a:noAutofit/>
          </a:bodyPr>
          <a:lstStyle/>
          <a:p>
            <a:endParaRPr/>
          </a:p>
        </p:txBody>
      </p:sp>
      <p:sp>
        <p:nvSpPr>
          <p:cNvPr id="223" name="object 223"/>
          <p:cNvSpPr/>
          <p:nvPr/>
        </p:nvSpPr>
        <p:spPr>
          <a:xfrm>
            <a:off x="663218" y="4865836"/>
            <a:ext cx="5864323" cy="118949"/>
          </a:xfrm>
          <a:custGeom>
            <a:avLst/>
            <a:gdLst/>
            <a:ahLst/>
            <a:cxnLst/>
            <a:rect l="l" t="t" r="r" b="b"/>
            <a:pathLst>
              <a:path w="6858000" h="131064">
                <a:moveTo>
                  <a:pt x="0" y="0"/>
                </a:moveTo>
                <a:lnTo>
                  <a:pt x="0" y="131064"/>
                </a:lnTo>
                <a:lnTo>
                  <a:pt x="6858000" y="131063"/>
                </a:lnTo>
                <a:lnTo>
                  <a:pt x="6858000" y="0"/>
                </a:lnTo>
                <a:lnTo>
                  <a:pt x="0" y="0"/>
                </a:lnTo>
                <a:close/>
              </a:path>
            </a:pathLst>
          </a:custGeom>
          <a:solidFill>
            <a:srgbClr val="F7F7FF"/>
          </a:solidFill>
        </p:spPr>
        <p:txBody>
          <a:bodyPr wrap="square" lIns="0" tIns="0" rIns="0" bIns="0" rtlCol="0">
            <a:noAutofit/>
          </a:bodyPr>
          <a:lstStyle/>
          <a:p>
            <a:endParaRPr/>
          </a:p>
        </p:txBody>
      </p:sp>
      <p:sp>
        <p:nvSpPr>
          <p:cNvPr id="224" name="object 224"/>
          <p:cNvSpPr/>
          <p:nvPr/>
        </p:nvSpPr>
        <p:spPr>
          <a:xfrm>
            <a:off x="6377673" y="316736"/>
            <a:ext cx="149865" cy="4549101"/>
          </a:xfrm>
          <a:custGeom>
            <a:avLst/>
            <a:gdLst/>
            <a:ahLst/>
            <a:cxnLst/>
            <a:rect l="l" t="t" r="r" b="b"/>
            <a:pathLst>
              <a:path w="175259" h="5012435">
                <a:moveTo>
                  <a:pt x="0" y="0"/>
                </a:moveTo>
                <a:lnTo>
                  <a:pt x="0" y="5012435"/>
                </a:lnTo>
                <a:lnTo>
                  <a:pt x="175259" y="5012435"/>
                </a:lnTo>
                <a:lnTo>
                  <a:pt x="175259" y="0"/>
                </a:lnTo>
                <a:lnTo>
                  <a:pt x="0" y="0"/>
                </a:lnTo>
                <a:close/>
              </a:path>
            </a:pathLst>
          </a:custGeom>
          <a:solidFill>
            <a:srgbClr val="F7F7FF"/>
          </a:solidFill>
        </p:spPr>
        <p:txBody>
          <a:bodyPr wrap="square" lIns="0" tIns="0" rIns="0" bIns="0" rtlCol="0">
            <a:noAutofit/>
          </a:bodyPr>
          <a:lstStyle/>
          <a:p>
            <a:endParaRPr/>
          </a:p>
        </p:txBody>
      </p:sp>
      <p:sp>
        <p:nvSpPr>
          <p:cNvPr id="225" name="object 225"/>
          <p:cNvSpPr/>
          <p:nvPr/>
        </p:nvSpPr>
        <p:spPr>
          <a:xfrm>
            <a:off x="663218" y="4745505"/>
            <a:ext cx="5714457" cy="120332"/>
          </a:xfrm>
          <a:custGeom>
            <a:avLst/>
            <a:gdLst/>
            <a:ahLst/>
            <a:cxnLst/>
            <a:rect l="l" t="t" r="r" b="b"/>
            <a:pathLst>
              <a:path w="6682740" h="132588">
                <a:moveTo>
                  <a:pt x="0" y="0"/>
                </a:moveTo>
                <a:lnTo>
                  <a:pt x="0" y="132588"/>
                </a:lnTo>
                <a:lnTo>
                  <a:pt x="6682740" y="132587"/>
                </a:lnTo>
                <a:lnTo>
                  <a:pt x="6682740" y="0"/>
                </a:lnTo>
                <a:lnTo>
                  <a:pt x="0" y="0"/>
                </a:lnTo>
                <a:close/>
              </a:path>
            </a:pathLst>
          </a:custGeom>
          <a:solidFill>
            <a:srgbClr val="F6F6FF"/>
          </a:solidFill>
        </p:spPr>
        <p:txBody>
          <a:bodyPr wrap="square" lIns="0" tIns="0" rIns="0" bIns="0" rtlCol="0">
            <a:noAutofit/>
          </a:bodyPr>
          <a:lstStyle/>
          <a:p>
            <a:endParaRPr/>
          </a:p>
        </p:txBody>
      </p:sp>
      <p:sp>
        <p:nvSpPr>
          <p:cNvPr id="226" name="object 226"/>
          <p:cNvSpPr/>
          <p:nvPr/>
        </p:nvSpPr>
        <p:spPr>
          <a:xfrm>
            <a:off x="6227807" y="316736"/>
            <a:ext cx="149865" cy="4428769"/>
          </a:xfrm>
          <a:custGeom>
            <a:avLst/>
            <a:gdLst/>
            <a:ahLst/>
            <a:cxnLst/>
            <a:rect l="l" t="t" r="r" b="b"/>
            <a:pathLst>
              <a:path w="175259" h="4879847">
                <a:moveTo>
                  <a:pt x="0" y="0"/>
                </a:moveTo>
                <a:lnTo>
                  <a:pt x="0" y="4879847"/>
                </a:lnTo>
                <a:lnTo>
                  <a:pt x="175259" y="4879847"/>
                </a:lnTo>
                <a:lnTo>
                  <a:pt x="175259" y="0"/>
                </a:lnTo>
                <a:lnTo>
                  <a:pt x="0" y="0"/>
                </a:lnTo>
                <a:close/>
              </a:path>
            </a:pathLst>
          </a:custGeom>
          <a:solidFill>
            <a:srgbClr val="F6F6FF"/>
          </a:solidFill>
        </p:spPr>
        <p:txBody>
          <a:bodyPr wrap="square" lIns="0" tIns="0" rIns="0" bIns="0" rtlCol="0">
            <a:noAutofit/>
          </a:bodyPr>
          <a:lstStyle/>
          <a:p>
            <a:endParaRPr/>
          </a:p>
        </p:txBody>
      </p:sp>
      <p:sp>
        <p:nvSpPr>
          <p:cNvPr id="227" name="object 227"/>
          <p:cNvSpPr/>
          <p:nvPr/>
        </p:nvSpPr>
        <p:spPr>
          <a:xfrm>
            <a:off x="663218" y="4626556"/>
            <a:ext cx="5564591" cy="118949"/>
          </a:xfrm>
          <a:custGeom>
            <a:avLst/>
            <a:gdLst/>
            <a:ahLst/>
            <a:cxnLst/>
            <a:rect l="l" t="t" r="r" b="b"/>
            <a:pathLst>
              <a:path w="6507480" h="131064">
                <a:moveTo>
                  <a:pt x="0" y="0"/>
                </a:moveTo>
                <a:lnTo>
                  <a:pt x="0" y="131064"/>
                </a:lnTo>
                <a:lnTo>
                  <a:pt x="6507480" y="131063"/>
                </a:lnTo>
                <a:lnTo>
                  <a:pt x="6507480" y="0"/>
                </a:lnTo>
                <a:lnTo>
                  <a:pt x="0" y="0"/>
                </a:lnTo>
                <a:close/>
              </a:path>
            </a:pathLst>
          </a:custGeom>
          <a:solidFill>
            <a:srgbClr val="F5F5FF"/>
          </a:solidFill>
        </p:spPr>
        <p:txBody>
          <a:bodyPr wrap="square" lIns="0" tIns="0" rIns="0" bIns="0" rtlCol="0">
            <a:noAutofit/>
          </a:bodyPr>
          <a:lstStyle/>
          <a:p>
            <a:endParaRPr/>
          </a:p>
        </p:txBody>
      </p:sp>
      <p:sp>
        <p:nvSpPr>
          <p:cNvPr id="228" name="object 228"/>
          <p:cNvSpPr/>
          <p:nvPr/>
        </p:nvSpPr>
        <p:spPr>
          <a:xfrm>
            <a:off x="6076638" y="316736"/>
            <a:ext cx="151169" cy="4309820"/>
          </a:xfrm>
          <a:custGeom>
            <a:avLst/>
            <a:gdLst/>
            <a:ahLst/>
            <a:cxnLst/>
            <a:rect l="l" t="t" r="r" b="b"/>
            <a:pathLst>
              <a:path w="176784" h="4748783">
                <a:moveTo>
                  <a:pt x="0" y="0"/>
                </a:moveTo>
                <a:lnTo>
                  <a:pt x="0" y="4748783"/>
                </a:lnTo>
                <a:lnTo>
                  <a:pt x="176784" y="4748783"/>
                </a:lnTo>
                <a:lnTo>
                  <a:pt x="176784" y="0"/>
                </a:lnTo>
                <a:lnTo>
                  <a:pt x="0" y="0"/>
                </a:lnTo>
                <a:close/>
              </a:path>
            </a:pathLst>
          </a:custGeom>
          <a:solidFill>
            <a:srgbClr val="F5F5FF"/>
          </a:solidFill>
        </p:spPr>
        <p:txBody>
          <a:bodyPr wrap="square" lIns="0" tIns="0" rIns="0" bIns="0" rtlCol="0">
            <a:noAutofit/>
          </a:bodyPr>
          <a:lstStyle/>
          <a:p>
            <a:endParaRPr/>
          </a:p>
        </p:txBody>
      </p:sp>
      <p:sp>
        <p:nvSpPr>
          <p:cNvPr id="229" name="object 229"/>
          <p:cNvSpPr/>
          <p:nvPr/>
        </p:nvSpPr>
        <p:spPr>
          <a:xfrm>
            <a:off x="663218" y="4506224"/>
            <a:ext cx="5413422" cy="120332"/>
          </a:xfrm>
          <a:custGeom>
            <a:avLst/>
            <a:gdLst/>
            <a:ahLst/>
            <a:cxnLst/>
            <a:rect l="l" t="t" r="r" b="b"/>
            <a:pathLst>
              <a:path w="6330696" h="132588">
                <a:moveTo>
                  <a:pt x="0" y="0"/>
                </a:moveTo>
                <a:lnTo>
                  <a:pt x="0" y="132588"/>
                </a:lnTo>
                <a:lnTo>
                  <a:pt x="6330696" y="132587"/>
                </a:lnTo>
                <a:lnTo>
                  <a:pt x="6330696" y="0"/>
                </a:lnTo>
                <a:lnTo>
                  <a:pt x="0" y="0"/>
                </a:lnTo>
                <a:close/>
              </a:path>
            </a:pathLst>
          </a:custGeom>
          <a:solidFill>
            <a:srgbClr val="F4F4FF"/>
          </a:solidFill>
        </p:spPr>
        <p:txBody>
          <a:bodyPr wrap="square" lIns="0" tIns="0" rIns="0" bIns="0" rtlCol="0">
            <a:noAutofit/>
          </a:bodyPr>
          <a:lstStyle/>
          <a:p>
            <a:endParaRPr/>
          </a:p>
        </p:txBody>
      </p:sp>
      <p:sp>
        <p:nvSpPr>
          <p:cNvPr id="230" name="object 230"/>
          <p:cNvSpPr/>
          <p:nvPr/>
        </p:nvSpPr>
        <p:spPr>
          <a:xfrm>
            <a:off x="5926772" y="316736"/>
            <a:ext cx="149865" cy="4189488"/>
          </a:xfrm>
          <a:custGeom>
            <a:avLst/>
            <a:gdLst/>
            <a:ahLst/>
            <a:cxnLst/>
            <a:rect l="l" t="t" r="r" b="b"/>
            <a:pathLst>
              <a:path w="175259" h="4616195">
                <a:moveTo>
                  <a:pt x="0" y="0"/>
                </a:moveTo>
                <a:lnTo>
                  <a:pt x="0" y="4616195"/>
                </a:lnTo>
                <a:lnTo>
                  <a:pt x="175259" y="4616195"/>
                </a:lnTo>
                <a:lnTo>
                  <a:pt x="175259" y="0"/>
                </a:lnTo>
                <a:lnTo>
                  <a:pt x="0" y="0"/>
                </a:lnTo>
                <a:close/>
              </a:path>
            </a:pathLst>
          </a:custGeom>
          <a:solidFill>
            <a:srgbClr val="F4F4FF"/>
          </a:solidFill>
        </p:spPr>
        <p:txBody>
          <a:bodyPr wrap="square" lIns="0" tIns="0" rIns="0" bIns="0" rtlCol="0">
            <a:noAutofit/>
          </a:bodyPr>
          <a:lstStyle/>
          <a:p>
            <a:endParaRPr/>
          </a:p>
        </p:txBody>
      </p:sp>
      <p:sp>
        <p:nvSpPr>
          <p:cNvPr id="231" name="object 231"/>
          <p:cNvSpPr/>
          <p:nvPr/>
        </p:nvSpPr>
        <p:spPr>
          <a:xfrm>
            <a:off x="663218" y="4387275"/>
            <a:ext cx="5263556" cy="118949"/>
          </a:xfrm>
          <a:custGeom>
            <a:avLst/>
            <a:gdLst/>
            <a:ahLst/>
            <a:cxnLst/>
            <a:rect l="l" t="t" r="r" b="b"/>
            <a:pathLst>
              <a:path w="6155436" h="131064">
                <a:moveTo>
                  <a:pt x="0" y="0"/>
                </a:moveTo>
                <a:lnTo>
                  <a:pt x="0" y="131064"/>
                </a:lnTo>
                <a:lnTo>
                  <a:pt x="6155436" y="131063"/>
                </a:lnTo>
                <a:lnTo>
                  <a:pt x="6155436" y="0"/>
                </a:lnTo>
                <a:lnTo>
                  <a:pt x="0" y="0"/>
                </a:lnTo>
                <a:close/>
              </a:path>
            </a:pathLst>
          </a:custGeom>
          <a:solidFill>
            <a:srgbClr val="F3F3FF"/>
          </a:solidFill>
        </p:spPr>
        <p:txBody>
          <a:bodyPr wrap="square" lIns="0" tIns="0" rIns="0" bIns="0" rtlCol="0">
            <a:noAutofit/>
          </a:bodyPr>
          <a:lstStyle/>
          <a:p>
            <a:endParaRPr/>
          </a:p>
        </p:txBody>
      </p:sp>
      <p:sp>
        <p:nvSpPr>
          <p:cNvPr id="232" name="object 232"/>
          <p:cNvSpPr/>
          <p:nvPr/>
        </p:nvSpPr>
        <p:spPr>
          <a:xfrm>
            <a:off x="5776905" y="316736"/>
            <a:ext cx="149866" cy="4070540"/>
          </a:xfrm>
          <a:custGeom>
            <a:avLst/>
            <a:gdLst/>
            <a:ahLst/>
            <a:cxnLst/>
            <a:rect l="l" t="t" r="r" b="b"/>
            <a:pathLst>
              <a:path w="175260" h="4485132">
                <a:moveTo>
                  <a:pt x="0" y="0"/>
                </a:moveTo>
                <a:lnTo>
                  <a:pt x="0" y="4485131"/>
                </a:lnTo>
                <a:lnTo>
                  <a:pt x="175260" y="4485131"/>
                </a:lnTo>
                <a:lnTo>
                  <a:pt x="175260" y="0"/>
                </a:lnTo>
                <a:lnTo>
                  <a:pt x="0" y="0"/>
                </a:lnTo>
                <a:close/>
              </a:path>
            </a:pathLst>
          </a:custGeom>
          <a:solidFill>
            <a:srgbClr val="F3F3FF"/>
          </a:solidFill>
        </p:spPr>
        <p:txBody>
          <a:bodyPr wrap="square" lIns="0" tIns="0" rIns="0" bIns="0" rtlCol="0">
            <a:noAutofit/>
          </a:bodyPr>
          <a:lstStyle/>
          <a:p>
            <a:endParaRPr/>
          </a:p>
        </p:txBody>
      </p:sp>
      <p:sp>
        <p:nvSpPr>
          <p:cNvPr id="233" name="object 233"/>
          <p:cNvSpPr/>
          <p:nvPr/>
        </p:nvSpPr>
        <p:spPr>
          <a:xfrm>
            <a:off x="663218" y="4266943"/>
            <a:ext cx="5113690" cy="120332"/>
          </a:xfrm>
          <a:custGeom>
            <a:avLst/>
            <a:gdLst/>
            <a:ahLst/>
            <a:cxnLst/>
            <a:rect l="l" t="t" r="r" b="b"/>
            <a:pathLst>
              <a:path w="5980176" h="132588">
                <a:moveTo>
                  <a:pt x="0" y="0"/>
                </a:moveTo>
                <a:lnTo>
                  <a:pt x="0" y="132588"/>
                </a:lnTo>
                <a:lnTo>
                  <a:pt x="5980176" y="132587"/>
                </a:lnTo>
                <a:lnTo>
                  <a:pt x="5980176" y="0"/>
                </a:lnTo>
                <a:lnTo>
                  <a:pt x="0" y="0"/>
                </a:lnTo>
                <a:close/>
              </a:path>
            </a:pathLst>
          </a:custGeom>
          <a:solidFill>
            <a:srgbClr val="F2F2FF"/>
          </a:solidFill>
        </p:spPr>
        <p:txBody>
          <a:bodyPr wrap="square" lIns="0" tIns="0" rIns="0" bIns="0" rtlCol="0">
            <a:noAutofit/>
          </a:bodyPr>
          <a:lstStyle/>
          <a:p>
            <a:endParaRPr/>
          </a:p>
        </p:txBody>
      </p:sp>
      <p:sp>
        <p:nvSpPr>
          <p:cNvPr id="234" name="object 234"/>
          <p:cNvSpPr/>
          <p:nvPr/>
        </p:nvSpPr>
        <p:spPr>
          <a:xfrm>
            <a:off x="5625737" y="316736"/>
            <a:ext cx="151168" cy="3950208"/>
          </a:xfrm>
          <a:custGeom>
            <a:avLst/>
            <a:gdLst/>
            <a:ahLst/>
            <a:cxnLst/>
            <a:rect l="l" t="t" r="r" b="b"/>
            <a:pathLst>
              <a:path w="176783" h="4352544">
                <a:moveTo>
                  <a:pt x="0" y="0"/>
                </a:moveTo>
                <a:lnTo>
                  <a:pt x="0" y="4352543"/>
                </a:lnTo>
                <a:lnTo>
                  <a:pt x="176783" y="4352543"/>
                </a:lnTo>
                <a:lnTo>
                  <a:pt x="176783" y="0"/>
                </a:lnTo>
                <a:lnTo>
                  <a:pt x="0" y="0"/>
                </a:lnTo>
                <a:close/>
              </a:path>
            </a:pathLst>
          </a:custGeom>
          <a:solidFill>
            <a:srgbClr val="F2F2FF"/>
          </a:solidFill>
        </p:spPr>
        <p:txBody>
          <a:bodyPr wrap="square" lIns="0" tIns="0" rIns="0" bIns="0" rtlCol="0">
            <a:noAutofit/>
          </a:bodyPr>
          <a:lstStyle/>
          <a:p>
            <a:endParaRPr/>
          </a:p>
        </p:txBody>
      </p:sp>
      <p:sp>
        <p:nvSpPr>
          <p:cNvPr id="235" name="object 235"/>
          <p:cNvSpPr/>
          <p:nvPr/>
        </p:nvSpPr>
        <p:spPr>
          <a:xfrm>
            <a:off x="663219" y="4147994"/>
            <a:ext cx="4962520" cy="118949"/>
          </a:xfrm>
          <a:custGeom>
            <a:avLst/>
            <a:gdLst/>
            <a:ahLst/>
            <a:cxnLst/>
            <a:rect l="l" t="t" r="r" b="b"/>
            <a:pathLst>
              <a:path w="5803392" h="131064">
                <a:moveTo>
                  <a:pt x="0" y="0"/>
                </a:moveTo>
                <a:lnTo>
                  <a:pt x="0" y="131064"/>
                </a:lnTo>
                <a:lnTo>
                  <a:pt x="5803392" y="131063"/>
                </a:lnTo>
                <a:lnTo>
                  <a:pt x="5803392" y="0"/>
                </a:lnTo>
                <a:lnTo>
                  <a:pt x="0" y="0"/>
                </a:lnTo>
                <a:close/>
              </a:path>
            </a:pathLst>
          </a:custGeom>
          <a:solidFill>
            <a:srgbClr val="F0F0FF"/>
          </a:solidFill>
        </p:spPr>
        <p:txBody>
          <a:bodyPr wrap="square" lIns="0" tIns="0" rIns="0" bIns="0" rtlCol="0">
            <a:noAutofit/>
          </a:bodyPr>
          <a:lstStyle/>
          <a:p>
            <a:endParaRPr/>
          </a:p>
        </p:txBody>
      </p:sp>
      <p:sp>
        <p:nvSpPr>
          <p:cNvPr id="236" name="object 236"/>
          <p:cNvSpPr/>
          <p:nvPr/>
        </p:nvSpPr>
        <p:spPr>
          <a:xfrm>
            <a:off x="5475870" y="316736"/>
            <a:ext cx="149866" cy="3831259"/>
          </a:xfrm>
          <a:custGeom>
            <a:avLst/>
            <a:gdLst/>
            <a:ahLst/>
            <a:cxnLst/>
            <a:rect l="l" t="t" r="r" b="b"/>
            <a:pathLst>
              <a:path w="175259" h="4221480">
                <a:moveTo>
                  <a:pt x="0" y="0"/>
                </a:moveTo>
                <a:lnTo>
                  <a:pt x="0" y="4221479"/>
                </a:lnTo>
                <a:lnTo>
                  <a:pt x="175260" y="4221479"/>
                </a:lnTo>
                <a:lnTo>
                  <a:pt x="175260" y="0"/>
                </a:lnTo>
                <a:lnTo>
                  <a:pt x="0" y="0"/>
                </a:lnTo>
                <a:close/>
              </a:path>
            </a:pathLst>
          </a:custGeom>
          <a:solidFill>
            <a:srgbClr val="F0F0FF"/>
          </a:solidFill>
        </p:spPr>
        <p:txBody>
          <a:bodyPr wrap="square" lIns="0" tIns="0" rIns="0" bIns="0" rtlCol="0">
            <a:noAutofit/>
          </a:bodyPr>
          <a:lstStyle/>
          <a:p>
            <a:endParaRPr/>
          </a:p>
        </p:txBody>
      </p:sp>
      <p:sp>
        <p:nvSpPr>
          <p:cNvPr id="237" name="object 237"/>
          <p:cNvSpPr/>
          <p:nvPr/>
        </p:nvSpPr>
        <p:spPr>
          <a:xfrm>
            <a:off x="663219" y="4027662"/>
            <a:ext cx="4812654" cy="120332"/>
          </a:xfrm>
          <a:custGeom>
            <a:avLst/>
            <a:gdLst/>
            <a:ahLst/>
            <a:cxnLst/>
            <a:rect l="l" t="t" r="r" b="b"/>
            <a:pathLst>
              <a:path w="5628132" h="132588">
                <a:moveTo>
                  <a:pt x="0" y="0"/>
                </a:moveTo>
                <a:lnTo>
                  <a:pt x="0" y="132588"/>
                </a:lnTo>
                <a:lnTo>
                  <a:pt x="5628132" y="132587"/>
                </a:lnTo>
                <a:lnTo>
                  <a:pt x="5628132" y="0"/>
                </a:lnTo>
                <a:lnTo>
                  <a:pt x="0" y="0"/>
                </a:lnTo>
                <a:close/>
              </a:path>
            </a:pathLst>
          </a:custGeom>
          <a:solidFill>
            <a:srgbClr val="EFEFFF"/>
          </a:solidFill>
        </p:spPr>
        <p:txBody>
          <a:bodyPr wrap="square" lIns="0" tIns="0" rIns="0" bIns="0" rtlCol="0">
            <a:noAutofit/>
          </a:bodyPr>
          <a:lstStyle/>
          <a:p>
            <a:endParaRPr/>
          </a:p>
        </p:txBody>
      </p:sp>
      <p:sp>
        <p:nvSpPr>
          <p:cNvPr id="238" name="object 238"/>
          <p:cNvSpPr/>
          <p:nvPr/>
        </p:nvSpPr>
        <p:spPr>
          <a:xfrm>
            <a:off x="5324702" y="316736"/>
            <a:ext cx="151168" cy="3710926"/>
          </a:xfrm>
          <a:custGeom>
            <a:avLst/>
            <a:gdLst/>
            <a:ahLst/>
            <a:cxnLst/>
            <a:rect l="l" t="t" r="r" b="b"/>
            <a:pathLst>
              <a:path w="176783" h="4088891">
                <a:moveTo>
                  <a:pt x="0" y="0"/>
                </a:moveTo>
                <a:lnTo>
                  <a:pt x="0" y="4088891"/>
                </a:lnTo>
                <a:lnTo>
                  <a:pt x="176783" y="4088891"/>
                </a:lnTo>
                <a:lnTo>
                  <a:pt x="176783" y="0"/>
                </a:lnTo>
                <a:lnTo>
                  <a:pt x="0" y="0"/>
                </a:lnTo>
                <a:close/>
              </a:path>
            </a:pathLst>
          </a:custGeom>
          <a:solidFill>
            <a:srgbClr val="EFEFFF"/>
          </a:solidFill>
        </p:spPr>
        <p:txBody>
          <a:bodyPr wrap="square" lIns="0" tIns="0" rIns="0" bIns="0" rtlCol="0">
            <a:noAutofit/>
          </a:bodyPr>
          <a:lstStyle/>
          <a:p>
            <a:endParaRPr/>
          </a:p>
        </p:txBody>
      </p:sp>
      <p:sp>
        <p:nvSpPr>
          <p:cNvPr id="239" name="object 239"/>
          <p:cNvSpPr/>
          <p:nvPr/>
        </p:nvSpPr>
        <p:spPr>
          <a:xfrm>
            <a:off x="663219" y="3908713"/>
            <a:ext cx="4661484" cy="118949"/>
          </a:xfrm>
          <a:custGeom>
            <a:avLst/>
            <a:gdLst/>
            <a:ahLst/>
            <a:cxnLst/>
            <a:rect l="l" t="t" r="r" b="b"/>
            <a:pathLst>
              <a:path w="5451347" h="131064">
                <a:moveTo>
                  <a:pt x="0" y="0"/>
                </a:moveTo>
                <a:lnTo>
                  <a:pt x="0" y="131064"/>
                </a:lnTo>
                <a:lnTo>
                  <a:pt x="5451347" y="131063"/>
                </a:lnTo>
                <a:lnTo>
                  <a:pt x="5451347" y="0"/>
                </a:lnTo>
                <a:lnTo>
                  <a:pt x="0" y="0"/>
                </a:lnTo>
                <a:close/>
              </a:path>
            </a:pathLst>
          </a:custGeom>
          <a:solidFill>
            <a:srgbClr val="EEEEFF"/>
          </a:solidFill>
        </p:spPr>
        <p:txBody>
          <a:bodyPr wrap="square" lIns="0" tIns="0" rIns="0" bIns="0" rtlCol="0">
            <a:noAutofit/>
          </a:bodyPr>
          <a:lstStyle/>
          <a:p>
            <a:endParaRPr/>
          </a:p>
        </p:txBody>
      </p:sp>
      <p:sp>
        <p:nvSpPr>
          <p:cNvPr id="240" name="object 240"/>
          <p:cNvSpPr/>
          <p:nvPr/>
        </p:nvSpPr>
        <p:spPr>
          <a:xfrm>
            <a:off x="5174835" y="316736"/>
            <a:ext cx="149866" cy="3591978"/>
          </a:xfrm>
          <a:custGeom>
            <a:avLst/>
            <a:gdLst/>
            <a:ahLst/>
            <a:cxnLst/>
            <a:rect l="l" t="t" r="r" b="b"/>
            <a:pathLst>
              <a:path w="175260" h="3957828">
                <a:moveTo>
                  <a:pt x="0" y="0"/>
                </a:moveTo>
                <a:lnTo>
                  <a:pt x="0" y="3957827"/>
                </a:lnTo>
                <a:lnTo>
                  <a:pt x="175260" y="3957827"/>
                </a:lnTo>
                <a:lnTo>
                  <a:pt x="175260" y="0"/>
                </a:lnTo>
                <a:lnTo>
                  <a:pt x="0" y="0"/>
                </a:lnTo>
                <a:close/>
              </a:path>
            </a:pathLst>
          </a:custGeom>
          <a:solidFill>
            <a:srgbClr val="EEEEFF"/>
          </a:solidFill>
        </p:spPr>
        <p:txBody>
          <a:bodyPr wrap="square" lIns="0" tIns="0" rIns="0" bIns="0" rtlCol="0">
            <a:noAutofit/>
          </a:bodyPr>
          <a:lstStyle/>
          <a:p>
            <a:endParaRPr/>
          </a:p>
        </p:txBody>
      </p:sp>
      <p:sp>
        <p:nvSpPr>
          <p:cNvPr id="241" name="object 241"/>
          <p:cNvSpPr/>
          <p:nvPr/>
        </p:nvSpPr>
        <p:spPr>
          <a:xfrm>
            <a:off x="663219" y="3788381"/>
            <a:ext cx="4511618" cy="120332"/>
          </a:xfrm>
          <a:custGeom>
            <a:avLst/>
            <a:gdLst/>
            <a:ahLst/>
            <a:cxnLst/>
            <a:rect l="l" t="t" r="r" b="b"/>
            <a:pathLst>
              <a:path w="5276087" h="132588">
                <a:moveTo>
                  <a:pt x="0" y="0"/>
                </a:moveTo>
                <a:lnTo>
                  <a:pt x="0" y="132588"/>
                </a:lnTo>
                <a:lnTo>
                  <a:pt x="5276087" y="132587"/>
                </a:lnTo>
                <a:lnTo>
                  <a:pt x="5276087" y="0"/>
                </a:lnTo>
                <a:lnTo>
                  <a:pt x="0" y="0"/>
                </a:lnTo>
                <a:close/>
              </a:path>
            </a:pathLst>
          </a:custGeom>
          <a:solidFill>
            <a:srgbClr val="ECECFF"/>
          </a:solidFill>
        </p:spPr>
        <p:txBody>
          <a:bodyPr wrap="square" lIns="0" tIns="0" rIns="0" bIns="0" rtlCol="0">
            <a:noAutofit/>
          </a:bodyPr>
          <a:lstStyle/>
          <a:p>
            <a:endParaRPr/>
          </a:p>
        </p:txBody>
      </p:sp>
      <p:sp>
        <p:nvSpPr>
          <p:cNvPr id="242" name="object 242"/>
          <p:cNvSpPr/>
          <p:nvPr/>
        </p:nvSpPr>
        <p:spPr>
          <a:xfrm>
            <a:off x="5024969" y="316736"/>
            <a:ext cx="149866" cy="3471646"/>
          </a:xfrm>
          <a:custGeom>
            <a:avLst/>
            <a:gdLst/>
            <a:ahLst/>
            <a:cxnLst/>
            <a:rect l="l" t="t" r="r" b="b"/>
            <a:pathLst>
              <a:path w="175260" h="3825240">
                <a:moveTo>
                  <a:pt x="0" y="0"/>
                </a:moveTo>
                <a:lnTo>
                  <a:pt x="0" y="3825240"/>
                </a:lnTo>
                <a:lnTo>
                  <a:pt x="175260" y="3825239"/>
                </a:lnTo>
                <a:lnTo>
                  <a:pt x="175260" y="0"/>
                </a:lnTo>
                <a:lnTo>
                  <a:pt x="0" y="0"/>
                </a:lnTo>
                <a:close/>
              </a:path>
            </a:pathLst>
          </a:custGeom>
          <a:solidFill>
            <a:srgbClr val="ECECFF"/>
          </a:solidFill>
        </p:spPr>
        <p:txBody>
          <a:bodyPr wrap="square" lIns="0" tIns="0" rIns="0" bIns="0" rtlCol="0">
            <a:noAutofit/>
          </a:bodyPr>
          <a:lstStyle/>
          <a:p>
            <a:endParaRPr/>
          </a:p>
        </p:txBody>
      </p:sp>
      <p:sp>
        <p:nvSpPr>
          <p:cNvPr id="243" name="object 243"/>
          <p:cNvSpPr/>
          <p:nvPr/>
        </p:nvSpPr>
        <p:spPr>
          <a:xfrm>
            <a:off x="663218" y="3669434"/>
            <a:ext cx="4361753" cy="118948"/>
          </a:xfrm>
          <a:custGeom>
            <a:avLst/>
            <a:gdLst/>
            <a:ahLst/>
            <a:cxnLst/>
            <a:rect l="l" t="t" r="r" b="b"/>
            <a:pathLst>
              <a:path w="5100828" h="131063">
                <a:moveTo>
                  <a:pt x="0" y="0"/>
                </a:moveTo>
                <a:lnTo>
                  <a:pt x="0" y="131063"/>
                </a:lnTo>
                <a:lnTo>
                  <a:pt x="5100828" y="131063"/>
                </a:lnTo>
                <a:lnTo>
                  <a:pt x="5100828" y="0"/>
                </a:lnTo>
                <a:lnTo>
                  <a:pt x="0" y="0"/>
                </a:lnTo>
                <a:close/>
              </a:path>
            </a:pathLst>
          </a:custGeom>
          <a:solidFill>
            <a:srgbClr val="EBEBFF"/>
          </a:solidFill>
        </p:spPr>
        <p:txBody>
          <a:bodyPr wrap="square" lIns="0" tIns="0" rIns="0" bIns="0" rtlCol="0">
            <a:noAutofit/>
          </a:bodyPr>
          <a:lstStyle/>
          <a:p>
            <a:endParaRPr/>
          </a:p>
        </p:txBody>
      </p:sp>
      <p:sp>
        <p:nvSpPr>
          <p:cNvPr id="244" name="object 244"/>
          <p:cNvSpPr/>
          <p:nvPr/>
        </p:nvSpPr>
        <p:spPr>
          <a:xfrm>
            <a:off x="4873800" y="316736"/>
            <a:ext cx="151169" cy="3352698"/>
          </a:xfrm>
          <a:custGeom>
            <a:avLst/>
            <a:gdLst/>
            <a:ahLst/>
            <a:cxnLst/>
            <a:rect l="l" t="t" r="r" b="b"/>
            <a:pathLst>
              <a:path w="176784" h="3694176">
                <a:moveTo>
                  <a:pt x="0" y="0"/>
                </a:moveTo>
                <a:lnTo>
                  <a:pt x="0" y="3694176"/>
                </a:lnTo>
                <a:lnTo>
                  <a:pt x="176784" y="3694176"/>
                </a:lnTo>
                <a:lnTo>
                  <a:pt x="176784" y="0"/>
                </a:lnTo>
                <a:lnTo>
                  <a:pt x="0" y="0"/>
                </a:lnTo>
                <a:close/>
              </a:path>
            </a:pathLst>
          </a:custGeom>
          <a:solidFill>
            <a:srgbClr val="EBEBFF"/>
          </a:solidFill>
        </p:spPr>
        <p:txBody>
          <a:bodyPr wrap="square" lIns="0" tIns="0" rIns="0" bIns="0" rtlCol="0">
            <a:noAutofit/>
          </a:bodyPr>
          <a:lstStyle/>
          <a:p>
            <a:endParaRPr/>
          </a:p>
        </p:txBody>
      </p:sp>
      <p:sp>
        <p:nvSpPr>
          <p:cNvPr id="245" name="object 245"/>
          <p:cNvSpPr/>
          <p:nvPr/>
        </p:nvSpPr>
        <p:spPr>
          <a:xfrm>
            <a:off x="663218" y="3549102"/>
            <a:ext cx="4210584" cy="120331"/>
          </a:xfrm>
          <a:custGeom>
            <a:avLst/>
            <a:gdLst/>
            <a:ahLst/>
            <a:cxnLst/>
            <a:rect l="l" t="t" r="r" b="b"/>
            <a:pathLst>
              <a:path w="4924044" h="132587">
                <a:moveTo>
                  <a:pt x="0" y="0"/>
                </a:moveTo>
                <a:lnTo>
                  <a:pt x="0" y="132587"/>
                </a:lnTo>
                <a:lnTo>
                  <a:pt x="4924044" y="132587"/>
                </a:lnTo>
                <a:lnTo>
                  <a:pt x="4924044" y="0"/>
                </a:lnTo>
                <a:lnTo>
                  <a:pt x="0" y="0"/>
                </a:lnTo>
                <a:close/>
              </a:path>
            </a:pathLst>
          </a:custGeom>
          <a:solidFill>
            <a:srgbClr val="E9E9FF"/>
          </a:solidFill>
        </p:spPr>
        <p:txBody>
          <a:bodyPr wrap="square" lIns="0" tIns="0" rIns="0" bIns="0" rtlCol="0">
            <a:noAutofit/>
          </a:bodyPr>
          <a:lstStyle/>
          <a:p>
            <a:endParaRPr/>
          </a:p>
        </p:txBody>
      </p:sp>
      <p:sp>
        <p:nvSpPr>
          <p:cNvPr id="246" name="object 246"/>
          <p:cNvSpPr/>
          <p:nvPr/>
        </p:nvSpPr>
        <p:spPr>
          <a:xfrm>
            <a:off x="4723934" y="316736"/>
            <a:ext cx="149866" cy="3232366"/>
          </a:xfrm>
          <a:custGeom>
            <a:avLst/>
            <a:gdLst/>
            <a:ahLst/>
            <a:cxnLst/>
            <a:rect l="l" t="t" r="r" b="b"/>
            <a:pathLst>
              <a:path w="175260" h="3561588">
                <a:moveTo>
                  <a:pt x="0" y="0"/>
                </a:moveTo>
                <a:lnTo>
                  <a:pt x="0" y="3561588"/>
                </a:lnTo>
                <a:lnTo>
                  <a:pt x="175260" y="3561588"/>
                </a:lnTo>
                <a:lnTo>
                  <a:pt x="175260" y="0"/>
                </a:lnTo>
                <a:lnTo>
                  <a:pt x="0" y="0"/>
                </a:lnTo>
                <a:close/>
              </a:path>
            </a:pathLst>
          </a:custGeom>
          <a:solidFill>
            <a:srgbClr val="E9E9FF"/>
          </a:solidFill>
        </p:spPr>
        <p:txBody>
          <a:bodyPr wrap="square" lIns="0" tIns="0" rIns="0" bIns="0" rtlCol="0">
            <a:noAutofit/>
          </a:bodyPr>
          <a:lstStyle/>
          <a:p>
            <a:endParaRPr/>
          </a:p>
        </p:txBody>
      </p:sp>
      <p:sp>
        <p:nvSpPr>
          <p:cNvPr id="247" name="object 247"/>
          <p:cNvSpPr/>
          <p:nvPr/>
        </p:nvSpPr>
        <p:spPr>
          <a:xfrm>
            <a:off x="663219" y="3428769"/>
            <a:ext cx="4060717" cy="120332"/>
          </a:xfrm>
          <a:custGeom>
            <a:avLst/>
            <a:gdLst/>
            <a:ahLst/>
            <a:cxnLst/>
            <a:rect l="l" t="t" r="r" b="b"/>
            <a:pathLst>
              <a:path w="4748783" h="132588">
                <a:moveTo>
                  <a:pt x="0" y="0"/>
                </a:moveTo>
                <a:lnTo>
                  <a:pt x="0" y="132588"/>
                </a:lnTo>
                <a:lnTo>
                  <a:pt x="4748783" y="132588"/>
                </a:lnTo>
                <a:lnTo>
                  <a:pt x="4748783" y="0"/>
                </a:lnTo>
                <a:lnTo>
                  <a:pt x="0" y="0"/>
                </a:lnTo>
                <a:close/>
              </a:path>
            </a:pathLst>
          </a:custGeom>
          <a:solidFill>
            <a:srgbClr val="E7E7FF"/>
          </a:solidFill>
        </p:spPr>
        <p:txBody>
          <a:bodyPr wrap="square" lIns="0" tIns="0" rIns="0" bIns="0" rtlCol="0">
            <a:noAutofit/>
          </a:bodyPr>
          <a:lstStyle/>
          <a:p>
            <a:endParaRPr/>
          </a:p>
        </p:txBody>
      </p:sp>
      <p:sp>
        <p:nvSpPr>
          <p:cNvPr id="248" name="object 248"/>
          <p:cNvSpPr/>
          <p:nvPr/>
        </p:nvSpPr>
        <p:spPr>
          <a:xfrm>
            <a:off x="4572765" y="316736"/>
            <a:ext cx="151168" cy="3112034"/>
          </a:xfrm>
          <a:custGeom>
            <a:avLst/>
            <a:gdLst/>
            <a:ahLst/>
            <a:cxnLst/>
            <a:rect l="l" t="t" r="r" b="b"/>
            <a:pathLst>
              <a:path w="176783" h="3429000">
                <a:moveTo>
                  <a:pt x="0" y="0"/>
                </a:moveTo>
                <a:lnTo>
                  <a:pt x="0" y="3428999"/>
                </a:lnTo>
                <a:lnTo>
                  <a:pt x="176783" y="3428999"/>
                </a:lnTo>
                <a:lnTo>
                  <a:pt x="176783" y="0"/>
                </a:lnTo>
                <a:lnTo>
                  <a:pt x="0" y="0"/>
                </a:lnTo>
                <a:close/>
              </a:path>
            </a:pathLst>
          </a:custGeom>
          <a:solidFill>
            <a:srgbClr val="E7E7FF"/>
          </a:solidFill>
        </p:spPr>
        <p:txBody>
          <a:bodyPr wrap="square" lIns="0" tIns="0" rIns="0" bIns="0" rtlCol="0">
            <a:noAutofit/>
          </a:bodyPr>
          <a:lstStyle/>
          <a:p>
            <a:endParaRPr/>
          </a:p>
        </p:txBody>
      </p:sp>
      <p:sp>
        <p:nvSpPr>
          <p:cNvPr id="249" name="object 249"/>
          <p:cNvSpPr/>
          <p:nvPr/>
        </p:nvSpPr>
        <p:spPr>
          <a:xfrm>
            <a:off x="663219" y="3309820"/>
            <a:ext cx="3909548" cy="118948"/>
          </a:xfrm>
          <a:custGeom>
            <a:avLst/>
            <a:gdLst/>
            <a:ahLst/>
            <a:cxnLst/>
            <a:rect l="l" t="t" r="r" b="b"/>
            <a:pathLst>
              <a:path w="4571999" h="131063">
                <a:moveTo>
                  <a:pt x="0" y="0"/>
                </a:moveTo>
                <a:lnTo>
                  <a:pt x="0" y="131063"/>
                </a:lnTo>
                <a:lnTo>
                  <a:pt x="4571999" y="131063"/>
                </a:lnTo>
                <a:lnTo>
                  <a:pt x="4571999" y="0"/>
                </a:lnTo>
                <a:lnTo>
                  <a:pt x="0" y="0"/>
                </a:lnTo>
                <a:close/>
              </a:path>
            </a:pathLst>
          </a:custGeom>
          <a:solidFill>
            <a:srgbClr val="E6E6FF"/>
          </a:solidFill>
        </p:spPr>
        <p:txBody>
          <a:bodyPr wrap="square" lIns="0" tIns="0" rIns="0" bIns="0" rtlCol="0">
            <a:noAutofit/>
          </a:bodyPr>
          <a:lstStyle/>
          <a:p>
            <a:endParaRPr/>
          </a:p>
        </p:txBody>
      </p:sp>
      <p:sp>
        <p:nvSpPr>
          <p:cNvPr id="250" name="object 250"/>
          <p:cNvSpPr/>
          <p:nvPr/>
        </p:nvSpPr>
        <p:spPr>
          <a:xfrm>
            <a:off x="4422898" y="316736"/>
            <a:ext cx="149866" cy="2993085"/>
          </a:xfrm>
          <a:custGeom>
            <a:avLst/>
            <a:gdLst/>
            <a:ahLst/>
            <a:cxnLst/>
            <a:rect l="l" t="t" r="r" b="b"/>
            <a:pathLst>
              <a:path w="175260" h="3297936">
                <a:moveTo>
                  <a:pt x="0" y="0"/>
                </a:moveTo>
                <a:lnTo>
                  <a:pt x="0" y="3297935"/>
                </a:lnTo>
                <a:lnTo>
                  <a:pt x="175260" y="3297935"/>
                </a:lnTo>
                <a:lnTo>
                  <a:pt x="175260" y="0"/>
                </a:lnTo>
                <a:lnTo>
                  <a:pt x="0" y="0"/>
                </a:lnTo>
                <a:close/>
              </a:path>
            </a:pathLst>
          </a:custGeom>
          <a:solidFill>
            <a:srgbClr val="E6E6FF"/>
          </a:solidFill>
        </p:spPr>
        <p:txBody>
          <a:bodyPr wrap="square" lIns="0" tIns="0" rIns="0" bIns="0" rtlCol="0">
            <a:noAutofit/>
          </a:bodyPr>
          <a:lstStyle/>
          <a:p>
            <a:endParaRPr/>
          </a:p>
        </p:txBody>
      </p:sp>
      <p:sp>
        <p:nvSpPr>
          <p:cNvPr id="251" name="object 251"/>
          <p:cNvSpPr/>
          <p:nvPr/>
        </p:nvSpPr>
        <p:spPr>
          <a:xfrm>
            <a:off x="663218" y="3189488"/>
            <a:ext cx="3759683" cy="120331"/>
          </a:xfrm>
          <a:custGeom>
            <a:avLst/>
            <a:gdLst/>
            <a:ahLst/>
            <a:cxnLst/>
            <a:rect l="l" t="t" r="r" b="b"/>
            <a:pathLst>
              <a:path w="4396740" h="132587">
                <a:moveTo>
                  <a:pt x="0" y="0"/>
                </a:moveTo>
                <a:lnTo>
                  <a:pt x="0" y="132587"/>
                </a:lnTo>
                <a:lnTo>
                  <a:pt x="4396740" y="132587"/>
                </a:lnTo>
                <a:lnTo>
                  <a:pt x="4396740" y="0"/>
                </a:lnTo>
                <a:lnTo>
                  <a:pt x="0" y="0"/>
                </a:lnTo>
                <a:close/>
              </a:path>
            </a:pathLst>
          </a:custGeom>
          <a:solidFill>
            <a:srgbClr val="E4E4FF"/>
          </a:solidFill>
        </p:spPr>
        <p:txBody>
          <a:bodyPr wrap="square" lIns="0" tIns="0" rIns="0" bIns="0" rtlCol="0">
            <a:noAutofit/>
          </a:bodyPr>
          <a:lstStyle/>
          <a:p>
            <a:endParaRPr/>
          </a:p>
        </p:txBody>
      </p:sp>
      <p:sp>
        <p:nvSpPr>
          <p:cNvPr id="252" name="object 252"/>
          <p:cNvSpPr/>
          <p:nvPr/>
        </p:nvSpPr>
        <p:spPr>
          <a:xfrm>
            <a:off x="4273032" y="316736"/>
            <a:ext cx="149866" cy="2872753"/>
          </a:xfrm>
          <a:custGeom>
            <a:avLst/>
            <a:gdLst/>
            <a:ahLst/>
            <a:cxnLst/>
            <a:rect l="l" t="t" r="r" b="b"/>
            <a:pathLst>
              <a:path w="175260" h="3165348">
                <a:moveTo>
                  <a:pt x="0" y="0"/>
                </a:moveTo>
                <a:lnTo>
                  <a:pt x="0" y="3165347"/>
                </a:lnTo>
                <a:lnTo>
                  <a:pt x="175260" y="3165347"/>
                </a:lnTo>
                <a:lnTo>
                  <a:pt x="175260" y="0"/>
                </a:lnTo>
                <a:lnTo>
                  <a:pt x="0" y="0"/>
                </a:lnTo>
                <a:close/>
              </a:path>
            </a:pathLst>
          </a:custGeom>
          <a:solidFill>
            <a:srgbClr val="E4E4FF"/>
          </a:solidFill>
        </p:spPr>
        <p:txBody>
          <a:bodyPr wrap="square" lIns="0" tIns="0" rIns="0" bIns="0" rtlCol="0">
            <a:noAutofit/>
          </a:bodyPr>
          <a:lstStyle/>
          <a:p>
            <a:endParaRPr/>
          </a:p>
        </p:txBody>
      </p:sp>
      <p:sp>
        <p:nvSpPr>
          <p:cNvPr id="253" name="object 253"/>
          <p:cNvSpPr/>
          <p:nvPr/>
        </p:nvSpPr>
        <p:spPr>
          <a:xfrm>
            <a:off x="663218" y="3070539"/>
            <a:ext cx="3609817" cy="118948"/>
          </a:xfrm>
          <a:custGeom>
            <a:avLst/>
            <a:gdLst/>
            <a:ahLst/>
            <a:cxnLst/>
            <a:rect l="l" t="t" r="r" b="b"/>
            <a:pathLst>
              <a:path w="4221480" h="131063">
                <a:moveTo>
                  <a:pt x="0" y="0"/>
                </a:moveTo>
                <a:lnTo>
                  <a:pt x="0" y="131063"/>
                </a:lnTo>
                <a:lnTo>
                  <a:pt x="4221480" y="131063"/>
                </a:lnTo>
                <a:lnTo>
                  <a:pt x="4221480" y="0"/>
                </a:lnTo>
                <a:lnTo>
                  <a:pt x="0" y="0"/>
                </a:lnTo>
                <a:close/>
              </a:path>
            </a:pathLst>
          </a:custGeom>
          <a:solidFill>
            <a:srgbClr val="E2E2FF"/>
          </a:solidFill>
        </p:spPr>
        <p:txBody>
          <a:bodyPr wrap="square" lIns="0" tIns="0" rIns="0" bIns="0" rtlCol="0">
            <a:noAutofit/>
          </a:bodyPr>
          <a:lstStyle/>
          <a:p>
            <a:endParaRPr/>
          </a:p>
        </p:txBody>
      </p:sp>
      <p:sp>
        <p:nvSpPr>
          <p:cNvPr id="254" name="object 254"/>
          <p:cNvSpPr/>
          <p:nvPr/>
        </p:nvSpPr>
        <p:spPr>
          <a:xfrm>
            <a:off x="4121863" y="316736"/>
            <a:ext cx="151169" cy="2753804"/>
          </a:xfrm>
          <a:custGeom>
            <a:avLst/>
            <a:gdLst/>
            <a:ahLst/>
            <a:cxnLst/>
            <a:rect l="l" t="t" r="r" b="b"/>
            <a:pathLst>
              <a:path w="176784" h="3034284">
                <a:moveTo>
                  <a:pt x="0" y="0"/>
                </a:moveTo>
                <a:lnTo>
                  <a:pt x="0" y="3034283"/>
                </a:lnTo>
                <a:lnTo>
                  <a:pt x="176784" y="3034283"/>
                </a:lnTo>
                <a:lnTo>
                  <a:pt x="176784" y="0"/>
                </a:lnTo>
                <a:lnTo>
                  <a:pt x="0" y="0"/>
                </a:lnTo>
                <a:close/>
              </a:path>
            </a:pathLst>
          </a:custGeom>
          <a:solidFill>
            <a:srgbClr val="E2E2FF"/>
          </a:solidFill>
        </p:spPr>
        <p:txBody>
          <a:bodyPr wrap="square" lIns="0" tIns="0" rIns="0" bIns="0" rtlCol="0">
            <a:noAutofit/>
          </a:bodyPr>
          <a:lstStyle/>
          <a:p>
            <a:endParaRPr/>
          </a:p>
        </p:txBody>
      </p:sp>
      <p:sp>
        <p:nvSpPr>
          <p:cNvPr id="255" name="object 255"/>
          <p:cNvSpPr/>
          <p:nvPr/>
        </p:nvSpPr>
        <p:spPr>
          <a:xfrm>
            <a:off x="663219" y="2950207"/>
            <a:ext cx="3458647" cy="120332"/>
          </a:xfrm>
          <a:custGeom>
            <a:avLst/>
            <a:gdLst/>
            <a:ahLst/>
            <a:cxnLst/>
            <a:rect l="l" t="t" r="r" b="b"/>
            <a:pathLst>
              <a:path w="4044695" h="132588">
                <a:moveTo>
                  <a:pt x="0" y="0"/>
                </a:moveTo>
                <a:lnTo>
                  <a:pt x="0" y="132588"/>
                </a:lnTo>
                <a:lnTo>
                  <a:pt x="4044695" y="132588"/>
                </a:lnTo>
                <a:lnTo>
                  <a:pt x="4044695" y="0"/>
                </a:lnTo>
                <a:lnTo>
                  <a:pt x="0" y="0"/>
                </a:lnTo>
                <a:close/>
              </a:path>
            </a:pathLst>
          </a:custGeom>
          <a:solidFill>
            <a:srgbClr val="E1E1FF"/>
          </a:solidFill>
        </p:spPr>
        <p:txBody>
          <a:bodyPr wrap="square" lIns="0" tIns="0" rIns="0" bIns="0" rtlCol="0">
            <a:noAutofit/>
          </a:bodyPr>
          <a:lstStyle/>
          <a:p>
            <a:endParaRPr/>
          </a:p>
        </p:txBody>
      </p:sp>
      <p:sp>
        <p:nvSpPr>
          <p:cNvPr id="256" name="object 256"/>
          <p:cNvSpPr/>
          <p:nvPr/>
        </p:nvSpPr>
        <p:spPr>
          <a:xfrm>
            <a:off x="3971998" y="316736"/>
            <a:ext cx="149865" cy="2633471"/>
          </a:xfrm>
          <a:custGeom>
            <a:avLst/>
            <a:gdLst/>
            <a:ahLst/>
            <a:cxnLst/>
            <a:rect l="l" t="t" r="r" b="b"/>
            <a:pathLst>
              <a:path w="175259" h="2901695">
                <a:moveTo>
                  <a:pt x="0" y="0"/>
                </a:moveTo>
                <a:lnTo>
                  <a:pt x="0" y="2901695"/>
                </a:lnTo>
                <a:lnTo>
                  <a:pt x="175259" y="2901695"/>
                </a:lnTo>
                <a:lnTo>
                  <a:pt x="175259" y="0"/>
                </a:lnTo>
                <a:lnTo>
                  <a:pt x="0" y="0"/>
                </a:lnTo>
                <a:close/>
              </a:path>
            </a:pathLst>
          </a:custGeom>
          <a:solidFill>
            <a:srgbClr val="E1E1FF"/>
          </a:solidFill>
        </p:spPr>
        <p:txBody>
          <a:bodyPr wrap="square" lIns="0" tIns="0" rIns="0" bIns="0" rtlCol="0">
            <a:noAutofit/>
          </a:bodyPr>
          <a:lstStyle/>
          <a:p>
            <a:endParaRPr/>
          </a:p>
        </p:txBody>
      </p:sp>
      <p:sp>
        <p:nvSpPr>
          <p:cNvPr id="257" name="object 257"/>
          <p:cNvSpPr/>
          <p:nvPr/>
        </p:nvSpPr>
        <p:spPr>
          <a:xfrm>
            <a:off x="663219" y="2831259"/>
            <a:ext cx="3308781" cy="118949"/>
          </a:xfrm>
          <a:custGeom>
            <a:avLst/>
            <a:gdLst/>
            <a:ahLst/>
            <a:cxnLst/>
            <a:rect l="l" t="t" r="r" b="b"/>
            <a:pathLst>
              <a:path w="3869435" h="131064">
                <a:moveTo>
                  <a:pt x="0" y="0"/>
                </a:moveTo>
                <a:lnTo>
                  <a:pt x="0" y="131063"/>
                </a:lnTo>
                <a:lnTo>
                  <a:pt x="3869435" y="131063"/>
                </a:lnTo>
                <a:lnTo>
                  <a:pt x="3869435" y="0"/>
                </a:lnTo>
                <a:lnTo>
                  <a:pt x="0" y="0"/>
                </a:lnTo>
                <a:close/>
              </a:path>
            </a:pathLst>
          </a:custGeom>
          <a:solidFill>
            <a:srgbClr val="DFDFFF"/>
          </a:solidFill>
        </p:spPr>
        <p:txBody>
          <a:bodyPr wrap="square" lIns="0" tIns="0" rIns="0" bIns="0" rtlCol="0">
            <a:noAutofit/>
          </a:bodyPr>
          <a:lstStyle/>
          <a:p>
            <a:endParaRPr/>
          </a:p>
        </p:txBody>
      </p:sp>
      <p:sp>
        <p:nvSpPr>
          <p:cNvPr id="258" name="object 258"/>
          <p:cNvSpPr/>
          <p:nvPr/>
        </p:nvSpPr>
        <p:spPr>
          <a:xfrm>
            <a:off x="3822131" y="316736"/>
            <a:ext cx="149866" cy="2514522"/>
          </a:xfrm>
          <a:custGeom>
            <a:avLst/>
            <a:gdLst/>
            <a:ahLst/>
            <a:cxnLst/>
            <a:rect l="l" t="t" r="r" b="b"/>
            <a:pathLst>
              <a:path w="175260" h="2770631">
                <a:moveTo>
                  <a:pt x="0" y="0"/>
                </a:moveTo>
                <a:lnTo>
                  <a:pt x="0" y="2770631"/>
                </a:lnTo>
                <a:lnTo>
                  <a:pt x="175260" y="2770631"/>
                </a:lnTo>
                <a:lnTo>
                  <a:pt x="175260" y="0"/>
                </a:lnTo>
                <a:lnTo>
                  <a:pt x="0" y="0"/>
                </a:lnTo>
                <a:close/>
              </a:path>
            </a:pathLst>
          </a:custGeom>
          <a:solidFill>
            <a:srgbClr val="DFDFFF"/>
          </a:solidFill>
        </p:spPr>
        <p:txBody>
          <a:bodyPr wrap="square" lIns="0" tIns="0" rIns="0" bIns="0" rtlCol="0">
            <a:noAutofit/>
          </a:bodyPr>
          <a:lstStyle/>
          <a:p>
            <a:endParaRPr/>
          </a:p>
        </p:txBody>
      </p:sp>
      <p:sp>
        <p:nvSpPr>
          <p:cNvPr id="259" name="object 259"/>
          <p:cNvSpPr/>
          <p:nvPr/>
        </p:nvSpPr>
        <p:spPr>
          <a:xfrm>
            <a:off x="663219" y="2710926"/>
            <a:ext cx="3158914" cy="120332"/>
          </a:xfrm>
          <a:custGeom>
            <a:avLst/>
            <a:gdLst/>
            <a:ahLst/>
            <a:cxnLst/>
            <a:rect l="l" t="t" r="r" b="b"/>
            <a:pathLst>
              <a:path w="3694175" h="132588">
                <a:moveTo>
                  <a:pt x="0" y="0"/>
                </a:moveTo>
                <a:lnTo>
                  <a:pt x="0" y="132588"/>
                </a:lnTo>
                <a:lnTo>
                  <a:pt x="3694175" y="132588"/>
                </a:lnTo>
                <a:lnTo>
                  <a:pt x="3694175" y="0"/>
                </a:lnTo>
                <a:lnTo>
                  <a:pt x="0" y="0"/>
                </a:lnTo>
                <a:close/>
              </a:path>
            </a:pathLst>
          </a:custGeom>
          <a:solidFill>
            <a:srgbClr val="DDDDFF"/>
          </a:solidFill>
        </p:spPr>
        <p:txBody>
          <a:bodyPr wrap="square" lIns="0" tIns="0" rIns="0" bIns="0" rtlCol="0">
            <a:noAutofit/>
          </a:bodyPr>
          <a:lstStyle/>
          <a:p>
            <a:endParaRPr/>
          </a:p>
        </p:txBody>
      </p:sp>
      <p:sp>
        <p:nvSpPr>
          <p:cNvPr id="260" name="object 260"/>
          <p:cNvSpPr/>
          <p:nvPr/>
        </p:nvSpPr>
        <p:spPr>
          <a:xfrm>
            <a:off x="3670962" y="316736"/>
            <a:ext cx="151169" cy="2394190"/>
          </a:xfrm>
          <a:custGeom>
            <a:avLst/>
            <a:gdLst/>
            <a:ahLst/>
            <a:cxnLst/>
            <a:rect l="l" t="t" r="r" b="b"/>
            <a:pathLst>
              <a:path w="176784" h="2638043">
                <a:moveTo>
                  <a:pt x="0" y="0"/>
                </a:moveTo>
                <a:lnTo>
                  <a:pt x="0" y="2638043"/>
                </a:lnTo>
                <a:lnTo>
                  <a:pt x="176784" y="2638043"/>
                </a:lnTo>
                <a:lnTo>
                  <a:pt x="176784" y="0"/>
                </a:lnTo>
                <a:lnTo>
                  <a:pt x="0" y="0"/>
                </a:lnTo>
                <a:close/>
              </a:path>
            </a:pathLst>
          </a:custGeom>
          <a:solidFill>
            <a:srgbClr val="DDDDFF"/>
          </a:solidFill>
        </p:spPr>
        <p:txBody>
          <a:bodyPr wrap="square" lIns="0" tIns="0" rIns="0" bIns="0" rtlCol="0">
            <a:noAutofit/>
          </a:bodyPr>
          <a:lstStyle/>
          <a:p>
            <a:endParaRPr/>
          </a:p>
        </p:txBody>
      </p:sp>
      <p:sp>
        <p:nvSpPr>
          <p:cNvPr id="261" name="object 261"/>
          <p:cNvSpPr/>
          <p:nvPr/>
        </p:nvSpPr>
        <p:spPr>
          <a:xfrm>
            <a:off x="663219" y="2591978"/>
            <a:ext cx="3007745" cy="118949"/>
          </a:xfrm>
          <a:custGeom>
            <a:avLst/>
            <a:gdLst/>
            <a:ahLst/>
            <a:cxnLst/>
            <a:rect l="l" t="t" r="r" b="b"/>
            <a:pathLst>
              <a:path w="3517391" h="131064">
                <a:moveTo>
                  <a:pt x="0" y="0"/>
                </a:moveTo>
                <a:lnTo>
                  <a:pt x="0" y="131063"/>
                </a:lnTo>
                <a:lnTo>
                  <a:pt x="3517391" y="131063"/>
                </a:lnTo>
                <a:lnTo>
                  <a:pt x="3517391" y="0"/>
                </a:lnTo>
                <a:lnTo>
                  <a:pt x="0" y="0"/>
                </a:lnTo>
                <a:close/>
              </a:path>
            </a:pathLst>
          </a:custGeom>
          <a:solidFill>
            <a:srgbClr val="DCDCFF"/>
          </a:solidFill>
        </p:spPr>
        <p:txBody>
          <a:bodyPr wrap="square" lIns="0" tIns="0" rIns="0" bIns="0" rtlCol="0">
            <a:noAutofit/>
          </a:bodyPr>
          <a:lstStyle/>
          <a:p>
            <a:endParaRPr/>
          </a:p>
        </p:txBody>
      </p:sp>
      <p:sp>
        <p:nvSpPr>
          <p:cNvPr id="262" name="object 262"/>
          <p:cNvSpPr/>
          <p:nvPr/>
        </p:nvSpPr>
        <p:spPr>
          <a:xfrm>
            <a:off x="3521096" y="316737"/>
            <a:ext cx="149866" cy="2275241"/>
          </a:xfrm>
          <a:custGeom>
            <a:avLst/>
            <a:gdLst/>
            <a:ahLst/>
            <a:cxnLst/>
            <a:rect l="l" t="t" r="r" b="b"/>
            <a:pathLst>
              <a:path w="175260" h="2506979">
                <a:moveTo>
                  <a:pt x="0" y="0"/>
                </a:moveTo>
                <a:lnTo>
                  <a:pt x="0" y="2506979"/>
                </a:lnTo>
                <a:lnTo>
                  <a:pt x="175260" y="2506979"/>
                </a:lnTo>
                <a:lnTo>
                  <a:pt x="175260" y="0"/>
                </a:lnTo>
                <a:lnTo>
                  <a:pt x="0" y="0"/>
                </a:lnTo>
                <a:close/>
              </a:path>
            </a:pathLst>
          </a:custGeom>
          <a:solidFill>
            <a:srgbClr val="DCDCFF"/>
          </a:solidFill>
        </p:spPr>
        <p:txBody>
          <a:bodyPr wrap="square" lIns="0" tIns="0" rIns="0" bIns="0" rtlCol="0">
            <a:noAutofit/>
          </a:bodyPr>
          <a:lstStyle/>
          <a:p>
            <a:endParaRPr/>
          </a:p>
        </p:txBody>
      </p:sp>
      <p:sp>
        <p:nvSpPr>
          <p:cNvPr id="263" name="object 263"/>
          <p:cNvSpPr/>
          <p:nvPr/>
        </p:nvSpPr>
        <p:spPr>
          <a:xfrm>
            <a:off x="663219" y="2471645"/>
            <a:ext cx="2857879" cy="120332"/>
          </a:xfrm>
          <a:custGeom>
            <a:avLst/>
            <a:gdLst/>
            <a:ahLst/>
            <a:cxnLst/>
            <a:rect l="l" t="t" r="r" b="b"/>
            <a:pathLst>
              <a:path w="3342131" h="132588">
                <a:moveTo>
                  <a:pt x="0" y="0"/>
                </a:moveTo>
                <a:lnTo>
                  <a:pt x="0" y="132588"/>
                </a:lnTo>
                <a:lnTo>
                  <a:pt x="3342131" y="132588"/>
                </a:lnTo>
                <a:lnTo>
                  <a:pt x="3342131" y="0"/>
                </a:lnTo>
                <a:lnTo>
                  <a:pt x="0" y="0"/>
                </a:lnTo>
                <a:close/>
              </a:path>
            </a:pathLst>
          </a:custGeom>
          <a:solidFill>
            <a:srgbClr val="DBDBFF"/>
          </a:solidFill>
        </p:spPr>
        <p:txBody>
          <a:bodyPr wrap="square" lIns="0" tIns="0" rIns="0" bIns="0" rtlCol="0">
            <a:noAutofit/>
          </a:bodyPr>
          <a:lstStyle/>
          <a:p>
            <a:endParaRPr/>
          </a:p>
        </p:txBody>
      </p:sp>
      <p:sp>
        <p:nvSpPr>
          <p:cNvPr id="264" name="object 264"/>
          <p:cNvSpPr/>
          <p:nvPr/>
        </p:nvSpPr>
        <p:spPr>
          <a:xfrm>
            <a:off x="3369927" y="316737"/>
            <a:ext cx="151168" cy="2154909"/>
          </a:xfrm>
          <a:custGeom>
            <a:avLst/>
            <a:gdLst/>
            <a:ahLst/>
            <a:cxnLst/>
            <a:rect l="l" t="t" r="r" b="b"/>
            <a:pathLst>
              <a:path w="176783" h="2374391">
                <a:moveTo>
                  <a:pt x="0" y="0"/>
                </a:moveTo>
                <a:lnTo>
                  <a:pt x="0" y="2374391"/>
                </a:lnTo>
                <a:lnTo>
                  <a:pt x="176783" y="2374391"/>
                </a:lnTo>
                <a:lnTo>
                  <a:pt x="176783" y="0"/>
                </a:lnTo>
                <a:lnTo>
                  <a:pt x="0" y="0"/>
                </a:lnTo>
                <a:close/>
              </a:path>
            </a:pathLst>
          </a:custGeom>
          <a:solidFill>
            <a:srgbClr val="DBDBFF"/>
          </a:solidFill>
        </p:spPr>
        <p:txBody>
          <a:bodyPr wrap="square" lIns="0" tIns="0" rIns="0" bIns="0" rtlCol="0">
            <a:noAutofit/>
          </a:bodyPr>
          <a:lstStyle/>
          <a:p>
            <a:endParaRPr/>
          </a:p>
        </p:txBody>
      </p:sp>
      <p:sp>
        <p:nvSpPr>
          <p:cNvPr id="265" name="object 265"/>
          <p:cNvSpPr/>
          <p:nvPr/>
        </p:nvSpPr>
        <p:spPr>
          <a:xfrm>
            <a:off x="663219" y="2352697"/>
            <a:ext cx="2706710" cy="118949"/>
          </a:xfrm>
          <a:custGeom>
            <a:avLst/>
            <a:gdLst/>
            <a:ahLst/>
            <a:cxnLst/>
            <a:rect l="l" t="t" r="r" b="b"/>
            <a:pathLst>
              <a:path w="3165347" h="131064">
                <a:moveTo>
                  <a:pt x="0" y="0"/>
                </a:moveTo>
                <a:lnTo>
                  <a:pt x="0" y="131063"/>
                </a:lnTo>
                <a:lnTo>
                  <a:pt x="3165347" y="131063"/>
                </a:lnTo>
                <a:lnTo>
                  <a:pt x="3165347" y="0"/>
                </a:lnTo>
                <a:lnTo>
                  <a:pt x="0" y="0"/>
                </a:lnTo>
                <a:close/>
              </a:path>
            </a:pathLst>
          </a:custGeom>
          <a:solidFill>
            <a:srgbClr val="D9D9FF"/>
          </a:solidFill>
        </p:spPr>
        <p:txBody>
          <a:bodyPr wrap="square" lIns="0" tIns="0" rIns="0" bIns="0" rtlCol="0">
            <a:noAutofit/>
          </a:bodyPr>
          <a:lstStyle/>
          <a:p>
            <a:endParaRPr/>
          </a:p>
        </p:txBody>
      </p:sp>
      <p:sp>
        <p:nvSpPr>
          <p:cNvPr id="266" name="object 266"/>
          <p:cNvSpPr/>
          <p:nvPr/>
        </p:nvSpPr>
        <p:spPr>
          <a:xfrm>
            <a:off x="3220061" y="316736"/>
            <a:ext cx="149866" cy="2035962"/>
          </a:xfrm>
          <a:custGeom>
            <a:avLst/>
            <a:gdLst/>
            <a:ahLst/>
            <a:cxnLst/>
            <a:rect l="l" t="t" r="r" b="b"/>
            <a:pathLst>
              <a:path w="175260" h="2243328">
                <a:moveTo>
                  <a:pt x="0" y="0"/>
                </a:moveTo>
                <a:lnTo>
                  <a:pt x="0" y="2243327"/>
                </a:lnTo>
                <a:lnTo>
                  <a:pt x="175260" y="2243327"/>
                </a:lnTo>
                <a:lnTo>
                  <a:pt x="175260" y="0"/>
                </a:lnTo>
                <a:lnTo>
                  <a:pt x="0" y="0"/>
                </a:lnTo>
                <a:close/>
              </a:path>
            </a:pathLst>
          </a:custGeom>
          <a:solidFill>
            <a:srgbClr val="D9D9FF"/>
          </a:solidFill>
        </p:spPr>
        <p:txBody>
          <a:bodyPr wrap="square" lIns="0" tIns="0" rIns="0" bIns="0" rtlCol="0">
            <a:noAutofit/>
          </a:bodyPr>
          <a:lstStyle/>
          <a:p>
            <a:endParaRPr/>
          </a:p>
        </p:txBody>
      </p:sp>
      <p:sp>
        <p:nvSpPr>
          <p:cNvPr id="267" name="object 267"/>
          <p:cNvSpPr/>
          <p:nvPr/>
        </p:nvSpPr>
        <p:spPr>
          <a:xfrm>
            <a:off x="663219" y="2232365"/>
            <a:ext cx="2556844" cy="120332"/>
          </a:xfrm>
          <a:custGeom>
            <a:avLst/>
            <a:gdLst/>
            <a:ahLst/>
            <a:cxnLst/>
            <a:rect l="l" t="t" r="r" b="b"/>
            <a:pathLst>
              <a:path w="2990087" h="132588">
                <a:moveTo>
                  <a:pt x="0" y="0"/>
                </a:moveTo>
                <a:lnTo>
                  <a:pt x="0" y="132588"/>
                </a:lnTo>
                <a:lnTo>
                  <a:pt x="2990087" y="132588"/>
                </a:lnTo>
                <a:lnTo>
                  <a:pt x="2990087" y="0"/>
                </a:lnTo>
                <a:lnTo>
                  <a:pt x="0" y="0"/>
                </a:lnTo>
                <a:close/>
              </a:path>
            </a:pathLst>
          </a:custGeom>
          <a:solidFill>
            <a:srgbClr val="D8D8FF"/>
          </a:solidFill>
        </p:spPr>
        <p:txBody>
          <a:bodyPr wrap="square" lIns="0" tIns="0" rIns="0" bIns="0" rtlCol="0">
            <a:noAutofit/>
          </a:bodyPr>
          <a:lstStyle/>
          <a:p>
            <a:endParaRPr/>
          </a:p>
        </p:txBody>
      </p:sp>
      <p:sp>
        <p:nvSpPr>
          <p:cNvPr id="268" name="object 268"/>
          <p:cNvSpPr/>
          <p:nvPr/>
        </p:nvSpPr>
        <p:spPr>
          <a:xfrm>
            <a:off x="3070195" y="316736"/>
            <a:ext cx="149866" cy="1915630"/>
          </a:xfrm>
          <a:custGeom>
            <a:avLst/>
            <a:gdLst/>
            <a:ahLst/>
            <a:cxnLst/>
            <a:rect l="l" t="t" r="r" b="b"/>
            <a:pathLst>
              <a:path w="175260" h="2110740">
                <a:moveTo>
                  <a:pt x="0" y="0"/>
                </a:moveTo>
                <a:lnTo>
                  <a:pt x="0" y="2110739"/>
                </a:lnTo>
                <a:lnTo>
                  <a:pt x="175260" y="2110739"/>
                </a:lnTo>
                <a:lnTo>
                  <a:pt x="175260" y="0"/>
                </a:lnTo>
                <a:lnTo>
                  <a:pt x="0" y="0"/>
                </a:lnTo>
                <a:close/>
              </a:path>
            </a:pathLst>
          </a:custGeom>
          <a:solidFill>
            <a:srgbClr val="D8D8FF"/>
          </a:solidFill>
        </p:spPr>
        <p:txBody>
          <a:bodyPr wrap="square" lIns="0" tIns="0" rIns="0" bIns="0" rtlCol="0">
            <a:noAutofit/>
          </a:bodyPr>
          <a:lstStyle/>
          <a:p>
            <a:endParaRPr/>
          </a:p>
        </p:txBody>
      </p:sp>
      <p:sp>
        <p:nvSpPr>
          <p:cNvPr id="269" name="object 269"/>
          <p:cNvSpPr/>
          <p:nvPr/>
        </p:nvSpPr>
        <p:spPr>
          <a:xfrm>
            <a:off x="663218" y="2113416"/>
            <a:ext cx="2406979" cy="118949"/>
          </a:xfrm>
          <a:custGeom>
            <a:avLst/>
            <a:gdLst/>
            <a:ahLst/>
            <a:cxnLst/>
            <a:rect l="l" t="t" r="r" b="b"/>
            <a:pathLst>
              <a:path w="2814828" h="131064">
                <a:moveTo>
                  <a:pt x="0" y="0"/>
                </a:moveTo>
                <a:lnTo>
                  <a:pt x="0" y="131064"/>
                </a:lnTo>
                <a:lnTo>
                  <a:pt x="2814828" y="131064"/>
                </a:lnTo>
                <a:lnTo>
                  <a:pt x="2814828" y="0"/>
                </a:lnTo>
                <a:lnTo>
                  <a:pt x="0" y="0"/>
                </a:lnTo>
                <a:close/>
              </a:path>
            </a:pathLst>
          </a:custGeom>
          <a:solidFill>
            <a:srgbClr val="D6D6FF"/>
          </a:solidFill>
        </p:spPr>
        <p:txBody>
          <a:bodyPr wrap="square" lIns="0" tIns="0" rIns="0" bIns="0" rtlCol="0">
            <a:noAutofit/>
          </a:bodyPr>
          <a:lstStyle/>
          <a:p>
            <a:endParaRPr/>
          </a:p>
        </p:txBody>
      </p:sp>
      <p:sp>
        <p:nvSpPr>
          <p:cNvPr id="270" name="object 270"/>
          <p:cNvSpPr/>
          <p:nvPr/>
        </p:nvSpPr>
        <p:spPr>
          <a:xfrm>
            <a:off x="2919025" y="316736"/>
            <a:ext cx="151169" cy="1796680"/>
          </a:xfrm>
          <a:custGeom>
            <a:avLst/>
            <a:gdLst/>
            <a:ahLst/>
            <a:cxnLst/>
            <a:rect l="l" t="t" r="r" b="b"/>
            <a:pathLst>
              <a:path w="176784" h="1979675">
                <a:moveTo>
                  <a:pt x="0" y="0"/>
                </a:moveTo>
                <a:lnTo>
                  <a:pt x="0" y="1979675"/>
                </a:lnTo>
                <a:lnTo>
                  <a:pt x="176784" y="1979675"/>
                </a:lnTo>
                <a:lnTo>
                  <a:pt x="176784" y="0"/>
                </a:lnTo>
                <a:lnTo>
                  <a:pt x="0" y="0"/>
                </a:lnTo>
                <a:close/>
              </a:path>
            </a:pathLst>
          </a:custGeom>
          <a:solidFill>
            <a:srgbClr val="D6D6FF"/>
          </a:solidFill>
        </p:spPr>
        <p:txBody>
          <a:bodyPr wrap="square" lIns="0" tIns="0" rIns="0" bIns="0" rtlCol="0">
            <a:noAutofit/>
          </a:bodyPr>
          <a:lstStyle/>
          <a:p>
            <a:endParaRPr/>
          </a:p>
        </p:txBody>
      </p:sp>
      <p:sp>
        <p:nvSpPr>
          <p:cNvPr id="271" name="object 271"/>
          <p:cNvSpPr/>
          <p:nvPr/>
        </p:nvSpPr>
        <p:spPr>
          <a:xfrm>
            <a:off x="663218" y="1993084"/>
            <a:ext cx="2255810" cy="120332"/>
          </a:xfrm>
          <a:custGeom>
            <a:avLst/>
            <a:gdLst/>
            <a:ahLst/>
            <a:cxnLst/>
            <a:rect l="l" t="t" r="r" b="b"/>
            <a:pathLst>
              <a:path w="2638044" h="132588">
                <a:moveTo>
                  <a:pt x="0" y="0"/>
                </a:moveTo>
                <a:lnTo>
                  <a:pt x="0" y="132588"/>
                </a:lnTo>
                <a:lnTo>
                  <a:pt x="2638044" y="132587"/>
                </a:lnTo>
                <a:lnTo>
                  <a:pt x="2638044" y="0"/>
                </a:lnTo>
                <a:lnTo>
                  <a:pt x="0" y="0"/>
                </a:lnTo>
                <a:close/>
              </a:path>
            </a:pathLst>
          </a:custGeom>
          <a:solidFill>
            <a:srgbClr val="D5D5FF"/>
          </a:solidFill>
        </p:spPr>
        <p:txBody>
          <a:bodyPr wrap="square" lIns="0" tIns="0" rIns="0" bIns="0" rtlCol="0">
            <a:noAutofit/>
          </a:bodyPr>
          <a:lstStyle/>
          <a:p>
            <a:endParaRPr/>
          </a:p>
        </p:txBody>
      </p:sp>
      <p:sp>
        <p:nvSpPr>
          <p:cNvPr id="272" name="object 272"/>
          <p:cNvSpPr/>
          <p:nvPr/>
        </p:nvSpPr>
        <p:spPr>
          <a:xfrm>
            <a:off x="2769160" y="316736"/>
            <a:ext cx="149865" cy="1676348"/>
          </a:xfrm>
          <a:custGeom>
            <a:avLst/>
            <a:gdLst/>
            <a:ahLst/>
            <a:cxnLst/>
            <a:rect l="l" t="t" r="r" b="b"/>
            <a:pathLst>
              <a:path w="175259" h="1847087">
                <a:moveTo>
                  <a:pt x="0" y="0"/>
                </a:moveTo>
                <a:lnTo>
                  <a:pt x="0" y="1847087"/>
                </a:lnTo>
                <a:lnTo>
                  <a:pt x="175259" y="1847087"/>
                </a:lnTo>
                <a:lnTo>
                  <a:pt x="175259" y="0"/>
                </a:lnTo>
                <a:lnTo>
                  <a:pt x="0" y="0"/>
                </a:lnTo>
                <a:close/>
              </a:path>
            </a:pathLst>
          </a:custGeom>
          <a:solidFill>
            <a:srgbClr val="D5D5FF"/>
          </a:solidFill>
        </p:spPr>
        <p:txBody>
          <a:bodyPr wrap="square" lIns="0" tIns="0" rIns="0" bIns="0" rtlCol="0">
            <a:noAutofit/>
          </a:bodyPr>
          <a:lstStyle/>
          <a:p>
            <a:endParaRPr/>
          </a:p>
        </p:txBody>
      </p:sp>
      <p:sp>
        <p:nvSpPr>
          <p:cNvPr id="273" name="object 273"/>
          <p:cNvSpPr/>
          <p:nvPr/>
        </p:nvSpPr>
        <p:spPr>
          <a:xfrm>
            <a:off x="663218" y="1872752"/>
            <a:ext cx="2105944" cy="120332"/>
          </a:xfrm>
          <a:custGeom>
            <a:avLst/>
            <a:gdLst/>
            <a:ahLst/>
            <a:cxnLst/>
            <a:rect l="l" t="t" r="r" b="b"/>
            <a:pathLst>
              <a:path w="2462784" h="132588">
                <a:moveTo>
                  <a:pt x="0" y="0"/>
                </a:moveTo>
                <a:lnTo>
                  <a:pt x="0" y="132588"/>
                </a:lnTo>
                <a:lnTo>
                  <a:pt x="2462784" y="132587"/>
                </a:lnTo>
                <a:lnTo>
                  <a:pt x="2462784" y="0"/>
                </a:lnTo>
                <a:lnTo>
                  <a:pt x="0" y="0"/>
                </a:lnTo>
                <a:close/>
              </a:path>
            </a:pathLst>
          </a:custGeom>
          <a:solidFill>
            <a:srgbClr val="D4D4FF"/>
          </a:solidFill>
        </p:spPr>
        <p:txBody>
          <a:bodyPr wrap="square" lIns="0" tIns="0" rIns="0" bIns="0" rtlCol="0">
            <a:noAutofit/>
          </a:bodyPr>
          <a:lstStyle/>
          <a:p>
            <a:endParaRPr/>
          </a:p>
        </p:txBody>
      </p:sp>
      <p:sp>
        <p:nvSpPr>
          <p:cNvPr id="274" name="object 274"/>
          <p:cNvSpPr/>
          <p:nvPr/>
        </p:nvSpPr>
        <p:spPr>
          <a:xfrm>
            <a:off x="2617991" y="316736"/>
            <a:ext cx="151168" cy="1556016"/>
          </a:xfrm>
          <a:custGeom>
            <a:avLst/>
            <a:gdLst/>
            <a:ahLst/>
            <a:cxnLst/>
            <a:rect l="l" t="t" r="r" b="b"/>
            <a:pathLst>
              <a:path w="176783" h="1714499">
                <a:moveTo>
                  <a:pt x="0" y="0"/>
                </a:moveTo>
                <a:lnTo>
                  <a:pt x="0" y="1714499"/>
                </a:lnTo>
                <a:lnTo>
                  <a:pt x="176783" y="1714499"/>
                </a:lnTo>
                <a:lnTo>
                  <a:pt x="176783" y="0"/>
                </a:lnTo>
                <a:lnTo>
                  <a:pt x="0" y="0"/>
                </a:lnTo>
                <a:close/>
              </a:path>
            </a:pathLst>
          </a:custGeom>
          <a:solidFill>
            <a:srgbClr val="D4D4FF"/>
          </a:solidFill>
        </p:spPr>
        <p:txBody>
          <a:bodyPr wrap="square" lIns="0" tIns="0" rIns="0" bIns="0" rtlCol="0">
            <a:noAutofit/>
          </a:bodyPr>
          <a:lstStyle/>
          <a:p>
            <a:endParaRPr/>
          </a:p>
        </p:txBody>
      </p:sp>
      <p:sp>
        <p:nvSpPr>
          <p:cNvPr id="275" name="object 275"/>
          <p:cNvSpPr/>
          <p:nvPr/>
        </p:nvSpPr>
        <p:spPr>
          <a:xfrm>
            <a:off x="663219" y="1753803"/>
            <a:ext cx="1954774" cy="118949"/>
          </a:xfrm>
          <a:custGeom>
            <a:avLst/>
            <a:gdLst/>
            <a:ahLst/>
            <a:cxnLst/>
            <a:rect l="l" t="t" r="r" b="b"/>
            <a:pathLst>
              <a:path w="2286000" h="131064">
                <a:moveTo>
                  <a:pt x="0" y="0"/>
                </a:moveTo>
                <a:lnTo>
                  <a:pt x="0" y="131064"/>
                </a:lnTo>
                <a:lnTo>
                  <a:pt x="2286000" y="131063"/>
                </a:lnTo>
                <a:lnTo>
                  <a:pt x="2286000" y="0"/>
                </a:lnTo>
                <a:lnTo>
                  <a:pt x="0" y="0"/>
                </a:lnTo>
                <a:close/>
              </a:path>
            </a:pathLst>
          </a:custGeom>
          <a:solidFill>
            <a:srgbClr val="D3D3FF"/>
          </a:solidFill>
        </p:spPr>
        <p:txBody>
          <a:bodyPr wrap="square" lIns="0" tIns="0" rIns="0" bIns="0" rtlCol="0">
            <a:noAutofit/>
          </a:bodyPr>
          <a:lstStyle/>
          <a:p>
            <a:endParaRPr/>
          </a:p>
        </p:txBody>
      </p:sp>
      <p:sp>
        <p:nvSpPr>
          <p:cNvPr id="276" name="object 276"/>
          <p:cNvSpPr/>
          <p:nvPr/>
        </p:nvSpPr>
        <p:spPr>
          <a:xfrm>
            <a:off x="2468124" y="316736"/>
            <a:ext cx="149866" cy="1437068"/>
          </a:xfrm>
          <a:custGeom>
            <a:avLst/>
            <a:gdLst/>
            <a:ahLst/>
            <a:cxnLst/>
            <a:rect l="l" t="t" r="r" b="b"/>
            <a:pathLst>
              <a:path w="175260" h="1583436">
                <a:moveTo>
                  <a:pt x="0" y="0"/>
                </a:moveTo>
                <a:lnTo>
                  <a:pt x="0" y="1583435"/>
                </a:lnTo>
                <a:lnTo>
                  <a:pt x="175260" y="1583435"/>
                </a:lnTo>
                <a:lnTo>
                  <a:pt x="175260" y="0"/>
                </a:lnTo>
                <a:lnTo>
                  <a:pt x="0" y="0"/>
                </a:lnTo>
                <a:close/>
              </a:path>
            </a:pathLst>
          </a:custGeom>
          <a:solidFill>
            <a:srgbClr val="D3D3FF"/>
          </a:solidFill>
        </p:spPr>
        <p:txBody>
          <a:bodyPr wrap="square" lIns="0" tIns="0" rIns="0" bIns="0" rtlCol="0">
            <a:noAutofit/>
          </a:bodyPr>
          <a:lstStyle/>
          <a:p>
            <a:endParaRPr/>
          </a:p>
        </p:txBody>
      </p:sp>
      <p:sp>
        <p:nvSpPr>
          <p:cNvPr id="277" name="object 277"/>
          <p:cNvSpPr/>
          <p:nvPr/>
        </p:nvSpPr>
        <p:spPr>
          <a:xfrm>
            <a:off x="663218" y="1633472"/>
            <a:ext cx="1804908" cy="120331"/>
          </a:xfrm>
          <a:custGeom>
            <a:avLst/>
            <a:gdLst/>
            <a:ahLst/>
            <a:cxnLst/>
            <a:rect l="l" t="t" r="r" b="b"/>
            <a:pathLst>
              <a:path w="2110740" h="132587">
                <a:moveTo>
                  <a:pt x="0" y="0"/>
                </a:moveTo>
                <a:lnTo>
                  <a:pt x="0" y="132587"/>
                </a:lnTo>
                <a:lnTo>
                  <a:pt x="2110740" y="132587"/>
                </a:lnTo>
                <a:lnTo>
                  <a:pt x="2110740" y="0"/>
                </a:lnTo>
                <a:lnTo>
                  <a:pt x="0" y="0"/>
                </a:lnTo>
                <a:close/>
              </a:path>
            </a:pathLst>
          </a:custGeom>
          <a:solidFill>
            <a:srgbClr val="D2D2FF"/>
          </a:solidFill>
        </p:spPr>
        <p:txBody>
          <a:bodyPr wrap="square" lIns="0" tIns="0" rIns="0" bIns="0" rtlCol="0">
            <a:noAutofit/>
          </a:bodyPr>
          <a:lstStyle/>
          <a:p>
            <a:endParaRPr/>
          </a:p>
        </p:txBody>
      </p:sp>
      <p:sp>
        <p:nvSpPr>
          <p:cNvPr id="278" name="object 278"/>
          <p:cNvSpPr/>
          <p:nvPr/>
        </p:nvSpPr>
        <p:spPr>
          <a:xfrm>
            <a:off x="2318259" y="316736"/>
            <a:ext cx="149865" cy="1316736"/>
          </a:xfrm>
          <a:custGeom>
            <a:avLst/>
            <a:gdLst/>
            <a:ahLst/>
            <a:cxnLst/>
            <a:rect l="l" t="t" r="r" b="b"/>
            <a:pathLst>
              <a:path w="175259" h="1450848">
                <a:moveTo>
                  <a:pt x="0" y="0"/>
                </a:moveTo>
                <a:lnTo>
                  <a:pt x="0" y="1450847"/>
                </a:lnTo>
                <a:lnTo>
                  <a:pt x="175259" y="1450847"/>
                </a:lnTo>
                <a:lnTo>
                  <a:pt x="175259" y="0"/>
                </a:lnTo>
                <a:lnTo>
                  <a:pt x="0" y="0"/>
                </a:lnTo>
                <a:close/>
              </a:path>
            </a:pathLst>
          </a:custGeom>
          <a:solidFill>
            <a:srgbClr val="D2D2FF"/>
          </a:solidFill>
        </p:spPr>
        <p:txBody>
          <a:bodyPr wrap="square" lIns="0" tIns="0" rIns="0" bIns="0" rtlCol="0">
            <a:noAutofit/>
          </a:bodyPr>
          <a:lstStyle/>
          <a:p>
            <a:endParaRPr/>
          </a:p>
        </p:txBody>
      </p:sp>
      <p:sp>
        <p:nvSpPr>
          <p:cNvPr id="279" name="object 279"/>
          <p:cNvSpPr/>
          <p:nvPr/>
        </p:nvSpPr>
        <p:spPr>
          <a:xfrm>
            <a:off x="663218" y="1514523"/>
            <a:ext cx="1655042" cy="118948"/>
          </a:xfrm>
          <a:custGeom>
            <a:avLst/>
            <a:gdLst/>
            <a:ahLst/>
            <a:cxnLst/>
            <a:rect l="l" t="t" r="r" b="b"/>
            <a:pathLst>
              <a:path w="1935480" h="131063">
                <a:moveTo>
                  <a:pt x="0" y="0"/>
                </a:moveTo>
                <a:lnTo>
                  <a:pt x="0" y="131064"/>
                </a:lnTo>
                <a:lnTo>
                  <a:pt x="1935480" y="131064"/>
                </a:lnTo>
                <a:lnTo>
                  <a:pt x="1935480" y="0"/>
                </a:lnTo>
                <a:lnTo>
                  <a:pt x="0" y="0"/>
                </a:lnTo>
                <a:close/>
              </a:path>
            </a:pathLst>
          </a:custGeom>
          <a:solidFill>
            <a:srgbClr val="D1D1FF"/>
          </a:solidFill>
        </p:spPr>
        <p:txBody>
          <a:bodyPr wrap="square" lIns="0" tIns="0" rIns="0" bIns="0" rtlCol="0">
            <a:noAutofit/>
          </a:bodyPr>
          <a:lstStyle/>
          <a:p>
            <a:endParaRPr/>
          </a:p>
        </p:txBody>
      </p:sp>
      <p:sp>
        <p:nvSpPr>
          <p:cNvPr id="280" name="object 280"/>
          <p:cNvSpPr/>
          <p:nvPr/>
        </p:nvSpPr>
        <p:spPr>
          <a:xfrm>
            <a:off x="2167089" y="316736"/>
            <a:ext cx="151169" cy="1197787"/>
          </a:xfrm>
          <a:custGeom>
            <a:avLst/>
            <a:gdLst/>
            <a:ahLst/>
            <a:cxnLst/>
            <a:rect l="l" t="t" r="r" b="b"/>
            <a:pathLst>
              <a:path w="176784" h="1319784">
                <a:moveTo>
                  <a:pt x="0" y="0"/>
                </a:moveTo>
                <a:lnTo>
                  <a:pt x="0" y="1319783"/>
                </a:lnTo>
                <a:lnTo>
                  <a:pt x="176784" y="1319783"/>
                </a:lnTo>
                <a:lnTo>
                  <a:pt x="176784" y="0"/>
                </a:lnTo>
                <a:lnTo>
                  <a:pt x="0" y="0"/>
                </a:lnTo>
                <a:close/>
              </a:path>
            </a:pathLst>
          </a:custGeom>
          <a:solidFill>
            <a:srgbClr val="D1D1FF"/>
          </a:solidFill>
        </p:spPr>
        <p:txBody>
          <a:bodyPr wrap="square" lIns="0" tIns="0" rIns="0" bIns="0" rtlCol="0">
            <a:noAutofit/>
          </a:bodyPr>
          <a:lstStyle/>
          <a:p>
            <a:endParaRPr/>
          </a:p>
        </p:txBody>
      </p:sp>
      <p:sp>
        <p:nvSpPr>
          <p:cNvPr id="281" name="object 281"/>
          <p:cNvSpPr/>
          <p:nvPr/>
        </p:nvSpPr>
        <p:spPr>
          <a:xfrm>
            <a:off x="663219" y="1394190"/>
            <a:ext cx="1503872" cy="120332"/>
          </a:xfrm>
          <a:custGeom>
            <a:avLst/>
            <a:gdLst/>
            <a:ahLst/>
            <a:cxnLst/>
            <a:rect l="l" t="t" r="r" b="b"/>
            <a:pathLst>
              <a:path w="1758695" h="132588">
                <a:moveTo>
                  <a:pt x="0" y="0"/>
                </a:moveTo>
                <a:lnTo>
                  <a:pt x="0" y="132588"/>
                </a:lnTo>
                <a:lnTo>
                  <a:pt x="1758695" y="132588"/>
                </a:lnTo>
                <a:lnTo>
                  <a:pt x="1758695" y="0"/>
                </a:lnTo>
                <a:lnTo>
                  <a:pt x="0" y="0"/>
                </a:lnTo>
                <a:close/>
              </a:path>
            </a:pathLst>
          </a:custGeom>
          <a:solidFill>
            <a:srgbClr val="D0D0FF"/>
          </a:solidFill>
        </p:spPr>
        <p:txBody>
          <a:bodyPr wrap="square" lIns="0" tIns="0" rIns="0" bIns="0" rtlCol="0">
            <a:noAutofit/>
          </a:bodyPr>
          <a:lstStyle/>
          <a:p>
            <a:endParaRPr/>
          </a:p>
        </p:txBody>
      </p:sp>
      <p:sp>
        <p:nvSpPr>
          <p:cNvPr id="282" name="object 282"/>
          <p:cNvSpPr/>
          <p:nvPr/>
        </p:nvSpPr>
        <p:spPr>
          <a:xfrm>
            <a:off x="2017223" y="316736"/>
            <a:ext cx="149865" cy="1077454"/>
          </a:xfrm>
          <a:custGeom>
            <a:avLst/>
            <a:gdLst/>
            <a:ahLst/>
            <a:cxnLst/>
            <a:rect l="l" t="t" r="r" b="b"/>
            <a:pathLst>
              <a:path w="175259" h="1187195">
                <a:moveTo>
                  <a:pt x="0" y="0"/>
                </a:moveTo>
                <a:lnTo>
                  <a:pt x="0" y="1187195"/>
                </a:lnTo>
                <a:lnTo>
                  <a:pt x="175259" y="1187195"/>
                </a:lnTo>
                <a:lnTo>
                  <a:pt x="175259" y="0"/>
                </a:lnTo>
                <a:lnTo>
                  <a:pt x="0" y="0"/>
                </a:lnTo>
                <a:close/>
              </a:path>
            </a:pathLst>
          </a:custGeom>
          <a:solidFill>
            <a:srgbClr val="D0D0FF"/>
          </a:solidFill>
        </p:spPr>
        <p:txBody>
          <a:bodyPr wrap="square" lIns="0" tIns="0" rIns="0" bIns="0" rtlCol="0">
            <a:noAutofit/>
          </a:bodyPr>
          <a:lstStyle/>
          <a:p>
            <a:endParaRPr/>
          </a:p>
        </p:txBody>
      </p:sp>
      <p:sp>
        <p:nvSpPr>
          <p:cNvPr id="283" name="object 283"/>
          <p:cNvSpPr/>
          <p:nvPr/>
        </p:nvSpPr>
        <p:spPr>
          <a:xfrm>
            <a:off x="663218" y="1275241"/>
            <a:ext cx="1354007" cy="118949"/>
          </a:xfrm>
          <a:custGeom>
            <a:avLst/>
            <a:gdLst/>
            <a:ahLst/>
            <a:cxnLst/>
            <a:rect l="l" t="t" r="r" b="b"/>
            <a:pathLst>
              <a:path w="1583436" h="131064">
                <a:moveTo>
                  <a:pt x="0" y="0"/>
                </a:moveTo>
                <a:lnTo>
                  <a:pt x="0" y="131064"/>
                </a:lnTo>
                <a:lnTo>
                  <a:pt x="1583436" y="131063"/>
                </a:lnTo>
                <a:lnTo>
                  <a:pt x="1583436" y="0"/>
                </a:lnTo>
                <a:lnTo>
                  <a:pt x="0" y="0"/>
                </a:lnTo>
                <a:close/>
              </a:path>
            </a:pathLst>
          </a:custGeom>
          <a:solidFill>
            <a:srgbClr val="CFCFFF"/>
          </a:solidFill>
        </p:spPr>
        <p:txBody>
          <a:bodyPr wrap="square" lIns="0" tIns="0" rIns="0" bIns="0" rtlCol="0">
            <a:noAutofit/>
          </a:bodyPr>
          <a:lstStyle/>
          <a:p>
            <a:endParaRPr/>
          </a:p>
        </p:txBody>
      </p:sp>
      <p:sp>
        <p:nvSpPr>
          <p:cNvPr id="284" name="object 284"/>
          <p:cNvSpPr/>
          <p:nvPr/>
        </p:nvSpPr>
        <p:spPr>
          <a:xfrm>
            <a:off x="1867357" y="316736"/>
            <a:ext cx="149866" cy="958506"/>
          </a:xfrm>
          <a:custGeom>
            <a:avLst/>
            <a:gdLst/>
            <a:ahLst/>
            <a:cxnLst/>
            <a:rect l="l" t="t" r="r" b="b"/>
            <a:pathLst>
              <a:path w="175260" h="1056132">
                <a:moveTo>
                  <a:pt x="0" y="0"/>
                </a:moveTo>
                <a:lnTo>
                  <a:pt x="0" y="1056131"/>
                </a:lnTo>
                <a:lnTo>
                  <a:pt x="175260" y="1056131"/>
                </a:lnTo>
                <a:lnTo>
                  <a:pt x="175260" y="0"/>
                </a:lnTo>
                <a:lnTo>
                  <a:pt x="0" y="0"/>
                </a:lnTo>
                <a:close/>
              </a:path>
            </a:pathLst>
          </a:custGeom>
          <a:solidFill>
            <a:srgbClr val="CFCFFF"/>
          </a:solidFill>
        </p:spPr>
        <p:txBody>
          <a:bodyPr wrap="square" lIns="0" tIns="0" rIns="0" bIns="0" rtlCol="0">
            <a:noAutofit/>
          </a:bodyPr>
          <a:lstStyle/>
          <a:p>
            <a:endParaRPr/>
          </a:p>
        </p:txBody>
      </p:sp>
      <p:sp>
        <p:nvSpPr>
          <p:cNvPr id="285" name="object 285"/>
          <p:cNvSpPr/>
          <p:nvPr/>
        </p:nvSpPr>
        <p:spPr>
          <a:xfrm>
            <a:off x="663218" y="1154909"/>
            <a:ext cx="1204141" cy="120332"/>
          </a:xfrm>
          <a:custGeom>
            <a:avLst/>
            <a:gdLst/>
            <a:ahLst/>
            <a:cxnLst/>
            <a:rect l="l" t="t" r="r" b="b"/>
            <a:pathLst>
              <a:path w="1408176" h="132588">
                <a:moveTo>
                  <a:pt x="0" y="0"/>
                </a:moveTo>
                <a:lnTo>
                  <a:pt x="0" y="132588"/>
                </a:lnTo>
                <a:lnTo>
                  <a:pt x="1408176" y="132587"/>
                </a:lnTo>
                <a:lnTo>
                  <a:pt x="1408176" y="0"/>
                </a:lnTo>
                <a:lnTo>
                  <a:pt x="0" y="0"/>
                </a:lnTo>
                <a:close/>
              </a:path>
            </a:pathLst>
          </a:custGeom>
          <a:solidFill>
            <a:srgbClr val="CFCFFF"/>
          </a:solidFill>
        </p:spPr>
        <p:txBody>
          <a:bodyPr wrap="square" lIns="0" tIns="0" rIns="0" bIns="0" rtlCol="0">
            <a:noAutofit/>
          </a:bodyPr>
          <a:lstStyle/>
          <a:p>
            <a:endParaRPr/>
          </a:p>
        </p:txBody>
      </p:sp>
      <p:sp>
        <p:nvSpPr>
          <p:cNvPr id="286" name="object 286"/>
          <p:cNvSpPr/>
          <p:nvPr/>
        </p:nvSpPr>
        <p:spPr>
          <a:xfrm>
            <a:off x="1716188" y="316736"/>
            <a:ext cx="151168" cy="838174"/>
          </a:xfrm>
          <a:custGeom>
            <a:avLst/>
            <a:gdLst/>
            <a:ahLst/>
            <a:cxnLst/>
            <a:rect l="l" t="t" r="r" b="b"/>
            <a:pathLst>
              <a:path w="176783" h="923544">
                <a:moveTo>
                  <a:pt x="0" y="0"/>
                </a:moveTo>
                <a:lnTo>
                  <a:pt x="0" y="923543"/>
                </a:lnTo>
                <a:lnTo>
                  <a:pt x="176783" y="923543"/>
                </a:lnTo>
                <a:lnTo>
                  <a:pt x="176783" y="0"/>
                </a:lnTo>
                <a:lnTo>
                  <a:pt x="0" y="0"/>
                </a:lnTo>
                <a:close/>
              </a:path>
            </a:pathLst>
          </a:custGeom>
          <a:solidFill>
            <a:srgbClr val="CFCFFF"/>
          </a:solidFill>
        </p:spPr>
        <p:txBody>
          <a:bodyPr wrap="square" lIns="0" tIns="0" rIns="0" bIns="0" rtlCol="0">
            <a:noAutofit/>
          </a:bodyPr>
          <a:lstStyle/>
          <a:p>
            <a:endParaRPr/>
          </a:p>
        </p:txBody>
      </p:sp>
      <p:sp>
        <p:nvSpPr>
          <p:cNvPr id="287" name="object 287"/>
          <p:cNvSpPr/>
          <p:nvPr/>
        </p:nvSpPr>
        <p:spPr>
          <a:xfrm>
            <a:off x="663218" y="1035961"/>
            <a:ext cx="1052972" cy="118949"/>
          </a:xfrm>
          <a:custGeom>
            <a:avLst/>
            <a:gdLst/>
            <a:ahLst/>
            <a:cxnLst/>
            <a:rect l="l" t="t" r="r" b="b"/>
            <a:pathLst>
              <a:path w="1231392" h="131064">
                <a:moveTo>
                  <a:pt x="0" y="0"/>
                </a:moveTo>
                <a:lnTo>
                  <a:pt x="0" y="131064"/>
                </a:lnTo>
                <a:lnTo>
                  <a:pt x="1231392" y="131063"/>
                </a:lnTo>
                <a:lnTo>
                  <a:pt x="1231392" y="0"/>
                </a:lnTo>
                <a:lnTo>
                  <a:pt x="0" y="0"/>
                </a:lnTo>
                <a:close/>
              </a:path>
            </a:pathLst>
          </a:custGeom>
          <a:solidFill>
            <a:srgbClr val="CECEFF"/>
          </a:solidFill>
        </p:spPr>
        <p:txBody>
          <a:bodyPr wrap="square" lIns="0" tIns="0" rIns="0" bIns="0" rtlCol="0">
            <a:noAutofit/>
          </a:bodyPr>
          <a:lstStyle/>
          <a:p>
            <a:endParaRPr/>
          </a:p>
        </p:txBody>
      </p:sp>
      <p:sp>
        <p:nvSpPr>
          <p:cNvPr id="288" name="object 288"/>
          <p:cNvSpPr/>
          <p:nvPr/>
        </p:nvSpPr>
        <p:spPr>
          <a:xfrm>
            <a:off x="1566322" y="316736"/>
            <a:ext cx="149866" cy="719225"/>
          </a:xfrm>
          <a:custGeom>
            <a:avLst/>
            <a:gdLst/>
            <a:ahLst/>
            <a:cxnLst/>
            <a:rect l="l" t="t" r="r" b="b"/>
            <a:pathLst>
              <a:path w="175260" h="792479">
                <a:moveTo>
                  <a:pt x="0" y="0"/>
                </a:moveTo>
                <a:lnTo>
                  <a:pt x="0" y="792479"/>
                </a:lnTo>
                <a:lnTo>
                  <a:pt x="175260" y="792479"/>
                </a:lnTo>
                <a:lnTo>
                  <a:pt x="175260" y="0"/>
                </a:lnTo>
                <a:lnTo>
                  <a:pt x="0" y="0"/>
                </a:lnTo>
                <a:close/>
              </a:path>
            </a:pathLst>
          </a:custGeom>
          <a:solidFill>
            <a:srgbClr val="CECEFF"/>
          </a:solidFill>
        </p:spPr>
        <p:txBody>
          <a:bodyPr wrap="square" lIns="0" tIns="0" rIns="0" bIns="0" rtlCol="0">
            <a:noAutofit/>
          </a:bodyPr>
          <a:lstStyle/>
          <a:p>
            <a:endParaRPr/>
          </a:p>
        </p:txBody>
      </p:sp>
      <p:sp>
        <p:nvSpPr>
          <p:cNvPr id="289" name="object 289"/>
          <p:cNvSpPr/>
          <p:nvPr/>
        </p:nvSpPr>
        <p:spPr>
          <a:xfrm>
            <a:off x="663218" y="915629"/>
            <a:ext cx="903106" cy="120332"/>
          </a:xfrm>
          <a:custGeom>
            <a:avLst/>
            <a:gdLst/>
            <a:ahLst/>
            <a:cxnLst/>
            <a:rect l="l" t="t" r="r" b="b"/>
            <a:pathLst>
              <a:path w="1056132" h="132588">
                <a:moveTo>
                  <a:pt x="0" y="0"/>
                </a:moveTo>
                <a:lnTo>
                  <a:pt x="0" y="132588"/>
                </a:lnTo>
                <a:lnTo>
                  <a:pt x="1056132" y="132588"/>
                </a:lnTo>
                <a:lnTo>
                  <a:pt x="1056132" y="0"/>
                </a:lnTo>
                <a:lnTo>
                  <a:pt x="0" y="0"/>
                </a:lnTo>
                <a:close/>
              </a:path>
            </a:pathLst>
          </a:custGeom>
          <a:solidFill>
            <a:srgbClr val="CECEFF"/>
          </a:solidFill>
        </p:spPr>
        <p:txBody>
          <a:bodyPr wrap="square" lIns="0" tIns="0" rIns="0" bIns="0" rtlCol="0">
            <a:noAutofit/>
          </a:bodyPr>
          <a:lstStyle/>
          <a:p>
            <a:endParaRPr/>
          </a:p>
        </p:txBody>
      </p:sp>
      <p:sp>
        <p:nvSpPr>
          <p:cNvPr id="290" name="object 290"/>
          <p:cNvSpPr/>
          <p:nvPr/>
        </p:nvSpPr>
        <p:spPr>
          <a:xfrm>
            <a:off x="1415153" y="316736"/>
            <a:ext cx="151168" cy="598893"/>
          </a:xfrm>
          <a:custGeom>
            <a:avLst/>
            <a:gdLst/>
            <a:ahLst/>
            <a:cxnLst/>
            <a:rect l="l" t="t" r="r" b="b"/>
            <a:pathLst>
              <a:path w="176783" h="659891">
                <a:moveTo>
                  <a:pt x="0" y="0"/>
                </a:moveTo>
                <a:lnTo>
                  <a:pt x="0" y="659891"/>
                </a:lnTo>
                <a:lnTo>
                  <a:pt x="176783" y="659891"/>
                </a:lnTo>
                <a:lnTo>
                  <a:pt x="176783" y="0"/>
                </a:lnTo>
                <a:lnTo>
                  <a:pt x="0" y="0"/>
                </a:lnTo>
                <a:close/>
              </a:path>
            </a:pathLst>
          </a:custGeom>
          <a:solidFill>
            <a:srgbClr val="CECEFF"/>
          </a:solidFill>
        </p:spPr>
        <p:txBody>
          <a:bodyPr wrap="square" lIns="0" tIns="0" rIns="0" bIns="0" rtlCol="0">
            <a:noAutofit/>
          </a:bodyPr>
          <a:lstStyle/>
          <a:p>
            <a:endParaRPr/>
          </a:p>
        </p:txBody>
      </p:sp>
      <p:sp>
        <p:nvSpPr>
          <p:cNvPr id="291" name="object 291"/>
          <p:cNvSpPr/>
          <p:nvPr/>
        </p:nvSpPr>
        <p:spPr>
          <a:xfrm>
            <a:off x="663218" y="796681"/>
            <a:ext cx="751937" cy="118949"/>
          </a:xfrm>
          <a:custGeom>
            <a:avLst/>
            <a:gdLst/>
            <a:ahLst/>
            <a:cxnLst/>
            <a:rect l="l" t="t" r="r" b="b"/>
            <a:pathLst>
              <a:path w="879348" h="131064">
                <a:moveTo>
                  <a:pt x="0" y="0"/>
                </a:moveTo>
                <a:lnTo>
                  <a:pt x="0" y="131063"/>
                </a:lnTo>
                <a:lnTo>
                  <a:pt x="879348" y="131063"/>
                </a:lnTo>
                <a:lnTo>
                  <a:pt x="879348" y="0"/>
                </a:lnTo>
                <a:lnTo>
                  <a:pt x="0" y="0"/>
                </a:lnTo>
                <a:close/>
              </a:path>
            </a:pathLst>
          </a:custGeom>
          <a:solidFill>
            <a:srgbClr val="CDCDFF"/>
          </a:solidFill>
        </p:spPr>
        <p:txBody>
          <a:bodyPr wrap="square" lIns="0" tIns="0" rIns="0" bIns="0" rtlCol="0">
            <a:noAutofit/>
          </a:bodyPr>
          <a:lstStyle/>
          <a:p>
            <a:endParaRPr/>
          </a:p>
        </p:txBody>
      </p:sp>
      <p:sp>
        <p:nvSpPr>
          <p:cNvPr id="292" name="object 292"/>
          <p:cNvSpPr/>
          <p:nvPr/>
        </p:nvSpPr>
        <p:spPr>
          <a:xfrm>
            <a:off x="1265289" y="316736"/>
            <a:ext cx="149866" cy="479945"/>
          </a:xfrm>
          <a:custGeom>
            <a:avLst/>
            <a:gdLst/>
            <a:ahLst/>
            <a:cxnLst/>
            <a:rect l="l" t="t" r="r" b="b"/>
            <a:pathLst>
              <a:path w="175260" h="528828">
                <a:moveTo>
                  <a:pt x="0" y="0"/>
                </a:moveTo>
                <a:lnTo>
                  <a:pt x="0" y="528827"/>
                </a:lnTo>
                <a:lnTo>
                  <a:pt x="175260" y="528827"/>
                </a:lnTo>
                <a:lnTo>
                  <a:pt x="175260" y="0"/>
                </a:lnTo>
                <a:lnTo>
                  <a:pt x="0" y="0"/>
                </a:lnTo>
                <a:close/>
              </a:path>
            </a:pathLst>
          </a:custGeom>
          <a:solidFill>
            <a:srgbClr val="CDCDFF"/>
          </a:solidFill>
        </p:spPr>
        <p:txBody>
          <a:bodyPr wrap="square" lIns="0" tIns="0" rIns="0" bIns="0" rtlCol="0">
            <a:noAutofit/>
          </a:bodyPr>
          <a:lstStyle/>
          <a:p>
            <a:endParaRPr/>
          </a:p>
        </p:txBody>
      </p:sp>
      <p:sp>
        <p:nvSpPr>
          <p:cNvPr id="293" name="object 293"/>
          <p:cNvSpPr/>
          <p:nvPr/>
        </p:nvSpPr>
        <p:spPr>
          <a:xfrm>
            <a:off x="663219" y="676348"/>
            <a:ext cx="602070" cy="120332"/>
          </a:xfrm>
          <a:custGeom>
            <a:avLst/>
            <a:gdLst/>
            <a:ahLst/>
            <a:cxnLst/>
            <a:rect l="l" t="t" r="r" b="b"/>
            <a:pathLst>
              <a:path w="704087" h="132588">
                <a:moveTo>
                  <a:pt x="0" y="0"/>
                </a:moveTo>
                <a:lnTo>
                  <a:pt x="0" y="132588"/>
                </a:lnTo>
                <a:lnTo>
                  <a:pt x="704087" y="132588"/>
                </a:lnTo>
                <a:lnTo>
                  <a:pt x="704087" y="0"/>
                </a:lnTo>
                <a:lnTo>
                  <a:pt x="0" y="0"/>
                </a:lnTo>
                <a:close/>
              </a:path>
            </a:pathLst>
          </a:custGeom>
          <a:solidFill>
            <a:srgbClr val="CDCDFF"/>
          </a:solidFill>
        </p:spPr>
        <p:txBody>
          <a:bodyPr wrap="square" lIns="0" tIns="0" rIns="0" bIns="0" rtlCol="0">
            <a:noAutofit/>
          </a:bodyPr>
          <a:lstStyle/>
          <a:p>
            <a:endParaRPr/>
          </a:p>
        </p:txBody>
      </p:sp>
      <p:sp>
        <p:nvSpPr>
          <p:cNvPr id="294" name="object 294"/>
          <p:cNvSpPr/>
          <p:nvPr/>
        </p:nvSpPr>
        <p:spPr>
          <a:xfrm>
            <a:off x="1115423" y="316736"/>
            <a:ext cx="149865" cy="359613"/>
          </a:xfrm>
          <a:custGeom>
            <a:avLst/>
            <a:gdLst/>
            <a:ahLst/>
            <a:cxnLst/>
            <a:rect l="l" t="t" r="r" b="b"/>
            <a:pathLst>
              <a:path w="175259" h="396240">
                <a:moveTo>
                  <a:pt x="0" y="0"/>
                </a:moveTo>
                <a:lnTo>
                  <a:pt x="0" y="396239"/>
                </a:lnTo>
                <a:lnTo>
                  <a:pt x="175259" y="396239"/>
                </a:lnTo>
                <a:lnTo>
                  <a:pt x="175259" y="0"/>
                </a:lnTo>
                <a:lnTo>
                  <a:pt x="0" y="0"/>
                </a:lnTo>
                <a:close/>
              </a:path>
            </a:pathLst>
          </a:custGeom>
          <a:solidFill>
            <a:srgbClr val="CDCDFF"/>
          </a:solidFill>
        </p:spPr>
        <p:txBody>
          <a:bodyPr wrap="square" lIns="0" tIns="0" rIns="0" bIns="0" rtlCol="0">
            <a:noAutofit/>
          </a:bodyPr>
          <a:lstStyle/>
          <a:p>
            <a:endParaRPr/>
          </a:p>
        </p:txBody>
      </p:sp>
      <p:sp>
        <p:nvSpPr>
          <p:cNvPr id="295" name="object 295"/>
          <p:cNvSpPr/>
          <p:nvPr/>
        </p:nvSpPr>
        <p:spPr>
          <a:xfrm>
            <a:off x="663219" y="557400"/>
            <a:ext cx="452204" cy="118949"/>
          </a:xfrm>
          <a:custGeom>
            <a:avLst/>
            <a:gdLst/>
            <a:ahLst/>
            <a:cxnLst/>
            <a:rect l="l" t="t" r="r" b="b"/>
            <a:pathLst>
              <a:path w="528828" h="131064">
                <a:moveTo>
                  <a:pt x="0" y="0"/>
                </a:moveTo>
                <a:lnTo>
                  <a:pt x="0" y="131063"/>
                </a:lnTo>
                <a:lnTo>
                  <a:pt x="528828" y="131063"/>
                </a:lnTo>
                <a:lnTo>
                  <a:pt x="528828" y="0"/>
                </a:lnTo>
                <a:lnTo>
                  <a:pt x="0" y="0"/>
                </a:lnTo>
                <a:close/>
              </a:path>
            </a:pathLst>
          </a:custGeom>
          <a:solidFill>
            <a:srgbClr val="CCCCFF"/>
          </a:solidFill>
        </p:spPr>
        <p:txBody>
          <a:bodyPr wrap="square" lIns="0" tIns="0" rIns="0" bIns="0" rtlCol="0">
            <a:noAutofit/>
          </a:bodyPr>
          <a:lstStyle/>
          <a:p>
            <a:endParaRPr/>
          </a:p>
        </p:txBody>
      </p:sp>
      <p:sp>
        <p:nvSpPr>
          <p:cNvPr id="296" name="object 296"/>
          <p:cNvSpPr/>
          <p:nvPr/>
        </p:nvSpPr>
        <p:spPr>
          <a:xfrm>
            <a:off x="964254" y="316736"/>
            <a:ext cx="151169" cy="240664"/>
          </a:xfrm>
          <a:custGeom>
            <a:avLst/>
            <a:gdLst/>
            <a:ahLst/>
            <a:cxnLst/>
            <a:rect l="l" t="t" r="r" b="b"/>
            <a:pathLst>
              <a:path w="176784" h="265175">
                <a:moveTo>
                  <a:pt x="0" y="0"/>
                </a:moveTo>
                <a:lnTo>
                  <a:pt x="0" y="265175"/>
                </a:lnTo>
                <a:lnTo>
                  <a:pt x="176784" y="265175"/>
                </a:lnTo>
                <a:lnTo>
                  <a:pt x="176784" y="0"/>
                </a:lnTo>
                <a:lnTo>
                  <a:pt x="0" y="0"/>
                </a:lnTo>
                <a:close/>
              </a:path>
            </a:pathLst>
          </a:custGeom>
          <a:solidFill>
            <a:srgbClr val="CCCCFF"/>
          </a:solidFill>
        </p:spPr>
        <p:txBody>
          <a:bodyPr wrap="square" lIns="0" tIns="0" rIns="0" bIns="0" rtlCol="0">
            <a:noAutofit/>
          </a:bodyPr>
          <a:lstStyle/>
          <a:p>
            <a:endParaRPr/>
          </a:p>
        </p:txBody>
      </p:sp>
      <p:sp>
        <p:nvSpPr>
          <p:cNvPr id="297" name="object 297"/>
          <p:cNvSpPr/>
          <p:nvPr/>
        </p:nvSpPr>
        <p:spPr>
          <a:xfrm>
            <a:off x="663218" y="437067"/>
            <a:ext cx="301035" cy="120331"/>
          </a:xfrm>
          <a:custGeom>
            <a:avLst/>
            <a:gdLst/>
            <a:ahLst/>
            <a:cxnLst/>
            <a:rect l="l" t="t" r="r" b="b"/>
            <a:pathLst>
              <a:path w="352044" h="132587">
                <a:moveTo>
                  <a:pt x="0" y="0"/>
                </a:moveTo>
                <a:lnTo>
                  <a:pt x="0" y="132588"/>
                </a:lnTo>
                <a:lnTo>
                  <a:pt x="352044" y="132588"/>
                </a:lnTo>
                <a:lnTo>
                  <a:pt x="352044" y="0"/>
                </a:lnTo>
                <a:lnTo>
                  <a:pt x="0" y="0"/>
                </a:lnTo>
                <a:close/>
              </a:path>
            </a:pathLst>
          </a:custGeom>
          <a:solidFill>
            <a:srgbClr val="CCCCFF"/>
          </a:solidFill>
        </p:spPr>
        <p:txBody>
          <a:bodyPr wrap="square" lIns="0" tIns="0" rIns="0" bIns="0" rtlCol="0">
            <a:noAutofit/>
          </a:bodyPr>
          <a:lstStyle/>
          <a:p>
            <a:endParaRPr/>
          </a:p>
        </p:txBody>
      </p:sp>
      <p:sp>
        <p:nvSpPr>
          <p:cNvPr id="298" name="object 298"/>
          <p:cNvSpPr/>
          <p:nvPr/>
        </p:nvSpPr>
        <p:spPr>
          <a:xfrm>
            <a:off x="814388" y="316736"/>
            <a:ext cx="149865" cy="120332"/>
          </a:xfrm>
          <a:custGeom>
            <a:avLst/>
            <a:gdLst/>
            <a:ahLst/>
            <a:cxnLst/>
            <a:rect l="l" t="t" r="r" b="b"/>
            <a:pathLst>
              <a:path w="175259" h="132587">
                <a:moveTo>
                  <a:pt x="0" y="0"/>
                </a:moveTo>
                <a:lnTo>
                  <a:pt x="0" y="132587"/>
                </a:lnTo>
                <a:lnTo>
                  <a:pt x="175259" y="132587"/>
                </a:lnTo>
                <a:lnTo>
                  <a:pt x="175259" y="0"/>
                </a:lnTo>
                <a:lnTo>
                  <a:pt x="0" y="0"/>
                </a:lnTo>
                <a:close/>
              </a:path>
            </a:pathLst>
          </a:custGeom>
          <a:solidFill>
            <a:srgbClr val="CCCCFF"/>
          </a:solidFill>
        </p:spPr>
        <p:txBody>
          <a:bodyPr wrap="square" lIns="0" tIns="0" rIns="0" bIns="0" rtlCol="0">
            <a:noAutofit/>
          </a:bodyPr>
          <a:lstStyle/>
          <a:p>
            <a:endParaRPr/>
          </a:p>
        </p:txBody>
      </p:sp>
      <p:sp>
        <p:nvSpPr>
          <p:cNvPr id="299" name="object 299"/>
          <p:cNvSpPr/>
          <p:nvPr/>
        </p:nvSpPr>
        <p:spPr>
          <a:xfrm>
            <a:off x="663218" y="316736"/>
            <a:ext cx="151169" cy="120331"/>
          </a:xfrm>
          <a:custGeom>
            <a:avLst/>
            <a:gdLst/>
            <a:ahLst/>
            <a:cxnLst/>
            <a:rect l="l" t="t" r="r" b="b"/>
            <a:pathLst>
              <a:path w="176784" h="132587">
                <a:moveTo>
                  <a:pt x="0" y="0"/>
                </a:moveTo>
                <a:lnTo>
                  <a:pt x="0" y="132587"/>
                </a:lnTo>
                <a:lnTo>
                  <a:pt x="176784" y="132587"/>
                </a:lnTo>
                <a:lnTo>
                  <a:pt x="176784" y="0"/>
                </a:lnTo>
                <a:lnTo>
                  <a:pt x="0" y="0"/>
                </a:lnTo>
                <a:close/>
              </a:path>
            </a:pathLst>
          </a:custGeom>
          <a:solidFill>
            <a:srgbClr val="CCCCFF"/>
          </a:solidFill>
        </p:spPr>
        <p:txBody>
          <a:bodyPr wrap="square" lIns="0" tIns="0" rIns="0" bIns="0" rtlCol="0">
            <a:noAutofit/>
          </a:bodyPr>
          <a:lstStyle/>
          <a:p>
            <a:endParaRPr/>
          </a:p>
        </p:txBody>
      </p:sp>
      <p:sp>
        <p:nvSpPr>
          <p:cNvPr id="300" name="object 300"/>
          <p:cNvSpPr/>
          <p:nvPr/>
        </p:nvSpPr>
        <p:spPr>
          <a:xfrm>
            <a:off x="1379966" y="1423237"/>
            <a:ext cx="904409" cy="941908"/>
          </a:xfrm>
          <a:prstGeom prst="rect">
            <a:avLst/>
          </a:prstGeom>
          <a:blipFill>
            <a:blip r:embed="rId3" cstate="print"/>
            <a:stretch>
              <a:fillRect/>
            </a:stretch>
          </a:blipFill>
        </p:spPr>
        <p:txBody>
          <a:bodyPr wrap="square" lIns="0" tIns="0" rIns="0" bIns="0" rtlCol="0">
            <a:noAutofit/>
          </a:bodyPr>
          <a:lstStyle/>
          <a:p>
            <a:endParaRPr/>
          </a:p>
        </p:txBody>
      </p:sp>
      <p:sp>
        <p:nvSpPr>
          <p:cNvPr id="301" name="object 301"/>
          <p:cNvSpPr/>
          <p:nvPr/>
        </p:nvSpPr>
        <p:spPr>
          <a:xfrm>
            <a:off x="1314808" y="3359612"/>
            <a:ext cx="944807" cy="882434"/>
          </a:xfrm>
          <a:prstGeom prst="rect">
            <a:avLst/>
          </a:prstGeom>
          <a:blipFill>
            <a:blip r:embed="rId4" cstate="print"/>
            <a:stretch>
              <a:fillRect/>
            </a:stretch>
          </a:blipFill>
        </p:spPr>
        <p:txBody>
          <a:bodyPr wrap="square" lIns="0" tIns="0" rIns="0" bIns="0" rtlCol="0">
            <a:noAutofit/>
          </a:bodyPr>
          <a:lstStyle/>
          <a:p>
            <a:endParaRPr/>
          </a:p>
        </p:txBody>
      </p:sp>
      <p:sp>
        <p:nvSpPr>
          <p:cNvPr id="302" name="object 302"/>
          <p:cNvSpPr/>
          <p:nvPr/>
        </p:nvSpPr>
        <p:spPr>
          <a:xfrm>
            <a:off x="4377287" y="3359612"/>
            <a:ext cx="781910" cy="1106501"/>
          </a:xfrm>
          <a:prstGeom prst="rect">
            <a:avLst/>
          </a:prstGeom>
          <a:blipFill>
            <a:blip r:embed="rId5" cstate="print"/>
            <a:stretch>
              <a:fillRect/>
            </a:stretch>
          </a:blipFill>
        </p:spPr>
        <p:txBody>
          <a:bodyPr wrap="square" lIns="0" tIns="0" rIns="0" bIns="0" rtlCol="0">
            <a:noAutofit/>
          </a:bodyPr>
          <a:lstStyle/>
          <a:p>
            <a:endParaRPr/>
          </a:p>
        </p:txBody>
      </p:sp>
      <p:sp>
        <p:nvSpPr>
          <p:cNvPr id="303" name="object 303"/>
          <p:cNvSpPr/>
          <p:nvPr/>
        </p:nvSpPr>
        <p:spPr>
          <a:xfrm>
            <a:off x="3399900" y="1492392"/>
            <a:ext cx="944808" cy="882434"/>
          </a:xfrm>
          <a:prstGeom prst="rect">
            <a:avLst/>
          </a:prstGeom>
          <a:blipFill>
            <a:blip r:embed="rId4" cstate="print"/>
            <a:stretch>
              <a:fillRect/>
            </a:stretch>
          </a:blipFill>
        </p:spPr>
        <p:txBody>
          <a:bodyPr wrap="square" lIns="0" tIns="0" rIns="0" bIns="0" rtlCol="0">
            <a:noAutofit/>
          </a:bodyPr>
          <a:lstStyle/>
          <a:p>
            <a:endParaRPr/>
          </a:p>
        </p:txBody>
      </p:sp>
      <p:sp>
        <p:nvSpPr>
          <p:cNvPr id="304" name="object 304"/>
          <p:cNvSpPr/>
          <p:nvPr/>
        </p:nvSpPr>
        <p:spPr>
          <a:xfrm>
            <a:off x="6918494" y="2944675"/>
            <a:ext cx="781910" cy="1102351"/>
          </a:xfrm>
          <a:custGeom>
            <a:avLst/>
            <a:gdLst/>
            <a:ahLst/>
            <a:cxnLst/>
            <a:rect l="l" t="t" r="r" b="b"/>
            <a:pathLst>
              <a:path w="914400" h="1214627">
                <a:moveTo>
                  <a:pt x="457200" y="0"/>
                </a:moveTo>
                <a:lnTo>
                  <a:pt x="382923" y="2004"/>
                </a:lnTo>
                <a:lnTo>
                  <a:pt x="312505" y="7802"/>
                </a:lnTo>
                <a:lnTo>
                  <a:pt x="246878" y="17076"/>
                </a:lnTo>
                <a:lnTo>
                  <a:pt x="186976" y="29504"/>
                </a:lnTo>
                <a:lnTo>
                  <a:pt x="133730" y="44767"/>
                </a:lnTo>
                <a:lnTo>
                  <a:pt x="88075" y="62544"/>
                </a:lnTo>
                <a:lnTo>
                  <a:pt x="50941" y="82516"/>
                </a:lnTo>
                <a:lnTo>
                  <a:pt x="13259" y="115889"/>
                </a:lnTo>
                <a:lnTo>
                  <a:pt x="0" y="152400"/>
                </a:lnTo>
                <a:lnTo>
                  <a:pt x="0" y="1062227"/>
                </a:lnTo>
                <a:lnTo>
                  <a:pt x="13259" y="1098738"/>
                </a:lnTo>
                <a:lnTo>
                  <a:pt x="50941" y="1132111"/>
                </a:lnTo>
                <a:lnTo>
                  <a:pt x="88075" y="1152083"/>
                </a:lnTo>
                <a:lnTo>
                  <a:pt x="133730" y="1169860"/>
                </a:lnTo>
                <a:lnTo>
                  <a:pt x="186976" y="1185123"/>
                </a:lnTo>
                <a:lnTo>
                  <a:pt x="246878" y="1197551"/>
                </a:lnTo>
                <a:lnTo>
                  <a:pt x="312505" y="1206825"/>
                </a:lnTo>
                <a:lnTo>
                  <a:pt x="382923" y="1212623"/>
                </a:lnTo>
                <a:lnTo>
                  <a:pt x="457200" y="1214627"/>
                </a:lnTo>
                <a:lnTo>
                  <a:pt x="494762" y="1214120"/>
                </a:lnTo>
                <a:lnTo>
                  <a:pt x="567226" y="1210178"/>
                </a:lnTo>
                <a:lnTo>
                  <a:pt x="635365" y="1202602"/>
                </a:lnTo>
                <a:lnTo>
                  <a:pt x="698246" y="1191711"/>
                </a:lnTo>
                <a:lnTo>
                  <a:pt x="754936" y="1177826"/>
                </a:lnTo>
                <a:lnTo>
                  <a:pt x="804503" y="1161266"/>
                </a:lnTo>
                <a:lnTo>
                  <a:pt x="846015" y="1142351"/>
                </a:lnTo>
                <a:lnTo>
                  <a:pt x="878538" y="1121402"/>
                </a:lnTo>
                <a:lnTo>
                  <a:pt x="908428" y="1086863"/>
                </a:lnTo>
                <a:lnTo>
                  <a:pt x="914400" y="1062227"/>
                </a:lnTo>
                <a:lnTo>
                  <a:pt x="914400" y="152400"/>
                </a:lnTo>
                <a:lnTo>
                  <a:pt x="901140" y="115889"/>
                </a:lnTo>
                <a:lnTo>
                  <a:pt x="863458" y="82516"/>
                </a:lnTo>
                <a:lnTo>
                  <a:pt x="826324" y="62544"/>
                </a:lnTo>
                <a:lnTo>
                  <a:pt x="780668" y="44767"/>
                </a:lnTo>
                <a:lnTo>
                  <a:pt x="727423" y="29504"/>
                </a:lnTo>
                <a:lnTo>
                  <a:pt x="667521" y="17076"/>
                </a:lnTo>
                <a:lnTo>
                  <a:pt x="601894" y="7802"/>
                </a:lnTo>
                <a:lnTo>
                  <a:pt x="531476" y="2004"/>
                </a:lnTo>
                <a:lnTo>
                  <a:pt x="457200" y="0"/>
                </a:lnTo>
                <a:close/>
              </a:path>
            </a:pathLst>
          </a:custGeom>
          <a:solidFill>
            <a:srgbClr val="00CC99"/>
          </a:solidFill>
        </p:spPr>
        <p:txBody>
          <a:bodyPr wrap="square" lIns="0" tIns="0" rIns="0" bIns="0" rtlCol="0">
            <a:noAutofit/>
          </a:bodyPr>
          <a:lstStyle/>
          <a:p>
            <a:endParaRPr/>
          </a:p>
        </p:txBody>
      </p:sp>
      <p:sp>
        <p:nvSpPr>
          <p:cNvPr id="305" name="object 305"/>
          <p:cNvSpPr/>
          <p:nvPr/>
        </p:nvSpPr>
        <p:spPr>
          <a:xfrm>
            <a:off x="6918494" y="2944675"/>
            <a:ext cx="781910" cy="275241"/>
          </a:xfrm>
          <a:custGeom>
            <a:avLst/>
            <a:gdLst/>
            <a:ahLst/>
            <a:cxnLst/>
            <a:rect l="l" t="t" r="r" b="b"/>
            <a:pathLst>
              <a:path w="914400" h="303275">
                <a:moveTo>
                  <a:pt x="0" y="152400"/>
                </a:moveTo>
                <a:lnTo>
                  <a:pt x="13259" y="188817"/>
                </a:lnTo>
                <a:lnTo>
                  <a:pt x="35861" y="211335"/>
                </a:lnTo>
                <a:lnTo>
                  <a:pt x="68384" y="232093"/>
                </a:lnTo>
                <a:lnTo>
                  <a:pt x="109896" y="250790"/>
                </a:lnTo>
                <a:lnTo>
                  <a:pt x="159463" y="267122"/>
                </a:lnTo>
                <a:lnTo>
                  <a:pt x="216153" y="280789"/>
                </a:lnTo>
                <a:lnTo>
                  <a:pt x="246878" y="286528"/>
                </a:lnTo>
                <a:lnTo>
                  <a:pt x="279034" y="291488"/>
                </a:lnTo>
                <a:lnTo>
                  <a:pt x="312505" y="295631"/>
                </a:lnTo>
                <a:lnTo>
                  <a:pt x="347173" y="298919"/>
                </a:lnTo>
                <a:lnTo>
                  <a:pt x="382923" y="301314"/>
                </a:lnTo>
                <a:lnTo>
                  <a:pt x="419637" y="302779"/>
                </a:lnTo>
                <a:lnTo>
                  <a:pt x="457200" y="303275"/>
                </a:lnTo>
                <a:lnTo>
                  <a:pt x="494762" y="302779"/>
                </a:lnTo>
                <a:lnTo>
                  <a:pt x="531476" y="301314"/>
                </a:lnTo>
                <a:lnTo>
                  <a:pt x="567226" y="298919"/>
                </a:lnTo>
                <a:lnTo>
                  <a:pt x="601894" y="295631"/>
                </a:lnTo>
                <a:lnTo>
                  <a:pt x="635365" y="291488"/>
                </a:lnTo>
                <a:lnTo>
                  <a:pt x="667521" y="286528"/>
                </a:lnTo>
                <a:lnTo>
                  <a:pt x="698246" y="280789"/>
                </a:lnTo>
                <a:lnTo>
                  <a:pt x="754936" y="267122"/>
                </a:lnTo>
                <a:lnTo>
                  <a:pt x="804503" y="250790"/>
                </a:lnTo>
                <a:lnTo>
                  <a:pt x="846015" y="232093"/>
                </a:lnTo>
                <a:lnTo>
                  <a:pt x="878538" y="211335"/>
                </a:lnTo>
                <a:lnTo>
                  <a:pt x="901140" y="188817"/>
                </a:lnTo>
                <a:lnTo>
                  <a:pt x="914400" y="152400"/>
                </a:lnTo>
                <a:lnTo>
                  <a:pt x="912887" y="139947"/>
                </a:lnTo>
                <a:lnTo>
                  <a:pt x="891137" y="104363"/>
                </a:lnTo>
                <a:lnTo>
                  <a:pt x="863458" y="82516"/>
                </a:lnTo>
                <a:lnTo>
                  <a:pt x="826324" y="62544"/>
                </a:lnTo>
                <a:lnTo>
                  <a:pt x="780668" y="44767"/>
                </a:lnTo>
                <a:lnTo>
                  <a:pt x="727423" y="29504"/>
                </a:lnTo>
                <a:lnTo>
                  <a:pt x="667521" y="17076"/>
                </a:lnTo>
                <a:lnTo>
                  <a:pt x="635365" y="12025"/>
                </a:lnTo>
                <a:lnTo>
                  <a:pt x="601894" y="7802"/>
                </a:lnTo>
                <a:lnTo>
                  <a:pt x="567226" y="4449"/>
                </a:lnTo>
                <a:lnTo>
                  <a:pt x="531476" y="2004"/>
                </a:lnTo>
                <a:lnTo>
                  <a:pt x="494762" y="507"/>
                </a:lnTo>
                <a:lnTo>
                  <a:pt x="457200" y="0"/>
                </a:lnTo>
                <a:lnTo>
                  <a:pt x="419637" y="507"/>
                </a:lnTo>
                <a:lnTo>
                  <a:pt x="382923" y="2004"/>
                </a:lnTo>
                <a:lnTo>
                  <a:pt x="347173" y="4449"/>
                </a:lnTo>
                <a:lnTo>
                  <a:pt x="312505" y="7802"/>
                </a:lnTo>
                <a:lnTo>
                  <a:pt x="279034" y="12025"/>
                </a:lnTo>
                <a:lnTo>
                  <a:pt x="246878" y="17076"/>
                </a:lnTo>
                <a:lnTo>
                  <a:pt x="216153" y="22916"/>
                </a:lnTo>
                <a:lnTo>
                  <a:pt x="159463" y="36801"/>
                </a:lnTo>
                <a:lnTo>
                  <a:pt x="109896" y="53361"/>
                </a:lnTo>
                <a:lnTo>
                  <a:pt x="68384" y="72276"/>
                </a:lnTo>
                <a:lnTo>
                  <a:pt x="35861" y="93225"/>
                </a:lnTo>
                <a:lnTo>
                  <a:pt x="13259" y="115889"/>
                </a:lnTo>
                <a:lnTo>
                  <a:pt x="0" y="152400"/>
                </a:lnTo>
                <a:close/>
              </a:path>
            </a:pathLst>
          </a:custGeom>
          <a:solidFill>
            <a:srgbClr val="31D6AD"/>
          </a:solidFill>
        </p:spPr>
        <p:txBody>
          <a:bodyPr wrap="square" lIns="0" tIns="0" rIns="0" bIns="0" rtlCol="0">
            <a:noAutofit/>
          </a:bodyPr>
          <a:lstStyle/>
          <a:p>
            <a:endParaRPr/>
          </a:p>
        </p:txBody>
      </p:sp>
      <p:sp>
        <p:nvSpPr>
          <p:cNvPr id="306" name="object 306"/>
          <p:cNvSpPr/>
          <p:nvPr/>
        </p:nvSpPr>
        <p:spPr>
          <a:xfrm>
            <a:off x="6918494" y="2944675"/>
            <a:ext cx="781910" cy="1102351"/>
          </a:xfrm>
          <a:custGeom>
            <a:avLst/>
            <a:gdLst/>
            <a:ahLst/>
            <a:cxnLst/>
            <a:rect l="l" t="t" r="r" b="b"/>
            <a:pathLst>
              <a:path w="914400" h="1214627">
                <a:moveTo>
                  <a:pt x="457200" y="0"/>
                </a:moveTo>
                <a:lnTo>
                  <a:pt x="382923" y="2004"/>
                </a:lnTo>
                <a:lnTo>
                  <a:pt x="312505" y="7802"/>
                </a:lnTo>
                <a:lnTo>
                  <a:pt x="246878" y="17076"/>
                </a:lnTo>
                <a:lnTo>
                  <a:pt x="186976" y="29504"/>
                </a:lnTo>
                <a:lnTo>
                  <a:pt x="133730" y="44767"/>
                </a:lnTo>
                <a:lnTo>
                  <a:pt x="88075" y="62544"/>
                </a:lnTo>
                <a:lnTo>
                  <a:pt x="50941" y="82516"/>
                </a:lnTo>
                <a:lnTo>
                  <a:pt x="13259" y="115889"/>
                </a:lnTo>
                <a:lnTo>
                  <a:pt x="0" y="152400"/>
                </a:lnTo>
                <a:lnTo>
                  <a:pt x="0" y="1062227"/>
                </a:lnTo>
                <a:lnTo>
                  <a:pt x="13259" y="1098738"/>
                </a:lnTo>
                <a:lnTo>
                  <a:pt x="50941" y="1132111"/>
                </a:lnTo>
                <a:lnTo>
                  <a:pt x="88075" y="1152083"/>
                </a:lnTo>
                <a:lnTo>
                  <a:pt x="133730" y="1169860"/>
                </a:lnTo>
                <a:lnTo>
                  <a:pt x="186976" y="1185123"/>
                </a:lnTo>
                <a:lnTo>
                  <a:pt x="246878" y="1197551"/>
                </a:lnTo>
                <a:lnTo>
                  <a:pt x="312505" y="1206825"/>
                </a:lnTo>
                <a:lnTo>
                  <a:pt x="382923" y="1212623"/>
                </a:lnTo>
                <a:lnTo>
                  <a:pt x="457200" y="1214627"/>
                </a:lnTo>
                <a:lnTo>
                  <a:pt x="494762" y="1214120"/>
                </a:lnTo>
                <a:lnTo>
                  <a:pt x="567226" y="1210178"/>
                </a:lnTo>
                <a:lnTo>
                  <a:pt x="635365" y="1202602"/>
                </a:lnTo>
                <a:lnTo>
                  <a:pt x="698246" y="1191711"/>
                </a:lnTo>
                <a:lnTo>
                  <a:pt x="754936" y="1177826"/>
                </a:lnTo>
                <a:lnTo>
                  <a:pt x="804503" y="1161266"/>
                </a:lnTo>
                <a:lnTo>
                  <a:pt x="846015" y="1142351"/>
                </a:lnTo>
                <a:lnTo>
                  <a:pt x="878538" y="1121402"/>
                </a:lnTo>
                <a:lnTo>
                  <a:pt x="908428" y="1086863"/>
                </a:lnTo>
                <a:lnTo>
                  <a:pt x="914400" y="1062227"/>
                </a:lnTo>
                <a:lnTo>
                  <a:pt x="914400" y="152400"/>
                </a:lnTo>
                <a:lnTo>
                  <a:pt x="901140" y="115889"/>
                </a:lnTo>
                <a:lnTo>
                  <a:pt x="863458" y="82516"/>
                </a:lnTo>
                <a:lnTo>
                  <a:pt x="826324" y="62544"/>
                </a:lnTo>
                <a:lnTo>
                  <a:pt x="780668" y="44767"/>
                </a:lnTo>
                <a:lnTo>
                  <a:pt x="727423" y="29504"/>
                </a:lnTo>
                <a:lnTo>
                  <a:pt x="667521" y="17076"/>
                </a:lnTo>
                <a:lnTo>
                  <a:pt x="601894" y="7802"/>
                </a:lnTo>
                <a:lnTo>
                  <a:pt x="531476" y="2004"/>
                </a:lnTo>
                <a:lnTo>
                  <a:pt x="457200" y="0"/>
                </a:lnTo>
                <a:close/>
              </a:path>
            </a:pathLst>
          </a:custGeom>
          <a:ln w="9144">
            <a:solidFill>
              <a:srgbClr val="000000"/>
            </a:solidFill>
          </a:ln>
        </p:spPr>
        <p:txBody>
          <a:bodyPr wrap="square" lIns="0" tIns="0" rIns="0" bIns="0" rtlCol="0">
            <a:noAutofit/>
          </a:bodyPr>
          <a:lstStyle/>
          <a:p>
            <a:endParaRPr/>
          </a:p>
        </p:txBody>
      </p:sp>
      <p:sp>
        <p:nvSpPr>
          <p:cNvPr id="307" name="object 307"/>
          <p:cNvSpPr/>
          <p:nvPr/>
        </p:nvSpPr>
        <p:spPr>
          <a:xfrm>
            <a:off x="6918494" y="3082987"/>
            <a:ext cx="781910" cy="136929"/>
          </a:xfrm>
          <a:custGeom>
            <a:avLst/>
            <a:gdLst/>
            <a:ahLst/>
            <a:cxnLst/>
            <a:rect l="l" t="t" r="r" b="b"/>
            <a:pathLst>
              <a:path w="914400" h="150875">
                <a:moveTo>
                  <a:pt x="0" y="0"/>
                </a:moveTo>
                <a:lnTo>
                  <a:pt x="13259" y="36417"/>
                </a:lnTo>
                <a:lnTo>
                  <a:pt x="35861" y="58935"/>
                </a:lnTo>
                <a:lnTo>
                  <a:pt x="68384" y="79693"/>
                </a:lnTo>
                <a:lnTo>
                  <a:pt x="109896" y="98390"/>
                </a:lnTo>
                <a:lnTo>
                  <a:pt x="159463" y="114722"/>
                </a:lnTo>
                <a:lnTo>
                  <a:pt x="216153" y="128389"/>
                </a:lnTo>
                <a:lnTo>
                  <a:pt x="246878" y="134128"/>
                </a:lnTo>
                <a:lnTo>
                  <a:pt x="279034" y="139088"/>
                </a:lnTo>
                <a:lnTo>
                  <a:pt x="312505" y="143231"/>
                </a:lnTo>
                <a:lnTo>
                  <a:pt x="347173" y="146519"/>
                </a:lnTo>
                <a:lnTo>
                  <a:pt x="382923" y="148914"/>
                </a:lnTo>
                <a:lnTo>
                  <a:pt x="419637" y="150379"/>
                </a:lnTo>
                <a:lnTo>
                  <a:pt x="457200" y="150875"/>
                </a:lnTo>
                <a:lnTo>
                  <a:pt x="494762" y="150379"/>
                </a:lnTo>
                <a:lnTo>
                  <a:pt x="531476" y="148914"/>
                </a:lnTo>
                <a:lnTo>
                  <a:pt x="567226" y="146519"/>
                </a:lnTo>
                <a:lnTo>
                  <a:pt x="601894" y="143231"/>
                </a:lnTo>
                <a:lnTo>
                  <a:pt x="635365" y="139088"/>
                </a:lnTo>
                <a:lnTo>
                  <a:pt x="667521" y="134128"/>
                </a:lnTo>
                <a:lnTo>
                  <a:pt x="698246" y="128389"/>
                </a:lnTo>
                <a:lnTo>
                  <a:pt x="754936" y="114722"/>
                </a:lnTo>
                <a:lnTo>
                  <a:pt x="804503" y="98390"/>
                </a:lnTo>
                <a:lnTo>
                  <a:pt x="846015" y="79693"/>
                </a:lnTo>
                <a:lnTo>
                  <a:pt x="878538" y="58935"/>
                </a:lnTo>
                <a:lnTo>
                  <a:pt x="901140" y="36417"/>
                </a:lnTo>
                <a:lnTo>
                  <a:pt x="912887" y="12440"/>
                </a:lnTo>
                <a:lnTo>
                  <a:pt x="914400" y="0"/>
                </a:lnTo>
              </a:path>
            </a:pathLst>
          </a:custGeom>
          <a:ln w="9144">
            <a:solidFill>
              <a:srgbClr val="000000"/>
            </a:solidFill>
          </a:ln>
        </p:spPr>
        <p:txBody>
          <a:bodyPr wrap="square" lIns="0" tIns="0" rIns="0" bIns="0" rtlCol="0">
            <a:noAutofit/>
          </a:bodyPr>
          <a:lstStyle/>
          <a:p>
            <a:endParaRPr/>
          </a:p>
        </p:txBody>
      </p:sp>
      <p:sp>
        <p:nvSpPr>
          <p:cNvPr id="308" name="object 308"/>
          <p:cNvSpPr/>
          <p:nvPr/>
        </p:nvSpPr>
        <p:spPr>
          <a:xfrm>
            <a:off x="1379966" y="4881051"/>
            <a:ext cx="944808" cy="882434"/>
          </a:xfrm>
          <a:prstGeom prst="rect">
            <a:avLst/>
          </a:prstGeom>
          <a:blipFill>
            <a:blip r:embed="rId4" cstate="print"/>
            <a:stretch>
              <a:fillRect/>
            </a:stretch>
          </a:blipFill>
        </p:spPr>
        <p:txBody>
          <a:bodyPr wrap="square" lIns="0" tIns="0" rIns="0" bIns="0" rtlCol="0">
            <a:noAutofit/>
          </a:bodyPr>
          <a:lstStyle/>
          <a:p>
            <a:endParaRPr/>
          </a:p>
        </p:txBody>
      </p:sp>
      <p:sp>
        <p:nvSpPr>
          <p:cNvPr id="309" name="object 309"/>
          <p:cNvSpPr/>
          <p:nvPr/>
        </p:nvSpPr>
        <p:spPr>
          <a:xfrm>
            <a:off x="2292194" y="1976486"/>
            <a:ext cx="1025605" cy="0"/>
          </a:xfrm>
          <a:custGeom>
            <a:avLst/>
            <a:gdLst/>
            <a:ahLst/>
            <a:cxnLst/>
            <a:rect l="l" t="t" r="r" b="b"/>
            <a:pathLst>
              <a:path w="1199388">
                <a:moveTo>
                  <a:pt x="0" y="0"/>
                </a:moveTo>
                <a:lnTo>
                  <a:pt x="1199388" y="0"/>
                </a:lnTo>
              </a:path>
            </a:pathLst>
          </a:custGeom>
          <a:ln w="9144">
            <a:solidFill>
              <a:srgbClr val="000000"/>
            </a:solidFill>
          </a:ln>
        </p:spPr>
        <p:txBody>
          <a:bodyPr wrap="square" lIns="0" tIns="0" rIns="0" bIns="0" rtlCol="0">
            <a:noAutofit/>
          </a:bodyPr>
          <a:lstStyle/>
          <a:p>
            <a:endParaRPr/>
          </a:p>
        </p:txBody>
      </p:sp>
      <p:sp>
        <p:nvSpPr>
          <p:cNvPr id="310" name="object 310"/>
          <p:cNvSpPr/>
          <p:nvPr/>
        </p:nvSpPr>
        <p:spPr>
          <a:xfrm>
            <a:off x="3315193" y="1932227"/>
            <a:ext cx="84707" cy="89903"/>
          </a:xfrm>
          <a:custGeom>
            <a:avLst/>
            <a:gdLst/>
            <a:ahLst/>
            <a:cxnLst/>
            <a:rect l="l" t="t" r="r" b="b"/>
            <a:pathLst>
              <a:path w="99060" h="99060">
                <a:moveTo>
                  <a:pt x="0" y="99059"/>
                </a:moveTo>
                <a:lnTo>
                  <a:pt x="99060" y="48767"/>
                </a:lnTo>
                <a:lnTo>
                  <a:pt x="0" y="0"/>
                </a:lnTo>
                <a:lnTo>
                  <a:pt x="0" y="99059"/>
                </a:lnTo>
                <a:close/>
              </a:path>
            </a:pathLst>
          </a:custGeom>
          <a:solidFill>
            <a:srgbClr val="000000"/>
          </a:solidFill>
        </p:spPr>
        <p:txBody>
          <a:bodyPr wrap="square" lIns="0" tIns="0" rIns="0" bIns="0" rtlCol="0">
            <a:noAutofit/>
          </a:bodyPr>
          <a:lstStyle/>
          <a:p>
            <a:endParaRPr/>
          </a:p>
        </p:txBody>
      </p:sp>
      <p:sp>
        <p:nvSpPr>
          <p:cNvPr id="311" name="object 311"/>
          <p:cNvSpPr/>
          <p:nvPr/>
        </p:nvSpPr>
        <p:spPr>
          <a:xfrm>
            <a:off x="2227036" y="3705394"/>
            <a:ext cx="2002991" cy="0"/>
          </a:xfrm>
          <a:custGeom>
            <a:avLst/>
            <a:gdLst/>
            <a:ahLst/>
            <a:cxnLst/>
            <a:rect l="l" t="t" r="r" b="b"/>
            <a:pathLst>
              <a:path w="2342387">
                <a:moveTo>
                  <a:pt x="0" y="0"/>
                </a:moveTo>
                <a:lnTo>
                  <a:pt x="2342387" y="0"/>
                </a:lnTo>
              </a:path>
            </a:pathLst>
          </a:custGeom>
          <a:ln w="9144">
            <a:solidFill>
              <a:srgbClr val="000000"/>
            </a:solidFill>
          </a:ln>
        </p:spPr>
        <p:txBody>
          <a:bodyPr wrap="square" lIns="0" tIns="0" rIns="0" bIns="0" rtlCol="0">
            <a:noAutofit/>
          </a:bodyPr>
          <a:lstStyle/>
          <a:p>
            <a:endParaRPr/>
          </a:p>
        </p:txBody>
      </p:sp>
      <p:sp>
        <p:nvSpPr>
          <p:cNvPr id="312" name="object 312"/>
          <p:cNvSpPr/>
          <p:nvPr/>
        </p:nvSpPr>
        <p:spPr>
          <a:xfrm>
            <a:off x="4227421" y="3661135"/>
            <a:ext cx="84707" cy="89903"/>
          </a:xfrm>
          <a:custGeom>
            <a:avLst/>
            <a:gdLst/>
            <a:ahLst/>
            <a:cxnLst/>
            <a:rect l="l" t="t" r="r" b="b"/>
            <a:pathLst>
              <a:path w="99060" h="99060">
                <a:moveTo>
                  <a:pt x="0" y="99060"/>
                </a:moveTo>
                <a:lnTo>
                  <a:pt x="99060" y="48767"/>
                </a:lnTo>
                <a:lnTo>
                  <a:pt x="0" y="0"/>
                </a:lnTo>
                <a:lnTo>
                  <a:pt x="0" y="99060"/>
                </a:lnTo>
                <a:close/>
              </a:path>
            </a:pathLst>
          </a:custGeom>
          <a:solidFill>
            <a:srgbClr val="000000"/>
          </a:solidFill>
        </p:spPr>
        <p:txBody>
          <a:bodyPr wrap="square" lIns="0" tIns="0" rIns="0" bIns="0" rtlCol="0">
            <a:noAutofit/>
          </a:bodyPr>
          <a:lstStyle/>
          <a:p>
            <a:endParaRPr/>
          </a:p>
        </p:txBody>
      </p:sp>
      <p:sp>
        <p:nvSpPr>
          <p:cNvPr id="313" name="object 313"/>
          <p:cNvSpPr/>
          <p:nvPr/>
        </p:nvSpPr>
        <p:spPr>
          <a:xfrm>
            <a:off x="2292195" y="4228217"/>
            <a:ext cx="2010810" cy="998616"/>
          </a:xfrm>
          <a:custGeom>
            <a:avLst/>
            <a:gdLst/>
            <a:ahLst/>
            <a:cxnLst/>
            <a:rect l="l" t="t" r="r" b="b"/>
            <a:pathLst>
              <a:path w="2351531" h="1100327">
                <a:moveTo>
                  <a:pt x="0" y="1100327"/>
                </a:moveTo>
                <a:lnTo>
                  <a:pt x="2351531" y="0"/>
                </a:lnTo>
              </a:path>
            </a:pathLst>
          </a:custGeom>
          <a:ln w="9144">
            <a:solidFill>
              <a:srgbClr val="000000"/>
            </a:solidFill>
          </a:ln>
        </p:spPr>
        <p:txBody>
          <a:bodyPr wrap="square" lIns="0" tIns="0" rIns="0" bIns="0" rtlCol="0">
            <a:noAutofit/>
          </a:bodyPr>
          <a:lstStyle/>
          <a:p>
            <a:endParaRPr/>
          </a:p>
        </p:txBody>
      </p:sp>
      <p:sp>
        <p:nvSpPr>
          <p:cNvPr id="314" name="object 314"/>
          <p:cNvSpPr/>
          <p:nvPr/>
        </p:nvSpPr>
        <p:spPr>
          <a:xfrm>
            <a:off x="4282155" y="4188106"/>
            <a:ext cx="95131" cy="81604"/>
          </a:xfrm>
          <a:custGeom>
            <a:avLst/>
            <a:gdLst/>
            <a:ahLst/>
            <a:cxnLst/>
            <a:rect l="l" t="t" r="r" b="b"/>
            <a:pathLst>
              <a:path w="111251" h="89915">
                <a:moveTo>
                  <a:pt x="42671" y="89915"/>
                </a:moveTo>
                <a:lnTo>
                  <a:pt x="111251" y="1523"/>
                </a:lnTo>
                <a:lnTo>
                  <a:pt x="0" y="0"/>
                </a:lnTo>
                <a:lnTo>
                  <a:pt x="42671" y="89915"/>
                </a:lnTo>
                <a:close/>
              </a:path>
            </a:pathLst>
          </a:custGeom>
          <a:solidFill>
            <a:srgbClr val="000000"/>
          </a:solidFill>
        </p:spPr>
        <p:txBody>
          <a:bodyPr wrap="square" lIns="0" tIns="0" rIns="0" bIns="0" rtlCol="0">
            <a:noAutofit/>
          </a:bodyPr>
          <a:lstStyle/>
          <a:p>
            <a:endParaRPr/>
          </a:p>
        </p:txBody>
      </p:sp>
      <p:sp>
        <p:nvSpPr>
          <p:cNvPr id="315" name="object 315"/>
          <p:cNvSpPr/>
          <p:nvPr/>
        </p:nvSpPr>
        <p:spPr>
          <a:xfrm>
            <a:off x="5159197" y="3576764"/>
            <a:ext cx="1677196" cy="197786"/>
          </a:xfrm>
          <a:custGeom>
            <a:avLst/>
            <a:gdLst/>
            <a:ahLst/>
            <a:cxnLst/>
            <a:rect l="l" t="t" r="r" b="b"/>
            <a:pathLst>
              <a:path w="1961387" h="217931">
                <a:moveTo>
                  <a:pt x="0" y="217931"/>
                </a:moveTo>
                <a:lnTo>
                  <a:pt x="1961388" y="0"/>
                </a:lnTo>
              </a:path>
            </a:pathLst>
          </a:custGeom>
          <a:ln w="9144">
            <a:solidFill>
              <a:srgbClr val="000000"/>
            </a:solidFill>
          </a:ln>
        </p:spPr>
        <p:txBody>
          <a:bodyPr wrap="square" lIns="0" tIns="0" rIns="0" bIns="0" rtlCol="0">
            <a:noAutofit/>
          </a:bodyPr>
          <a:lstStyle/>
          <a:p>
            <a:endParaRPr/>
          </a:p>
        </p:txBody>
      </p:sp>
      <p:sp>
        <p:nvSpPr>
          <p:cNvPr id="316" name="object 316"/>
          <p:cNvSpPr/>
          <p:nvPr/>
        </p:nvSpPr>
        <p:spPr>
          <a:xfrm>
            <a:off x="6829877" y="3532503"/>
            <a:ext cx="88616" cy="89903"/>
          </a:xfrm>
          <a:custGeom>
            <a:avLst/>
            <a:gdLst/>
            <a:ahLst/>
            <a:cxnLst/>
            <a:rect l="l" t="t" r="r" b="b"/>
            <a:pathLst>
              <a:path w="103631" h="99060">
                <a:moveTo>
                  <a:pt x="10668" y="99060"/>
                </a:moveTo>
                <a:lnTo>
                  <a:pt x="103631" y="38100"/>
                </a:lnTo>
                <a:lnTo>
                  <a:pt x="0" y="0"/>
                </a:lnTo>
                <a:lnTo>
                  <a:pt x="10668" y="99060"/>
                </a:lnTo>
                <a:close/>
              </a:path>
            </a:pathLst>
          </a:custGeom>
          <a:solidFill>
            <a:srgbClr val="000000"/>
          </a:solidFill>
        </p:spPr>
        <p:txBody>
          <a:bodyPr wrap="square" lIns="0" tIns="0" rIns="0" bIns="0" rtlCol="0">
            <a:noAutofit/>
          </a:bodyPr>
          <a:lstStyle/>
          <a:p>
            <a:endParaRPr/>
          </a:p>
        </p:txBody>
      </p:sp>
      <p:sp>
        <p:nvSpPr>
          <p:cNvPr id="317" name="object 317"/>
          <p:cNvSpPr/>
          <p:nvPr/>
        </p:nvSpPr>
        <p:spPr>
          <a:xfrm>
            <a:off x="4312128" y="2391424"/>
            <a:ext cx="235875" cy="816044"/>
          </a:xfrm>
          <a:custGeom>
            <a:avLst/>
            <a:gdLst/>
            <a:ahLst/>
            <a:cxnLst/>
            <a:rect l="l" t="t" r="r" b="b"/>
            <a:pathLst>
              <a:path w="275843" h="899160">
                <a:moveTo>
                  <a:pt x="0" y="0"/>
                </a:moveTo>
                <a:lnTo>
                  <a:pt x="275843" y="899160"/>
                </a:lnTo>
              </a:path>
            </a:pathLst>
          </a:custGeom>
          <a:ln w="9144">
            <a:solidFill>
              <a:srgbClr val="000000"/>
            </a:solidFill>
          </a:ln>
        </p:spPr>
        <p:txBody>
          <a:bodyPr wrap="square" lIns="0" tIns="0" rIns="0" bIns="0" rtlCol="0">
            <a:noAutofit/>
          </a:bodyPr>
          <a:lstStyle/>
          <a:p>
            <a:endParaRPr/>
          </a:p>
        </p:txBody>
      </p:sp>
      <p:sp>
        <p:nvSpPr>
          <p:cNvPr id="318" name="object 318"/>
          <p:cNvSpPr/>
          <p:nvPr/>
        </p:nvSpPr>
        <p:spPr>
          <a:xfrm>
            <a:off x="4507605" y="3190871"/>
            <a:ext cx="82101" cy="99584"/>
          </a:xfrm>
          <a:custGeom>
            <a:avLst/>
            <a:gdLst/>
            <a:ahLst/>
            <a:cxnLst/>
            <a:rect l="l" t="t" r="r" b="b"/>
            <a:pathLst>
              <a:path w="96012" h="109727">
                <a:moveTo>
                  <a:pt x="0" y="28956"/>
                </a:moveTo>
                <a:lnTo>
                  <a:pt x="76200" y="109727"/>
                </a:lnTo>
                <a:lnTo>
                  <a:pt x="96012" y="0"/>
                </a:lnTo>
                <a:lnTo>
                  <a:pt x="0" y="28956"/>
                </a:lnTo>
                <a:close/>
              </a:path>
            </a:pathLst>
          </a:custGeom>
          <a:solidFill>
            <a:srgbClr val="000000"/>
          </a:solidFill>
        </p:spPr>
        <p:txBody>
          <a:bodyPr wrap="square" lIns="0" tIns="0" rIns="0" bIns="0" rtlCol="0">
            <a:noAutofit/>
          </a:bodyPr>
          <a:lstStyle/>
          <a:p>
            <a:endParaRPr/>
          </a:p>
        </p:txBody>
      </p:sp>
      <p:sp>
        <p:nvSpPr>
          <p:cNvPr id="319" name="object 319"/>
          <p:cNvSpPr/>
          <p:nvPr/>
        </p:nvSpPr>
        <p:spPr>
          <a:xfrm>
            <a:off x="3139263" y="593361"/>
            <a:ext cx="0" cy="5394192"/>
          </a:xfrm>
          <a:custGeom>
            <a:avLst/>
            <a:gdLst/>
            <a:ahLst/>
            <a:cxnLst/>
            <a:rect l="l" t="t" r="r" b="b"/>
            <a:pathLst>
              <a:path h="5943600">
                <a:moveTo>
                  <a:pt x="0" y="0"/>
                </a:moveTo>
                <a:lnTo>
                  <a:pt x="0" y="5943600"/>
                </a:lnTo>
              </a:path>
            </a:pathLst>
          </a:custGeom>
          <a:ln w="9144">
            <a:solidFill>
              <a:srgbClr val="000000"/>
            </a:solidFill>
            <a:prstDash val="lgDash"/>
          </a:ln>
        </p:spPr>
        <p:txBody>
          <a:bodyPr wrap="square" lIns="0" tIns="0" rIns="0" bIns="0" rtlCol="0">
            <a:noAutofit/>
          </a:bodyPr>
          <a:lstStyle/>
          <a:p>
            <a:endParaRPr/>
          </a:p>
        </p:txBody>
      </p:sp>
      <p:sp>
        <p:nvSpPr>
          <p:cNvPr id="320" name="object 320"/>
          <p:cNvSpPr/>
          <p:nvPr/>
        </p:nvSpPr>
        <p:spPr>
          <a:xfrm>
            <a:off x="858696" y="764869"/>
            <a:ext cx="1954773" cy="0"/>
          </a:xfrm>
          <a:custGeom>
            <a:avLst/>
            <a:gdLst/>
            <a:ahLst/>
            <a:cxnLst/>
            <a:rect l="l" t="t" r="r" b="b"/>
            <a:pathLst>
              <a:path w="2285999">
                <a:moveTo>
                  <a:pt x="2285999" y="0"/>
                </a:moveTo>
                <a:lnTo>
                  <a:pt x="0" y="0"/>
                </a:lnTo>
              </a:path>
            </a:pathLst>
          </a:custGeom>
          <a:ln w="19557">
            <a:solidFill>
              <a:srgbClr val="3232CC"/>
            </a:solidFill>
            <a:prstDash val="lgDash"/>
          </a:ln>
        </p:spPr>
        <p:txBody>
          <a:bodyPr wrap="square" lIns="0" tIns="0" rIns="0" bIns="0" rtlCol="0">
            <a:noAutofit/>
          </a:bodyPr>
          <a:lstStyle/>
          <a:p>
            <a:endParaRPr/>
          </a:p>
        </p:txBody>
      </p:sp>
      <p:sp>
        <p:nvSpPr>
          <p:cNvPr id="321" name="object 321"/>
          <p:cNvSpPr/>
          <p:nvPr/>
        </p:nvSpPr>
        <p:spPr>
          <a:xfrm>
            <a:off x="5810788" y="593361"/>
            <a:ext cx="0" cy="5325035"/>
          </a:xfrm>
          <a:custGeom>
            <a:avLst/>
            <a:gdLst/>
            <a:ahLst/>
            <a:cxnLst/>
            <a:rect l="l" t="t" r="r" b="b"/>
            <a:pathLst>
              <a:path h="5867400">
                <a:moveTo>
                  <a:pt x="0" y="0"/>
                </a:moveTo>
                <a:lnTo>
                  <a:pt x="0" y="5867400"/>
                </a:lnTo>
              </a:path>
            </a:pathLst>
          </a:custGeom>
          <a:ln w="9144">
            <a:solidFill>
              <a:srgbClr val="000000"/>
            </a:solidFill>
            <a:prstDash val="lgDash"/>
          </a:ln>
        </p:spPr>
        <p:txBody>
          <a:bodyPr wrap="square" lIns="0" tIns="0" rIns="0" bIns="0" rtlCol="0">
            <a:noAutofit/>
          </a:bodyPr>
          <a:lstStyle/>
          <a:p>
            <a:endParaRPr/>
          </a:p>
        </p:txBody>
      </p:sp>
      <p:sp>
        <p:nvSpPr>
          <p:cNvPr id="322" name="object 322"/>
          <p:cNvSpPr/>
          <p:nvPr/>
        </p:nvSpPr>
        <p:spPr>
          <a:xfrm>
            <a:off x="3660537" y="764869"/>
            <a:ext cx="1363128" cy="0"/>
          </a:xfrm>
          <a:custGeom>
            <a:avLst/>
            <a:gdLst/>
            <a:ahLst/>
            <a:cxnLst/>
            <a:rect l="l" t="t" r="r" b="b"/>
            <a:pathLst>
              <a:path w="1594103">
                <a:moveTo>
                  <a:pt x="1594103" y="0"/>
                </a:moveTo>
                <a:lnTo>
                  <a:pt x="0" y="0"/>
                </a:lnTo>
              </a:path>
            </a:pathLst>
          </a:custGeom>
          <a:ln w="19557">
            <a:solidFill>
              <a:srgbClr val="3232CC"/>
            </a:solidFill>
            <a:prstDash val="lgDash"/>
          </a:ln>
        </p:spPr>
        <p:txBody>
          <a:bodyPr wrap="square" lIns="0" tIns="0" rIns="0" bIns="0" rtlCol="0">
            <a:noAutofit/>
          </a:bodyPr>
          <a:lstStyle/>
          <a:p>
            <a:endParaRPr/>
          </a:p>
        </p:txBody>
      </p:sp>
      <p:sp>
        <p:nvSpPr>
          <p:cNvPr id="323" name="object 323"/>
          <p:cNvSpPr/>
          <p:nvPr/>
        </p:nvSpPr>
        <p:spPr>
          <a:xfrm>
            <a:off x="6214775" y="753803"/>
            <a:ext cx="1492144" cy="0"/>
          </a:xfrm>
          <a:custGeom>
            <a:avLst/>
            <a:gdLst/>
            <a:ahLst/>
            <a:cxnLst/>
            <a:rect l="l" t="t" r="r" b="b"/>
            <a:pathLst>
              <a:path w="1744979">
                <a:moveTo>
                  <a:pt x="1744979" y="0"/>
                </a:moveTo>
                <a:lnTo>
                  <a:pt x="0" y="0"/>
                </a:lnTo>
              </a:path>
            </a:pathLst>
          </a:custGeom>
          <a:ln w="19557">
            <a:solidFill>
              <a:srgbClr val="3232CC"/>
            </a:solidFill>
            <a:prstDash val="lgDash"/>
          </a:ln>
        </p:spPr>
        <p:txBody>
          <a:bodyPr wrap="square" lIns="0" tIns="0" rIns="0" bIns="0" rtlCol="0">
            <a:noAutofit/>
          </a:bodyPr>
          <a:lstStyle/>
          <a:p>
            <a:endParaRPr/>
          </a:p>
        </p:txBody>
      </p:sp>
      <p:sp>
        <p:nvSpPr>
          <p:cNvPr id="324" name="object 324"/>
          <p:cNvSpPr/>
          <p:nvPr/>
        </p:nvSpPr>
        <p:spPr>
          <a:xfrm>
            <a:off x="6214775" y="1030428"/>
            <a:ext cx="1244540" cy="0"/>
          </a:xfrm>
          <a:custGeom>
            <a:avLst/>
            <a:gdLst/>
            <a:ahLst/>
            <a:cxnLst/>
            <a:rect l="l" t="t" r="r" b="b"/>
            <a:pathLst>
              <a:path w="1455420">
                <a:moveTo>
                  <a:pt x="1455420" y="0"/>
                </a:moveTo>
                <a:lnTo>
                  <a:pt x="0" y="0"/>
                </a:lnTo>
              </a:path>
            </a:pathLst>
          </a:custGeom>
          <a:ln w="19557">
            <a:solidFill>
              <a:srgbClr val="3232CC"/>
            </a:solidFill>
            <a:prstDash val="lgDash"/>
          </a:ln>
        </p:spPr>
        <p:txBody>
          <a:bodyPr wrap="square" lIns="0" tIns="0" rIns="0" bIns="0" rtlCol="0">
            <a:noAutofit/>
          </a:bodyPr>
          <a:lstStyle/>
          <a:p>
            <a:endParaRPr/>
          </a:p>
        </p:txBody>
      </p:sp>
      <p:sp>
        <p:nvSpPr>
          <p:cNvPr id="204" name="object 204"/>
          <p:cNvSpPr txBox="1"/>
          <p:nvPr/>
        </p:nvSpPr>
        <p:spPr>
          <a:xfrm>
            <a:off x="6203919" y="521915"/>
            <a:ext cx="755349" cy="254033"/>
          </a:xfrm>
          <a:prstGeom prst="rect">
            <a:avLst/>
          </a:prstGeom>
        </p:spPr>
        <p:txBody>
          <a:bodyPr wrap="square" lIns="0" tIns="0" rIns="0" bIns="0" rtlCol="0">
            <a:noAutofit/>
          </a:bodyPr>
          <a:lstStyle/>
          <a:p>
            <a:pPr marL="11135">
              <a:lnSpc>
                <a:spcPts val="1885"/>
              </a:lnSpc>
              <a:spcBef>
                <a:spcPts val="94"/>
              </a:spcBef>
            </a:pPr>
            <a:r>
              <a:rPr spc="4" dirty="0" smtClean="0">
                <a:solidFill>
                  <a:srgbClr val="3232CC"/>
                </a:solidFill>
                <a:latin typeface="Arial"/>
                <a:cs typeface="Arial"/>
              </a:rPr>
              <a:t>c</a:t>
            </a:r>
            <a:r>
              <a:rPr dirty="0" smtClean="0">
                <a:solidFill>
                  <a:srgbClr val="3232CC"/>
                </a:solidFill>
                <a:latin typeface="Arial"/>
                <a:cs typeface="Arial"/>
              </a:rPr>
              <a:t>o</a:t>
            </a:r>
            <a:r>
              <a:rPr spc="-8" dirty="0" smtClean="0">
                <a:solidFill>
                  <a:srgbClr val="3232CC"/>
                </a:solidFill>
                <a:latin typeface="Arial"/>
                <a:cs typeface="Arial"/>
              </a:rPr>
              <a:t>u</a:t>
            </a:r>
            <a:r>
              <a:rPr spc="4" dirty="0" smtClean="0">
                <a:solidFill>
                  <a:srgbClr val="3232CC"/>
                </a:solidFill>
                <a:latin typeface="Arial"/>
                <a:cs typeface="Arial"/>
              </a:rPr>
              <a:t>c</a:t>
            </a:r>
            <a:r>
              <a:rPr spc="-8" dirty="0" smtClean="0">
                <a:solidFill>
                  <a:srgbClr val="3232CC"/>
                </a:solidFill>
                <a:latin typeface="Arial"/>
                <a:cs typeface="Arial"/>
              </a:rPr>
              <a:t>h</a:t>
            </a:r>
            <a:r>
              <a:rPr dirty="0" smtClean="0">
                <a:solidFill>
                  <a:srgbClr val="3232CC"/>
                </a:solidFill>
                <a:latin typeface="Arial"/>
                <a:cs typeface="Arial"/>
              </a:rPr>
              <a:t>e</a:t>
            </a:r>
            <a:endParaRPr>
              <a:latin typeface="Arial"/>
              <a:cs typeface="Arial"/>
            </a:endParaRPr>
          </a:p>
        </p:txBody>
      </p:sp>
      <p:sp>
        <p:nvSpPr>
          <p:cNvPr id="203" name="object 203"/>
          <p:cNvSpPr txBox="1"/>
          <p:nvPr/>
        </p:nvSpPr>
        <p:spPr>
          <a:xfrm>
            <a:off x="7127873" y="521915"/>
            <a:ext cx="621959" cy="254033"/>
          </a:xfrm>
          <a:prstGeom prst="rect">
            <a:avLst/>
          </a:prstGeom>
        </p:spPr>
        <p:txBody>
          <a:bodyPr wrap="square" lIns="0" tIns="0" rIns="0" bIns="0" rtlCol="0">
            <a:noAutofit/>
          </a:bodyPr>
          <a:lstStyle/>
          <a:p>
            <a:pPr marL="11135">
              <a:lnSpc>
                <a:spcPts val="1885"/>
              </a:lnSpc>
              <a:spcBef>
                <a:spcPts val="94"/>
              </a:spcBef>
            </a:pPr>
            <a:r>
              <a:rPr spc="-8" dirty="0" smtClean="0">
                <a:solidFill>
                  <a:srgbClr val="3232CC"/>
                </a:solidFill>
                <a:latin typeface="Arial"/>
                <a:cs typeface="Arial"/>
              </a:rPr>
              <a:t>a</a:t>
            </a:r>
            <a:r>
              <a:rPr spc="4" dirty="0" smtClean="0">
                <a:solidFill>
                  <a:srgbClr val="3232CC"/>
                </a:solidFill>
                <a:latin typeface="Arial"/>
                <a:cs typeface="Arial"/>
              </a:rPr>
              <a:t>c</a:t>
            </a:r>
            <a:r>
              <a:rPr spc="-4" dirty="0" smtClean="0">
                <a:solidFill>
                  <a:srgbClr val="3232CC"/>
                </a:solidFill>
                <a:latin typeface="Arial"/>
                <a:cs typeface="Arial"/>
              </a:rPr>
              <a:t>c</a:t>
            </a:r>
            <a:r>
              <a:rPr dirty="0" smtClean="0">
                <a:solidFill>
                  <a:srgbClr val="3232CC"/>
                </a:solidFill>
                <a:latin typeface="Arial"/>
                <a:cs typeface="Arial"/>
              </a:rPr>
              <a:t>ès</a:t>
            </a:r>
            <a:endParaRPr>
              <a:latin typeface="Arial"/>
              <a:cs typeface="Arial"/>
            </a:endParaRPr>
          </a:p>
        </p:txBody>
      </p:sp>
      <p:sp>
        <p:nvSpPr>
          <p:cNvPr id="202" name="object 202"/>
          <p:cNvSpPr txBox="1"/>
          <p:nvPr/>
        </p:nvSpPr>
        <p:spPr>
          <a:xfrm>
            <a:off x="847836" y="532980"/>
            <a:ext cx="755349" cy="254033"/>
          </a:xfrm>
          <a:prstGeom prst="rect">
            <a:avLst/>
          </a:prstGeom>
        </p:spPr>
        <p:txBody>
          <a:bodyPr wrap="square" lIns="0" tIns="0" rIns="0" bIns="0" rtlCol="0">
            <a:noAutofit/>
          </a:bodyPr>
          <a:lstStyle/>
          <a:p>
            <a:pPr marL="11135">
              <a:lnSpc>
                <a:spcPts val="1885"/>
              </a:lnSpc>
              <a:spcBef>
                <a:spcPts val="94"/>
              </a:spcBef>
            </a:pPr>
            <a:r>
              <a:rPr spc="4" dirty="0" smtClean="0">
                <a:solidFill>
                  <a:srgbClr val="3232CC"/>
                </a:solidFill>
                <a:latin typeface="Arial"/>
                <a:cs typeface="Arial"/>
              </a:rPr>
              <a:t>c</a:t>
            </a:r>
            <a:r>
              <a:rPr dirty="0" smtClean="0">
                <a:solidFill>
                  <a:srgbClr val="3232CC"/>
                </a:solidFill>
                <a:latin typeface="Arial"/>
                <a:cs typeface="Arial"/>
              </a:rPr>
              <a:t>o</a:t>
            </a:r>
            <a:r>
              <a:rPr spc="-8" dirty="0" smtClean="0">
                <a:solidFill>
                  <a:srgbClr val="3232CC"/>
                </a:solidFill>
                <a:latin typeface="Arial"/>
                <a:cs typeface="Arial"/>
              </a:rPr>
              <a:t>u</a:t>
            </a:r>
            <a:r>
              <a:rPr spc="4" dirty="0" smtClean="0">
                <a:solidFill>
                  <a:srgbClr val="3232CC"/>
                </a:solidFill>
                <a:latin typeface="Arial"/>
                <a:cs typeface="Arial"/>
              </a:rPr>
              <a:t>c</a:t>
            </a:r>
            <a:r>
              <a:rPr spc="-8" dirty="0" smtClean="0">
                <a:solidFill>
                  <a:srgbClr val="3232CC"/>
                </a:solidFill>
                <a:latin typeface="Arial"/>
                <a:cs typeface="Arial"/>
              </a:rPr>
              <a:t>h</a:t>
            </a:r>
            <a:r>
              <a:rPr dirty="0" smtClean="0">
                <a:solidFill>
                  <a:srgbClr val="3232CC"/>
                </a:solidFill>
                <a:latin typeface="Arial"/>
                <a:cs typeface="Arial"/>
              </a:rPr>
              <a:t>e</a:t>
            </a:r>
            <a:endParaRPr>
              <a:latin typeface="Arial"/>
              <a:cs typeface="Arial"/>
            </a:endParaRPr>
          </a:p>
        </p:txBody>
      </p:sp>
      <p:sp>
        <p:nvSpPr>
          <p:cNvPr id="201" name="object 201"/>
          <p:cNvSpPr txBox="1"/>
          <p:nvPr/>
        </p:nvSpPr>
        <p:spPr>
          <a:xfrm>
            <a:off x="1608892" y="532980"/>
            <a:ext cx="1249254" cy="254033"/>
          </a:xfrm>
          <a:prstGeom prst="rect">
            <a:avLst/>
          </a:prstGeom>
        </p:spPr>
        <p:txBody>
          <a:bodyPr wrap="square" lIns="0" tIns="0" rIns="0" bIns="0" rtlCol="0">
            <a:noAutofit/>
          </a:bodyPr>
          <a:lstStyle/>
          <a:p>
            <a:pPr marL="11135">
              <a:lnSpc>
                <a:spcPts val="1885"/>
              </a:lnSpc>
              <a:spcBef>
                <a:spcPts val="94"/>
              </a:spcBef>
            </a:pPr>
            <a:r>
              <a:rPr spc="-8" dirty="0" smtClean="0">
                <a:solidFill>
                  <a:srgbClr val="3232CC"/>
                </a:solidFill>
                <a:latin typeface="Arial"/>
                <a:cs typeface="Arial"/>
              </a:rPr>
              <a:t>p</a:t>
            </a:r>
            <a:r>
              <a:rPr spc="4" dirty="0" smtClean="0">
                <a:solidFill>
                  <a:srgbClr val="3232CC"/>
                </a:solidFill>
                <a:latin typeface="Arial"/>
                <a:cs typeface="Arial"/>
              </a:rPr>
              <a:t>r</a:t>
            </a:r>
            <a:r>
              <a:rPr spc="-8" dirty="0" smtClean="0">
                <a:solidFill>
                  <a:srgbClr val="3232CC"/>
                </a:solidFill>
                <a:latin typeface="Arial"/>
                <a:cs typeface="Arial"/>
              </a:rPr>
              <a:t>é</a:t>
            </a:r>
            <a:r>
              <a:rPr spc="4" dirty="0" smtClean="0">
                <a:solidFill>
                  <a:srgbClr val="3232CC"/>
                </a:solidFill>
                <a:latin typeface="Arial"/>
                <a:cs typeface="Arial"/>
              </a:rPr>
              <a:t>s</a:t>
            </a:r>
            <a:r>
              <a:rPr spc="-8" dirty="0" smtClean="0">
                <a:solidFill>
                  <a:srgbClr val="3232CC"/>
                </a:solidFill>
                <a:latin typeface="Arial"/>
                <a:cs typeface="Arial"/>
              </a:rPr>
              <a:t>e</a:t>
            </a:r>
            <a:r>
              <a:rPr dirty="0" smtClean="0">
                <a:solidFill>
                  <a:srgbClr val="3232CC"/>
                </a:solidFill>
                <a:latin typeface="Arial"/>
                <a:cs typeface="Arial"/>
              </a:rPr>
              <a:t>n</a:t>
            </a:r>
            <a:r>
              <a:rPr spc="-4" dirty="0" smtClean="0">
                <a:solidFill>
                  <a:srgbClr val="3232CC"/>
                </a:solidFill>
                <a:latin typeface="Arial"/>
                <a:cs typeface="Arial"/>
              </a:rPr>
              <a:t>t</a:t>
            </a:r>
            <a:r>
              <a:rPr dirty="0" smtClean="0">
                <a:solidFill>
                  <a:srgbClr val="3232CC"/>
                </a:solidFill>
                <a:latin typeface="Arial"/>
                <a:cs typeface="Arial"/>
              </a:rPr>
              <a:t>a</a:t>
            </a:r>
            <a:r>
              <a:rPr spc="-4" dirty="0" smtClean="0">
                <a:solidFill>
                  <a:srgbClr val="3232CC"/>
                </a:solidFill>
                <a:latin typeface="Arial"/>
                <a:cs typeface="Arial"/>
              </a:rPr>
              <a:t>t</a:t>
            </a:r>
            <a:r>
              <a:rPr dirty="0" smtClean="0">
                <a:solidFill>
                  <a:srgbClr val="3232CC"/>
                </a:solidFill>
                <a:latin typeface="Arial"/>
                <a:cs typeface="Arial"/>
              </a:rPr>
              <a:t>ion</a:t>
            </a:r>
            <a:endParaRPr>
              <a:latin typeface="Arial"/>
              <a:cs typeface="Arial"/>
            </a:endParaRPr>
          </a:p>
        </p:txBody>
      </p:sp>
      <p:sp>
        <p:nvSpPr>
          <p:cNvPr id="200" name="object 200"/>
          <p:cNvSpPr txBox="1"/>
          <p:nvPr/>
        </p:nvSpPr>
        <p:spPr>
          <a:xfrm>
            <a:off x="3649681" y="532980"/>
            <a:ext cx="755349" cy="254033"/>
          </a:xfrm>
          <a:prstGeom prst="rect">
            <a:avLst/>
          </a:prstGeom>
        </p:spPr>
        <p:txBody>
          <a:bodyPr wrap="square" lIns="0" tIns="0" rIns="0" bIns="0" rtlCol="0">
            <a:noAutofit/>
          </a:bodyPr>
          <a:lstStyle/>
          <a:p>
            <a:pPr marL="11135">
              <a:lnSpc>
                <a:spcPts val="1885"/>
              </a:lnSpc>
              <a:spcBef>
                <a:spcPts val="94"/>
              </a:spcBef>
            </a:pPr>
            <a:r>
              <a:rPr spc="4" dirty="0" smtClean="0">
                <a:solidFill>
                  <a:srgbClr val="3232CC"/>
                </a:solidFill>
                <a:latin typeface="Arial"/>
                <a:cs typeface="Arial"/>
              </a:rPr>
              <a:t>c</a:t>
            </a:r>
            <a:r>
              <a:rPr dirty="0" smtClean="0">
                <a:solidFill>
                  <a:srgbClr val="3232CC"/>
                </a:solidFill>
                <a:latin typeface="Arial"/>
                <a:cs typeface="Arial"/>
              </a:rPr>
              <a:t>o</a:t>
            </a:r>
            <a:r>
              <a:rPr spc="-8" dirty="0" smtClean="0">
                <a:solidFill>
                  <a:srgbClr val="3232CC"/>
                </a:solidFill>
                <a:latin typeface="Arial"/>
                <a:cs typeface="Arial"/>
              </a:rPr>
              <a:t>u</a:t>
            </a:r>
            <a:r>
              <a:rPr spc="4" dirty="0" smtClean="0">
                <a:solidFill>
                  <a:srgbClr val="3232CC"/>
                </a:solidFill>
                <a:latin typeface="Arial"/>
                <a:cs typeface="Arial"/>
              </a:rPr>
              <a:t>c</a:t>
            </a:r>
            <a:r>
              <a:rPr spc="-8" dirty="0" smtClean="0">
                <a:solidFill>
                  <a:srgbClr val="3232CC"/>
                </a:solidFill>
                <a:latin typeface="Arial"/>
                <a:cs typeface="Arial"/>
              </a:rPr>
              <a:t>h</a:t>
            </a:r>
            <a:r>
              <a:rPr dirty="0" smtClean="0">
                <a:solidFill>
                  <a:srgbClr val="3232CC"/>
                </a:solidFill>
                <a:latin typeface="Arial"/>
                <a:cs typeface="Arial"/>
              </a:rPr>
              <a:t>e</a:t>
            </a:r>
            <a:endParaRPr>
              <a:latin typeface="Arial"/>
              <a:cs typeface="Arial"/>
            </a:endParaRPr>
          </a:p>
        </p:txBody>
      </p:sp>
      <p:sp>
        <p:nvSpPr>
          <p:cNvPr id="199" name="object 199"/>
          <p:cNvSpPr txBox="1"/>
          <p:nvPr/>
        </p:nvSpPr>
        <p:spPr>
          <a:xfrm>
            <a:off x="4410738" y="532980"/>
            <a:ext cx="657269" cy="254033"/>
          </a:xfrm>
          <a:prstGeom prst="rect">
            <a:avLst/>
          </a:prstGeom>
        </p:spPr>
        <p:txBody>
          <a:bodyPr wrap="square" lIns="0" tIns="0" rIns="0" bIns="0" rtlCol="0">
            <a:noAutofit/>
          </a:bodyPr>
          <a:lstStyle/>
          <a:p>
            <a:pPr marL="11135">
              <a:lnSpc>
                <a:spcPts val="1885"/>
              </a:lnSpc>
              <a:spcBef>
                <a:spcPts val="94"/>
              </a:spcBef>
            </a:pPr>
            <a:r>
              <a:rPr dirty="0" smtClean="0">
                <a:solidFill>
                  <a:srgbClr val="3232CC"/>
                </a:solidFill>
                <a:latin typeface="Arial"/>
                <a:cs typeface="Arial"/>
              </a:rPr>
              <a:t>m</a:t>
            </a:r>
            <a:r>
              <a:rPr spc="-8" dirty="0" smtClean="0">
                <a:solidFill>
                  <a:srgbClr val="3232CC"/>
                </a:solidFill>
                <a:latin typeface="Arial"/>
                <a:cs typeface="Arial"/>
              </a:rPr>
              <a:t>é</a:t>
            </a:r>
            <a:r>
              <a:rPr spc="-4" dirty="0" smtClean="0">
                <a:solidFill>
                  <a:srgbClr val="3232CC"/>
                </a:solidFill>
                <a:latin typeface="Arial"/>
                <a:cs typeface="Arial"/>
              </a:rPr>
              <a:t>t</a:t>
            </a:r>
            <a:r>
              <a:rPr dirty="0" smtClean="0">
                <a:solidFill>
                  <a:srgbClr val="3232CC"/>
                </a:solidFill>
                <a:latin typeface="Arial"/>
                <a:cs typeface="Arial"/>
              </a:rPr>
              <a:t>ier</a:t>
            </a:r>
            <a:endParaRPr>
              <a:latin typeface="Arial"/>
              <a:cs typeface="Arial"/>
            </a:endParaRPr>
          </a:p>
        </p:txBody>
      </p:sp>
      <p:sp>
        <p:nvSpPr>
          <p:cNvPr id="198" name="object 198"/>
          <p:cNvSpPr txBox="1"/>
          <p:nvPr/>
        </p:nvSpPr>
        <p:spPr>
          <a:xfrm>
            <a:off x="6203918" y="798540"/>
            <a:ext cx="405632" cy="254033"/>
          </a:xfrm>
          <a:prstGeom prst="rect">
            <a:avLst/>
          </a:prstGeom>
        </p:spPr>
        <p:txBody>
          <a:bodyPr wrap="square" lIns="0" tIns="0" rIns="0" bIns="0" rtlCol="0">
            <a:noAutofit/>
          </a:bodyPr>
          <a:lstStyle/>
          <a:p>
            <a:pPr marL="11135">
              <a:lnSpc>
                <a:spcPts val="1885"/>
              </a:lnSpc>
              <a:spcBef>
                <a:spcPts val="94"/>
              </a:spcBef>
            </a:pPr>
            <a:r>
              <a:rPr dirty="0" smtClean="0">
                <a:solidFill>
                  <a:srgbClr val="3232CC"/>
                </a:solidFill>
                <a:latin typeface="Arial"/>
                <a:cs typeface="Arial"/>
              </a:rPr>
              <a:t>aux</a:t>
            </a:r>
            <a:endParaRPr>
              <a:latin typeface="Arial"/>
              <a:cs typeface="Arial"/>
            </a:endParaRPr>
          </a:p>
        </p:txBody>
      </p:sp>
      <p:sp>
        <p:nvSpPr>
          <p:cNvPr id="197" name="object 197"/>
          <p:cNvSpPr txBox="1"/>
          <p:nvPr/>
        </p:nvSpPr>
        <p:spPr>
          <a:xfrm>
            <a:off x="6614420" y="798540"/>
            <a:ext cx="887808" cy="254033"/>
          </a:xfrm>
          <a:prstGeom prst="rect">
            <a:avLst/>
          </a:prstGeom>
        </p:spPr>
        <p:txBody>
          <a:bodyPr wrap="square" lIns="0" tIns="0" rIns="0" bIns="0" rtlCol="0">
            <a:noAutofit/>
          </a:bodyPr>
          <a:lstStyle/>
          <a:p>
            <a:pPr marL="11135">
              <a:lnSpc>
                <a:spcPts val="1885"/>
              </a:lnSpc>
              <a:spcBef>
                <a:spcPts val="94"/>
              </a:spcBef>
            </a:pPr>
            <a:r>
              <a:rPr dirty="0" smtClean="0">
                <a:solidFill>
                  <a:srgbClr val="3232CC"/>
                </a:solidFill>
                <a:latin typeface="Arial"/>
                <a:cs typeface="Arial"/>
              </a:rPr>
              <a:t>do</a:t>
            </a:r>
            <a:r>
              <a:rPr spc="-8" dirty="0" smtClean="0">
                <a:solidFill>
                  <a:srgbClr val="3232CC"/>
                </a:solidFill>
                <a:latin typeface="Arial"/>
                <a:cs typeface="Arial"/>
              </a:rPr>
              <a:t>n</a:t>
            </a:r>
            <a:r>
              <a:rPr dirty="0" smtClean="0">
                <a:solidFill>
                  <a:srgbClr val="3232CC"/>
                </a:solidFill>
                <a:latin typeface="Arial"/>
                <a:cs typeface="Arial"/>
              </a:rPr>
              <a:t>né</a:t>
            </a:r>
            <a:r>
              <a:rPr spc="-8" dirty="0" smtClean="0">
                <a:solidFill>
                  <a:srgbClr val="3232CC"/>
                </a:solidFill>
                <a:latin typeface="Arial"/>
                <a:cs typeface="Arial"/>
              </a:rPr>
              <a:t>e</a:t>
            </a:r>
            <a:r>
              <a:rPr dirty="0" smtClean="0">
                <a:solidFill>
                  <a:srgbClr val="3232CC"/>
                </a:solidFill>
                <a:latin typeface="Arial"/>
                <a:cs typeface="Arial"/>
              </a:rPr>
              <a:t>s</a:t>
            </a:r>
            <a:endParaRPr>
              <a:latin typeface="Arial"/>
              <a:cs typeface="Arial"/>
            </a:endParaRPr>
          </a:p>
        </p:txBody>
      </p:sp>
      <p:sp>
        <p:nvSpPr>
          <p:cNvPr id="196" name="object 196"/>
          <p:cNvSpPr txBox="1"/>
          <p:nvPr/>
        </p:nvSpPr>
        <p:spPr>
          <a:xfrm>
            <a:off x="2489849" y="1761611"/>
            <a:ext cx="559980" cy="207007"/>
          </a:xfrm>
          <a:prstGeom prst="rect">
            <a:avLst/>
          </a:prstGeom>
        </p:spPr>
        <p:txBody>
          <a:bodyPr wrap="square" lIns="0" tIns="0" rIns="0" bIns="0" rtlCol="0">
            <a:noAutofit/>
          </a:bodyPr>
          <a:lstStyle/>
          <a:p>
            <a:pPr marL="11135">
              <a:lnSpc>
                <a:spcPts val="1517"/>
              </a:lnSpc>
              <a:spcBef>
                <a:spcPts val="75"/>
              </a:spcBef>
            </a:pPr>
            <a:r>
              <a:rPr sz="1400" spc="-4" dirty="0" smtClean="0">
                <a:solidFill>
                  <a:srgbClr val="3232CC"/>
                </a:solidFill>
                <a:latin typeface="Times New Roman"/>
                <a:cs typeface="Times New Roman"/>
              </a:rPr>
              <a:t>r</a:t>
            </a:r>
            <a:r>
              <a:rPr sz="1400" dirty="0" smtClean="0">
                <a:solidFill>
                  <a:srgbClr val="3232CC"/>
                </a:solidFill>
                <a:latin typeface="Times New Roman"/>
                <a:cs typeface="Times New Roman"/>
              </a:rPr>
              <a:t>e</a:t>
            </a:r>
            <a:r>
              <a:rPr sz="1400" spc="4" dirty="0" smtClean="0">
                <a:solidFill>
                  <a:srgbClr val="3232CC"/>
                </a:solidFill>
                <a:latin typeface="Times New Roman"/>
                <a:cs typeface="Times New Roman"/>
              </a:rPr>
              <a:t>qu</a:t>
            </a:r>
            <a:r>
              <a:rPr sz="1400" dirty="0" smtClean="0">
                <a:solidFill>
                  <a:srgbClr val="3232CC"/>
                </a:solidFill>
                <a:latin typeface="Times New Roman"/>
                <a:cs typeface="Times New Roman"/>
              </a:rPr>
              <a:t>ê</a:t>
            </a:r>
            <a:r>
              <a:rPr sz="1400" spc="8" dirty="0" smtClean="0">
                <a:solidFill>
                  <a:srgbClr val="3232CC"/>
                </a:solidFill>
                <a:latin typeface="Times New Roman"/>
                <a:cs typeface="Times New Roman"/>
              </a:rPr>
              <a:t>t</a:t>
            </a:r>
            <a:r>
              <a:rPr sz="1400" dirty="0" smtClean="0">
                <a:solidFill>
                  <a:srgbClr val="3232CC"/>
                </a:solidFill>
                <a:latin typeface="Times New Roman"/>
                <a:cs typeface="Times New Roman"/>
              </a:rPr>
              <a:t>e</a:t>
            </a:r>
            <a:endParaRPr sz="1400">
              <a:latin typeface="Times New Roman"/>
              <a:cs typeface="Times New Roman"/>
            </a:endParaRPr>
          </a:p>
        </p:txBody>
      </p:sp>
      <p:sp>
        <p:nvSpPr>
          <p:cNvPr id="195" name="object 195"/>
          <p:cNvSpPr txBox="1"/>
          <p:nvPr/>
        </p:nvSpPr>
        <p:spPr>
          <a:xfrm>
            <a:off x="2489849" y="1982911"/>
            <a:ext cx="480362" cy="207007"/>
          </a:xfrm>
          <a:prstGeom prst="rect">
            <a:avLst/>
          </a:prstGeom>
        </p:spPr>
        <p:txBody>
          <a:bodyPr wrap="square" lIns="0" tIns="0" rIns="0" bIns="0" rtlCol="0">
            <a:noAutofit/>
          </a:bodyPr>
          <a:lstStyle/>
          <a:p>
            <a:pPr marL="11135">
              <a:lnSpc>
                <a:spcPts val="1517"/>
              </a:lnSpc>
              <a:spcBef>
                <a:spcPts val="75"/>
              </a:spcBef>
            </a:pPr>
            <a:r>
              <a:rPr sz="1400" dirty="0" smtClean="0">
                <a:solidFill>
                  <a:srgbClr val="3232CC"/>
                </a:solidFill>
                <a:latin typeface="Times New Roman"/>
                <a:cs typeface="Times New Roman"/>
              </a:rPr>
              <a:t>H</a:t>
            </a:r>
            <a:r>
              <a:rPr sz="1400" spc="-4" dirty="0" smtClean="0">
                <a:solidFill>
                  <a:srgbClr val="3232CC"/>
                </a:solidFill>
                <a:latin typeface="Times New Roman"/>
                <a:cs typeface="Times New Roman"/>
              </a:rPr>
              <a:t>TT</a:t>
            </a:r>
            <a:r>
              <a:rPr sz="1400" dirty="0" smtClean="0">
                <a:solidFill>
                  <a:srgbClr val="3232CC"/>
                </a:solidFill>
                <a:latin typeface="Times New Roman"/>
                <a:cs typeface="Times New Roman"/>
              </a:rPr>
              <a:t>P</a:t>
            </a:r>
            <a:endParaRPr sz="1400">
              <a:latin typeface="Times New Roman"/>
              <a:cs typeface="Times New Roman"/>
            </a:endParaRPr>
          </a:p>
        </p:txBody>
      </p:sp>
      <p:sp>
        <p:nvSpPr>
          <p:cNvPr id="194" name="object 194"/>
          <p:cNvSpPr txBox="1"/>
          <p:nvPr/>
        </p:nvSpPr>
        <p:spPr>
          <a:xfrm>
            <a:off x="3323897" y="2351266"/>
            <a:ext cx="1002420" cy="230520"/>
          </a:xfrm>
          <a:prstGeom prst="rect">
            <a:avLst/>
          </a:prstGeom>
        </p:spPr>
        <p:txBody>
          <a:bodyPr wrap="square" lIns="0" tIns="0" rIns="0" bIns="0" rtlCol="0">
            <a:noAutofit/>
          </a:bodyPr>
          <a:lstStyle/>
          <a:p>
            <a:pPr marL="11135">
              <a:lnSpc>
                <a:spcPts val="1700"/>
              </a:lnSpc>
              <a:spcBef>
                <a:spcPts val="85"/>
              </a:spcBef>
            </a:pPr>
            <a:r>
              <a:rPr sz="1600" spc="-4" dirty="0" smtClean="0">
                <a:latin typeface="Times New Roman"/>
                <a:cs typeface="Times New Roman"/>
              </a:rPr>
              <a:t>s</a:t>
            </a:r>
            <a:r>
              <a:rPr sz="1600" spc="4" dirty="0" smtClean="0">
                <a:latin typeface="Times New Roman"/>
                <a:cs typeface="Times New Roman"/>
              </a:rPr>
              <a:t>e</a:t>
            </a:r>
            <a:r>
              <a:rPr sz="1600" dirty="0" smtClean="0">
                <a:latin typeface="Times New Roman"/>
                <a:cs typeface="Times New Roman"/>
              </a:rPr>
              <a:t>rv</a:t>
            </a:r>
            <a:r>
              <a:rPr sz="1600" spc="4" dirty="0" smtClean="0">
                <a:latin typeface="Times New Roman"/>
                <a:cs typeface="Times New Roman"/>
              </a:rPr>
              <a:t>e</a:t>
            </a:r>
            <a:r>
              <a:rPr sz="1600" dirty="0" smtClean="0">
                <a:latin typeface="Times New Roman"/>
                <a:cs typeface="Times New Roman"/>
              </a:rPr>
              <a:t>ur</a:t>
            </a:r>
            <a:r>
              <a:rPr sz="1600" spc="4" dirty="0" smtClean="0">
                <a:latin typeface="Times New Roman"/>
                <a:cs typeface="Times New Roman"/>
              </a:rPr>
              <a:t> </a:t>
            </a:r>
            <a:r>
              <a:rPr sz="1600" spc="-4" dirty="0" smtClean="0">
                <a:latin typeface="Times New Roman"/>
                <a:cs typeface="Times New Roman"/>
              </a:rPr>
              <a:t>w</a:t>
            </a:r>
            <a:r>
              <a:rPr sz="1600" spc="4" dirty="0" smtClean="0">
                <a:latin typeface="Times New Roman"/>
                <a:cs typeface="Times New Roman"/>
              </a:rPr>
              <a:t>e</a:t>
            </a:r>
            <a:r>
              <a:rPr sz="1600" dirty="0" smtClean="0">
                <a:latin typeface="Times New Roman"/>
                <a:cs typeface="Times New Roman"/>
              </a:rPr>
              <a:t>b</a:t>
            </a:r>
            <a:endParaRPr sz="1600">
              <a:latin typeface="Times New Roman"/>
              <a:cs typeface="Times New Roman"/>
            </a:endParaRPr>
          </a:p>
        </p:txBody>
      </p:sp>
      <p:sp>
        <p:nvSpPr>
          <p:cNvPr id="193" name="object 193"/>
          <p:cNvSpPr txBox="1"/>
          <p:nvPr/>
        </p:nvSpPr>
        <p:spPr>
          <a:xfrm>
            <a:off x="1447304" y="2385844"/>
            <a:ext cx="861677" cy="230520"/>
          </a:xfrm>
          <a:prstGeom prst="rect">
            <a:avLst/>
          </a:prstGeom>
        </p:spPr>
        <p:txBody>
          <a:bodyPr wrap="square" lIns="0" tIns="0" rIns="0" bIns="0" rtlCol="0">
            <a:noAutofit/>
          </a:bodyPr>
          <a:lstStyle/>
          <a:p>
            <a:pPr marL="11135">
              <a:lnSpc>
                <a:spcPts val="1700"/>
              </a:lnSpc>
              <a:spcBef>
                <a:spcPts val="85"/>
              </a:spcBef>
            </a:pPr>
            <a:r>
              <a:rPr sz="1600" spc="4" dirty="0" smtClean="0">
                <a:latin typeface="Times New Roman"/>
                <a:cs typeface="Times New Roman"/>
              </a:rPr>
              <a:t>clie</a:t>
            </a:r>
            <a:r>
              <a:rPr sz="1600" spc="-8" dirty="0" smtClean="0">
                <a:latin typeface="Times New Roman"/>
                <a:cs typeface="Times New Roman"/>
              </a:rPr>
              <a:t>n</a:t>
            </a:r>
            <a:r>
              <a:rPr sz="1600" dirty="0" smtClean="0">
                <a:latin typeface="Times New Roman"/>
                <a:cs typeface="Times New Roman"/>
              </a:rPr>
              <a:t>t</a:t>
            </a:r>
            <a:r>
              <a:rPr sz="1600" spc="8" dirty="0" smtClean="0">
                <a:latin typeface="Times New Roman"/>
                <a:cs typeface="Times New Roman"/>
              </a:rPr>
              <a:t> </a:t>
            </a:r>
            <a:r>
              <a:rPr sz="1600" spc="-4" dirty="0" smtClean="0">
                <a:latin typeface="Times New Roman"/>
                <a:cs typeface="Times New Roman"/>
              </a:rPr>
              <a:t>w</a:t>
            </a:r>
            <a:r>
              <a:rPr sz="1600" spc="4" dirty="0" smtClean="0">
                <a:latin typeface="Times New Roman"/>
                <a:cs typeface="Times New Roman"/>
              </a:rPr>
              <a:t>e</a:t>
            </a:r>
            <a:r>
              <a:rPr sz="1600" dirty="0" smtClean="0">
                <a:latin typeface="Times New Roman"/>
                <a:cs typeface="Times New Roman"/>
              </a:rPr>
              <a:t>b</a:t>
            </a:r>
            <a:endParaRPr sz="1600">
              <a:latin typeface="Times New Roman"/>
              <a:cs typeface="Times New Roman"/>
            </a:endParaRPr>
          </a:p>
        </p:txBody>
      </p:sp>
      <p:sp>
        <p:nvSpPr>
          <p:cNvPr id="192" name="object 192"/>
          <p:cNvSpPr txBox="1"/>
          <p:nvPr/>
        </p:nvSpPr>
        <p:spPr>
          <a:xfrm>
            <a:off x="5682652" y="3352205"/>
            <a:ext cx="268657" cy="207007"/>
          </a:xfrm>
          <a:prstGeom prst="rect">
            <a:avLst/>
          </a:prstGeom>
        </p:spPr>
        <p:txBody>
          <a:bodyPr wrap="square" lIns="0" tIns="0" rIns="0" bIns="0" rtlCol="0">
            <a:noAutofit/>
          </a:bodyPr>
          <a:lstStyle/>
          <a:p>
            <a:pPr marL="11135">
              <a:lnSpc>
                <a:spcPts val="1517"/>
              </a:lnSpc>
              <a:spcBef>
                <a:spcPts val="75"/>
              </a:spcBef>
            </a:pPr>
            <a:r>
              <a:rPr sz="1400" spc="-4" dirty="0" smtClean="0">
                <a:solidFill>
                  <a:srgbClr val="3232CC"/>
                </a:solidFill>
                <a:latin typeface="Times New Roman"/>
                <a:cs typeface="Times New Roman"/>
              </a:rPr>
              <a:t>r</a:t>
            </a:r>
            <a:r>
              <a:rPr sz="1400" dirty="0" smtClean="0">
                <a:solidFill>
                  <a:srgbClr val="3232CC"/>
                </a:solidFill>
                <a:latin typeface="Times New Roman"/>
                <a:cs typeface="Times New Roman"/>
              </a:rPr>
              <a:t>eq</a:t>
            </a:r>
            <a:endParaRPr sz="1400">
              <a:latin typeface="Times New Roman"/>
              <a:cs typeface="Times New Roman"/>
            </a:endParaRPr>
          </a:p>
        </p:txBody>
      </p:sp>
      <p:sp>
        <p:nvSpPr>
          <p:cNvPr id="191" name="object 191"/>
          <p:cNvSpPr txBox="1"/>
          <p:nvPr/>
        </p:nvSpPr>
        <p:spPr>
          <a:xfrm>
            <a:off x="6237809" y="3352205"/>
            <a:ext cx="251008" cy="207007"/>
          </a:xfrm>
          <a:prstGeom prst="rect">
            <a:avLst/>
          </a:prstGeom>
        </p:spPr>
        <p:txBody>
          <a:bodyPr wrap="square" lIns="0" tIns="0" rIns="0" bIns="0" rtlCol="0">
            <a:noAutofit/>
          </a:bodyPr>
          <a:lstStyle/>
          <a:p>
            <a:pPr marL="11135">
              <a:lnSpc>
                <a:spcPts val="1517"/>
              </a:lnSpc>
              <a:spcBef>
                <a:spcPts val="75"/>
              </a:spcBef>
            </a:pPr>
            <a:r>
              <a:rPr sz="1400" spc="4" dirty="0" smtClean="0">
                <a:solidFill>
                  <a:srgbClr val="3232CC"/>
                </a:solidFill>
                <a:latin typeface="Times New Roman"/>
                <a:cs typeface="Times New Roman"/>
              </a:rPr>
              <a:t>sq</a:t>
            </a:r>
            <a:r>
              <a:rPr sz="1400" dirty="0" smtClean="0">
                <a:solidFill>
                  <a:srgbClr val="3232CC"/>
                </a:solidFill>
                <a:latin typeface="Times New Roman"/>
                <a:cs typeface="Times New Roman"/>
              </a:rPr>
              <a:t>l</a:t>
            </a:r>
            <a:endParaRPr sz="1400">
              <a:latin typeface="Times New Roman"/>
              <a:cs typeface="Times New Roman"/>
            </a:endParaRPr>
          </a:p>
        </p:txBody>
      </p:sp>
      <p:sp>
        <p:nvSpPr>
          <p:cNvPr id="190" name="object 190"/>
          <p:cNvSpPr txBox="1"/>
          <p:nvPr/>
        </p:nvSpPr>
        <p:spPr>
          <a:xfrm>
            <a:off x="6777339" y="4080172"/>
            <a:ext cx="1181372" cy="230520"/>
          </a:xfrm>
          <a:prstGeom prst="rect">
            <a:avLst/>
          </a:prstGeom>
        </p:spPr>
        <p:txBody>
          <a:bodyPr wrap="square" lIns="0" tIns="0" rIns="0" bIns="0" rtlCol="0">
            <a:noAutofit/>
          </a:bodyPr>
          <a:lstStyle/>
          <a:p>
            <a:pPr marL="11135">
              <a:lnSpc>
                <a:spcPts val="1700"/>
              </a:lnSpc>
              <a:spcBef>
                <a:spcPts val="85"/>
              </a:spcBef>
            </a:pPr>
            <a:r>
              <a:rPr sz="1600" spc="-4" dirty="0" smtClean="0">
                <a:latin typeface="Times New Roman"/>
                <a:cs typeface="Times New Roman"/>
              </a:rPr>
              <a:t>s</a:t>
            </a:r>
            <a:r>
              <a:rPr sz="1600" spc="4" dirty="0" smtClean="0">
                <a:latin typeface="Times New Roman"/>
                <a:cs typeface="Times New Roman"/>
              </a:rPr>
              <a:t>e</a:t>
            </a:r>
            <a:r>
              <a:rPr sz="1600" dirty="0" smtClean="0">
                <a:latin typeface="Times New Roman"/>
                <a:cs typeface="Times New Roman"/>
              </a:rPr>
              <a:t>rv</a:t>
            </a:r>
            <a:r>
              <a:rPr sz="1600" spc="4" dirty="0" smtClean="0">
                <a:latin typeface="Times New Roman"/>
                <a:cs typeface="Times New Roman"/>
              </a:rPr>
              <a:t>e</a:t>
            </a:r>
            <a:r>
              <a:rPr sz="1600" dirty="0" smtClean="0">
                <a:latin typeface="Times New Roman"/>
                <a:cs typeface="Times New Roman"/>
              </a:rPr>
              <a:t>ur</a:t>
            </a:r>
            <a:r>
              <a:rPr sz="1600" spc="4" dirty="0" smtClean="0">
                <a:latin typeface="Times New Roman"/>
                <a:cs typeface="Times New Roman"/>
              </a:rPr>
              <a:t> </a:t>
            </a:r>
            <a:r>
              <a:rPr sz="1600" dirty="0" smtClean="0">
                <a:latin typeface="Times New Roman"/>
                <a:cs typeface="Times New Roman"/>
              </a:rPr>
              <a:t>de BD</a:t>
            </a:r>
            <a:endParaRPr sz="1600">
              <a:latin typeface="Times New Roman"/>
              <a:cs typeface="Times New Roman"/>
            </a:endParaRPr>
          </a:p>
        </p:txBody>
      </p:sp>
      <p:sp>
        <p:nvSpPr>
          <p:cNvPr id="189" name="object 189"/>
          <p:cNvSpPr txBox="1"/>
          <p:nvPr/>
        </p:nvSpPr>
        <p:spPr>
          <a:xfrm>
            <a:off x="1303961" y="4218485"/>
            <a:ext cx="882001" cy="230520"/>
          </a:xfrm>
          <a:prstGeom prst="rect">
            <a:avLst/>
          </a:prstGeom>
        </p:spPr>
        <p:txBody>
          <a:bodyPr wrap="square" lIns="0" tIns="0" rIns="0" bIns="0" rtlCol="0">
            <a:noAutofit/>
          </a:bodyPr>
          <a:lstStyle/>
          <a:p>
            <a:pPr marL="11135">
              <a:lnSpc>
                <a:spcPts val="1700"/>
              </a:lnSpc>
              <a:spcBef>
                <a:spcPts val="85"/>
              </a:spcBef>
            </a:pPr>
            <a:r>
              <a:rPr sz="1600" spc="4" dirty="0" smtClean="0">
                <a:latin typeface="Times New Roman"/>
                <a:cs typeface="Times New Roman"/>
              </a:rPr>
              <a:t>clie</a:t>
            </a:r>
            <a:r>
              <a:rPr sz="1600" spc="-8" dirty="0" smtClean="0">
                <a:latin typeface="Times New Roman"/>
                <a:cs typeface="Times New Roman"/>
              </a:rPr>
              <a:t>n</a:t>
            </a:r>
            <a:r>
              <a:rPr sz="1600" dirty="0" smtClean="0">
                <a:latin typeface="Times New Roman"/>
                <a:cs typeface="Times New Roman"/>
              </a:rPr>
              <a:t>t</a:t>
            </a:r>
            <a:r>
              <a:rPr sz="1600" spc="8" dirty="0" smtClean="0">
                <a:latin typeface="Times New Roman"/>
                <a:cs typeface="Times New Roman"/>
              </a:rPr>
              <a:t> </a:t>
            </a:r>
            <a:r>
              <a:rPr sz="1600" spc="-4" dirty="0" smtClean="0">
                <a:latin typeface="Times New Roman"/>
                <a:cs typeface="Times New Roman"/>
              </a:rPr>
              <a:t>J</a:t>
            </a:r>
            <a:r>
              <a:rPr sz="1600" spc="4" dirty="0" smtClean="0">
                <a:latin typeface="Times New Roman"/>
                <a:cs typeface="Times New Roman"/>
              </a:rPr>
              <a:t>a</a:t>
            </a:r>
            <a:r>
              <a:rPr sz="1600" spc="-8" dirty="0" smtClean="0">
                <a:latin typeface="Times New Roman"/>
                <a:cs typeface="Times New Roman"/>
              </a:rPr>
              <a:t>v</a:t>
            </a:r>
            <a:r>
              <a:rPr sz="1600" dirty="0" smtClean="0">
                <a:latin typeface="Times New Roman"/>
                <a:cs typeface="Times New Roman"/>
              </a:rPr>
              <a:t>a</a:t>
            </a:r>
            <a:endParaRPr sz="1600">
              <a:latin typeface="Times New Roman"/>
              <a:cs typeface="Times New Roman"/>
            </a:endParaRPr>
          </a:p>
        </p:txBody>
      </p:sp>
      <p:sp>
        <p:nvSpPr>
          <p:cNvPr id="188" name="object 188"/>
          <p:cNvSpPr txBox="1"/>
          <p:nvPr/>
        </p:nvSpPr>
        <p:spPr>
          <a:xfrm>
            <a:off x="4236126" y="4495110"/>
            <a:ext cx="1187389" cy="230520"/>
          </a:xfrm>
          <a:prstGeom prst="rect">
            <a:avLst/>
          </a:prstGeom>
        </p:spPr>
        <p:txBody>
          <a:bodyPr wrap="square" lIns="0" tIns="0" rIns="0" bIns="0" rtlCol="0">
            <a:noAutofit/>
          </a:bodyPr>
          <a:lstStyle/>
          <a:p>
            <a:pPr marL="11135">
              <a:lnSpc>
                <a:spcPts val="1700"/>
              </a:lnSpc>
              <a:spcBef>
                <a:spcPts val="85"/>
              </a:spcBef>
            </a:pPr>
            <a:r>
              <a:rPr sz="1600" spc="4" dirty="0" smtClean="0">
                <a:latin typeface="Times New Roman"/>
                <a:cs typeface="Times New Roman"/>
              </a:rPr>
              <a:t>l</a:t>
            </a:r>
            <a:r>
              <a:rPr sz="1600" dirty="0" smtClean="0">
                <a:latin typeface="Times New Roman"/>
                <a:cs typeface="Times New Roman"/>
              </a:rPr>
              <a:t>og</a:t>
            </a:r>
            <a:r>
              <a:rPr sz="1600" spc="4" dirty="0" smtClean="0">
                <a:latin typeface="Times New Roman"/>
                <a:cs typeface="Times New Roman"/>
              </a:rPr>
              <a:t>i</a:t>
            </a:r>
            <a:r>
              <a:rPr sz="1600" dirty="0" smtClean="0">
                <a:latin typeface="Times New Roman"/>
                <a:cs typeface="Times New Roman"/>
              </a:rPr>
              <a:t>que </a:t>
            </a:r>
            <a:r>
              <a:rPr sz="1600" spc="-8" dirty="0" smtClean="0">
                <a:latin typeface="Times New Roman"/>
                <a:cs typeface="Times New Roman"/>
              </a:rPr>
              <a:t>m</a:t>
            </a:r>
            <a:r>
              <a:rPr sz="1600" spc="4" dirty="0" smtClean="0">
                <a:latin typeface="Times New Roman"/>
                <a:cs typeface="Times New Roman"/>
              </a:rPr>
              <a:t>étie</a:t>
            </a:r>
            <a:r>
              <a:rPr sz="1600" dirty="0" smtClean="0">
                <a:latin typeface="Times New Roman"/>
                <a:cs typeface="Times New Roman"/>
              </a:rPr>
              <a:t>r</a:t>
            </a:r>
            <a:endParaRPr sz="1600">
              <a:latin typeface="Times New Roman"/>
              <a:cs typeface="Times New Roman"/>
            </a:endParaRPr>
          </a:p>
        </p:txBody>
      </p:sp>
      <p:sp>
        <p:nvSpPr>
          <p:cNvPr id="187" name="object 187"/>
          <p:cNvSpPr txBox="1"/>
          <p:nvPr/>
        </p:nvSpPr>
        <p:spPr>
          <a:xfrm>
            <a:off x="1369113" y="5670767"/>
            <a:ext cx="861149" cy="230520"/>
          </a:xfrm>
          <a:prstGeom prst="rect">
            <a:avLst/>
          </a:prstGeom>
        </p:spPr>
        <p:txBody>
          <a:bodyPr wrap="square" lIns="0" tIns="0" rIns="0" bIns="0" rtlCol="0">
            <a:noAutofit/>
          </a:bodyPr>
          <a:lstStyle/>
          <a:p>
            <a:pPr marL="11135">
              <a:lnSpc>
                <a:spcPts val="1700"/>
              </a:lnSpc>
              <a:spcBef>
                <a:spcPts val="85"/>
              </a:spcBef>
            </a:pPr>
            <a:r>
              <a:rPr sz="1600" spc="4" dirty="0" smtClean="0">
                <a:latin typeface="Times New Roman"/>
                <a:cs typeface="Times New Roman"/>
              </a:rPr>
              <a:t>clie</a:t>
            </a:r>
            <a:r>
              <a:rPr sz="1600" spc="-8" dirty="0" smtClean="0">
                <a:latin typeface="Times New Roman"/>
                <a:cs typeface="Times New Roman"/>
              </a:rPr>
              <a:t>n</a:t>
            </a:r>
            <a:r>
              <a:rPr sz="1600" dirty="0" smtClean="0">
                <a:latin typeface="Times New Roman"/>
                <a:cs typeface="Times New Roman"/>
              </a:rPr>
              <a:t>t</a:t>
            </a:r>
            <a:r>
              <a:rPr sz="1600" spc="8" dirty="0" smtClean="0">
                <a:latin typeface="Times New Roman"/>
                <a:cs typeface="Times New Roman"/>
              </a:rPr>
              <a:t> </a:t>
            </a:r>
            <a:r>
              <a:rPr sz="1600" spc="-4" dirty="0" smtClean="0">
                <a:latin typeface="Times New Roman"/>
                <a:cs typeface="Times New Roman"/>
              </a:rPr>
              <a:t>A</a:t>
            </a:r>
            <a:r>
              <a:rPr sz="1600" dirty="0" smtClean="0">
                <a:latin typeface="Times New Roman"/>
                <a:cs typeface="Times New Roman"/>
              </a:rPr>
              <a:t>da</a:t>
            </a:r>
            <a:endParaRPr sz="1600">
              <a:latin typeface="Times New Roman"/>
              <a:cs typeface="Times New Roman"/>
            </a:endParaRPr>
          </a:p>
        </p:txBody>
      </p:sp>
      <p:sp>
        <p:nvSpPr>
          <p:cNvPr id="185" name="object 185"/>
          <p:cNvSpPr txBox="1"/>
          <p:nvPr/>
        </p:nvSpPr>
        <p:spPr>
          <a:xfrm>
            <a:off x="663219" y="316736"/>
            <a:ext cx="452204" cy="359612"/>
          </a:xfrm>
          <a:prstGeom prst="rect">
            <a:avLst/>
          </a:prstGeom>
        </p:spPr>
        <p:txBody>
          <a:bodyPr wrap="square" lIns="0" tIns="0" rIns="0" bIns="0" rtlCol="0">
            <a:noAutofit/>
          </a:bodyPr>
          <a:lstStyle/>
          <a:p>
            <a:pPr marL="22271">
              <a:lnSpc>
                <a:spcPts val="877"/>
              </a:lnSpc>
            </a:pPr>
            <a:endParaRPr sz="900"/>
          </a:p>
        </p:txBody>
      </p:sp>
      <p:sp>
        <p:nvSpPr>
          <p:cNvPr id="184" name="object 184"/>
          <p:cNvSpPr txBox="1"/>
          <p:nvPr/>
        </p:nvSpPr>
        <p:spPr>
          <a:xfrm>
            <a:off x="1115423" y="316736"/>
            <a:ext cx="149865" cy="359612"/>
          </a:xfrm>
          <a:prstGeom prst="rect">
            <a:avLst/>
          </a:prstGeom>
        </p:spPr>
        <p:txBody>
          <a:bodyPr wrap="square" lIns="0" tIns="0" rIns="0" bIns="0" rtlCol="0">
            <a:noAutofit/>
          </a:bodyPr>
          <a:lstStyle/>
          <a:p>
            <a:pPr marL="22271">
              <a:lnSpc>
                <a:spcPts val="877"/>
              </a:lnSpc>
            </a:pPr>
            <a:endParaRPr sz="900"/>
          </a:p>
        </p:txBody>
      </p:sp>
      <p:sp>
        <p:nvSpPr>
          <p:cNvPr id="183" name="object 183"/>
          <p:cNvSpPr txBox="1"/>
          <p:nvPr/>
        </p:nvSpPr>
        <p:spPr>
          <a:xfrm>
            <a:off x="1265289" y="316736"/>
            <a:ext cx="149864" cy="448132"/>
          </a:xfrm>
          <a:prstGeom prst="rect">
            <a:avLst/>
          </a:prstGeom>
        </p:spPr>
        <p:txBody>
          <a:bodyPr wrap="square" lIns="0" tIns="0" rIns="0" bIns="0" rtlCol="0">
            <a:noAutofit/>
          </a:bodyPr>
          <a:lstStyle/>
          <a:p>
            <a:pPr marL="22271">
              <a:lnSpc>
                <a:spcPts val="877"/>
              </a:lnSpc>
            </a:pPr>
            <a:endParaRPr sz="900"/>
          </a:p>
        </p:txBody>
      </p:sp>
      <p:sp>
        <p:nvSpPr>
          <p:cNvPr id="182" name="object 182"/>
          <p:cNvSpPr txBox="1"/>
          <p:nvPr/>
        </p:nvSpPr>
        <p:spPr>
          <a:xfrm>
            <a:off x="1415153" y="316736"/>
            <a:ext cx="151168" cy="448132"/>
          </a:xfrm>
          <a:prstGeom prst="rect">
            <a:avLst/>
          </a:prstGeom>
        </p:spPr>
        <p:txBody>
          <a:bodyPr wrap="square" lIns="0" tIns="0" rIns="0" bIns="0" rtlCol="0">
            <a:noAutofit/>
          </a:bodyPr>
          <a:lstStyle/>
          <a:p>
            <a:pPr marL="22271">
              <a:lnSpc>
                <a:spcPts val="877"/>
              </a:lnSpc>
            </a:pPr>
            <a:endParaRPr sz="900"/>
          </a:p>
        </p:txBody>
      </p:sp>
      <p:sp>
        <p:nvSpPr>
          <p:cNvPr id="181" name="object 181"/>
          <p:cNvSpPr txBox="1"/>
          <p:nvPr/>
        </p:nvSpPr>
        <p:spPr>
          <a:xfrm>
            <a:off x="1566322" y="316736"/>
            <a:ext cx="149866" cy="448132"/>
          </a:xfrm>
          <a:prstGeom prst="rect">
            <a:avLst/>
          </a:prstGeom>
        </p:spPr>
        <p:txBody>
          <a:bodyPr wrap="square" lIns="0" tIns="0" rIns="0" bIns="0" rtlCol="0">
            <a:noAutofit/>
          </a:bodyPr>
          <a:lstStyle/>
          <a:p>
            <a:pPr marL="22271">
              <a:lnSpc>
                <a:spcPts val="877"/>
              </a:lnSpc>
            </a:pPr>
            <a:endParaRPr sz="900"/>
          </a:p>
        </p:txBody>
      </p:sp>
      <p:sp>
        <p:nvSpPr>
          <p:cNvPr id="180" name="object 180"/>
          <p:cNvSpPr txBox="1"/>
          <p:nvPr/>
        </p:nvSpPr>
        <p:spPr>
          <a:xfrm>
            <a:off x="1716188" y="316736"/>
            <a:ext cx="151168" cy="448132"/>
          </a:xfrm>
          <a:prstGeom prst="rect">
            <a:avLst/>
          </a:prstGeom>
        </p:spPr>
        <p:txBody>
          <a:bodyPr wrap="square" lIns="0" tIns="0" rIns="0" bIns="0" rtlCol="0">
            <a:noAutofit/>
          </a:bodyPr>
          <a:lstStyle/>
          <a:p>
            <a:pPr marL="22271">
              <a:lnSpc>
                <a:spcPts val="877"/>
              </a:lnSpc>
            </a:pPr>
            <a:endParaRPr sz="900"/>
          </a:p>
        </p:txBody>
      </p:sp>
      <p:sp>
        <p:nvSpPr>
          <p:cNvPr id="179" name="object 179"/>
          <p:cNvSpPr txBox="1"/>
          <p:nvPr/>
        </p:nvSpPr>
        <p:spPr>
          <a:xfrm>
            <a:off x="1867357" y="316736"/>
            <a:ext cx="149866" cy="448132"/>
          </a:xfrm>
          <a:prstGeom prst="rect">
            <a:avLst/>
          </a:prstGeom>
        </p:spPr>
        <p:txBody>
          <a:bodyPr wrap="square" lIns="0" tIns="0" rIns="0" bIns="0" rtlCol="0">
            <a:noAutofit/>
          </a:bodyPr>
          <a:lstStyle/>
          <a:p>
            <a:pPr marL="22271">
              <a:lnSpc>
                <a:spcPts val="877"/>
              </a:lnSpc>
            </a:pPr>
            <a:endParaRPr sz="900"/>
          </a:p>
        </p:txBody>
      </p:sp>
      <p:sp>
        <p:nvSpPr>
          <p:cNvPr id="178" name="object 178"/>
          <p:cNvSpPr txBox="1"/>
          <p:nvPr/>
        </p:nvSpPr>
        <p:spPr>
          <a:xfrm>
            <a:off x="2017223" y="316736"/>
            <a:ext cx="149865" cy="448132"/>
          </a:xfrm>
          <a:prstGeom prst="rect">
            <a:avLst/>
          </a:prstGeom>
        </p:spPr>
        <p:txBody>
          <a:bodyPr wrap="square" lIns="0" tIns="0" rIns="0" bIns="0" rtlCol="0">
            <a:noAutofit/>
          </a:bodyPr>
          <a:lstStyle/>
          <a:p>
            <a:pPr marL="22271">
              <a:lnSpc>
                <a:spcPts val="877"/>
              </a:lnSpc>
            </a:pPr>
            <a:endParaRPr sz="900"/>
          </a:p>
        </p:txBody>
      </p:sp>
      <p:sp>
        <p:nvSpPr>
          <p:cNvPr id="177" name="object 177"/>
          <p:cNvSpPr txBox="1"/>
          <p:nvPr/>
        </p:nvSpPr>
        <p:spPr>
          <a:xfrm>
            <a:off x="2167089" y="316736"/>
            <a:ext cx="151169" cy="448132"/>
          </a:xfrm>
          <a:prstGeom prst="rect">
            <a:avLst/>
          </a:prstGeom>
        </p:spPr>
        <p:txBody>
          <a:bodyPr wrap="square" lIns="0" tIns="0" rIns="0" bIns="0" rtlCol="0">
            <a:noAutofit/>
          </a:bodyPr>
          <a:lstStyle/>
          <a:p>
            <a:pPr>
              <a:lnSpc>
                <a:spcPts val="614"/>
              </a:lnSpc>
              <a:spcBef>
                <a:spcPts val="21"/>
              </a:spcBef>
            </a:pPr>
            <a:endParaRPr sz="600"/>
          </a:p>
          <a:p>
            <a:pPr>
              <a:lnSpc>
                <a:spcPts val="1898"/>
              </a:lnSpc>
              <a:spcBef>
                <a:spcPts val="971"/>
              </a:spcBef>
            </a:pPr>
            <a:r>
              <a:rPr sz="2600" baseline="-4348" dirty="0" smtClean="0">
                <a:solidFill>
                  <a:srgbClr val="3232CC"/>
                </a:solidFill>
                <a:latin typeface="Arial"/>
                <a:cs typeface="Arial"/>
              </a:rPr>
              <a:t>n</a:t>
            </a:r>
            <a:endParaRPr>
              <a:latin typeface="Arial"/>
              <a:cs typeface="Arial"/>
            </a:endParaRPr>
          </a:p>
        </p:txBody>
      </p:sp>
      <p:sp>
        <p:nvSpPr>
          <p:cNvPr id="176" name="object 176"/>
          <p:cNvSpPr txBox="1"/>
          <p:nvPr/>
        </p:nvSpPr>
        <p:spPr>
          <a:xfrm>
            <a:off x="2318259" y="316736"/>
            <a:ext cx="149865" cy="448132"/>
          </a:xfrm>
          <a:prstGeom prst="rect">
            <a:avLst/>
          </a:prstGeom>
        </p:spPr>
        <p:txBody>
          <a:bodyPr wrap="square" lIns="0" tIns="0" rIns="0" bIns="0" rtlCol="0">
            <a:noAutofit/>
          </a:bodyPr>
          <a:lstStyle/>
          <a:p>
            <a:pPr marL="22271">
              <a:lnSpc>
                <a:spcPts val="877"/>
              </a:lnSpc>
            </a:pPr>
            <a:endParaRPr sz="900"/>
          </a:p>
        </p:txBody>
      </p:sp>
      <p:sp>
        <p:nvSpPr>
          <p:cNvPr id="175" name="object 175"/>
          <p:cNvSpPr txBox="1"/>
          <p:nvPr/>
        </p:nvSpPr>
        <p:spPr>
          <a:xfrm>
            <a:off x="2468124" y="316736"/>
            <a:ext cx="149866" cy="448132"/>
          </a:xfrm>
          <a:prstGeom prst="rect">
            <a:avLst/>
          </a:prstGeom>
        </p:spPr>
        <p:txBody>
          <a:bodyPr wrap="square" lIns="0" tIns="0" rIns="0" bIns="0" rtlCol="0">
            <a:noAutofit/>
          </a:bodyPr>
          <a:lstStyle/>
          <a:p>
            <a:pPr>
              <a:lnSpc>
                <a:spcPts val="614"/>
              </a:lnSpc>
              <a:spcBef>
                <a:spcPts val="21"/>
              </a:spcBef>
            </a:pPr>
            <a:endParaRPr sz="600"/>
          </a:p>
          <a:p>
            <a:pPr>
              <a:lnSpc>
                <a:spcPts val="1898"/>
              </a:lnSpc>
              <a:spcBef>
                <a:spcPts val="971"/>
              </a:spcBef>
            </a:pPr>
            <a:r>
              <a:rPr sz="2600" spc="-4" baseline="-4348" dirty="0" smtClean="0">
                <a:solidFill>
                  <a:srgbClr val="3232CC"/>
                </a:solidFill>
                <a:latin typeface="Arial"/>
                <a:cs typeface="Arial"/>
              </a:rPr>
              <a:t>t</a:t>
            </a:r>
            <a:r>
              <a:rPr sz="2600" baseline="-4348" dirty="0" smtClean="0">
                <a:solidFill>
                  <a:srgbClr val="3232CC"/>
                </a:solidFill>
                <a:latin typeface="Arial"/>
                <a:cs typeface="Arial"/>
              </a:rPr>
              <a:t>i</a:t>
            </a:r>
            <a:endParaRPr>
              <a:latin typeface="Arial"/>
              <a:cs typeface="Arial"/>
            </a:endParaRPr>
          </a:p>
        </p:txBody>
      </p:sp>
      <p:sp>
        <p:nvSpPr>
          <p:cNvPr id="174" name="object 174"/>
          <p:cNvSpPr txBox="1"/>
          <p:nvPr/>
        </p:nvSpPr>
        <p:spPr>
          <a:xfrm>
            <a:off x="2617991" y="316736"/>
            <a:ext cx="151168" cy="448132"/>
          </a:xfrm>
          <a:prstGeom prst="rect">
            <a:avLst/>
          </a:prstGeom>
        </p:spPr>
        <p:txBody>
          <a:bodyPr wrap="square" lIns="0" tIns="0" rIns="0" bIns="0" rtlCol="0">
            <a:noAutofit/>
          </a:bodyPr>
          <a:lstStyle/>
          <a:p>
            <a:pPr marL="22271">
              <a:lnSpc>
                <a:spcPts val="877"/>
              </a:lnSpc>
            </a:pPr>
            <a:endParaRPr sz="900"/>
          </a:p>
        </p:txBody>
      </p:sp>
      <p:sp>
        <p:nvSpPr>
          <p:cNvPr id="173" name="object 173"/>
          <p:cNvSpPr txBox="1"/>
          <p:nvPr/>
        </p:nvSpPr>
        <p:spPr>
          <a:xfrm>
            <a:off x="2769160" y="316736"/>
            <a:ext cx="149865" cy="1676348"/>
          </a:xfrm>
          <a:prstGeom prst="rect">
            <a:avLst/>
          </a:prstGeom>
        </p:spPr>
        <p:txBody>
          <a:bodyPr wrap="square" lIns="0" tIns="0" rIns="0" bIns="0" rtlCol="0">
            <a:noAutofit/>
          </a:bodyPr>
          <a:lstStyle/>
          <a:p>
            <a:pPr marL="22271">
              <a:lnSpc>
                <a:spcPts val="877"/>
              </a:lnSpc>
            </a:pPr>
            <a:endParaRPr sz="900"/>
          </a:p>
        </p:txBody>
      </p:sp>
      <p:sp>
        <p:nvSpPr>
          <p:cNvPr id="172" name="object 172"/>
          <p:cNvSpPr txBox="1"/>
          <p:nvPr/>
        </p:nvSpPr>
        <p:spPr>
          <a:xfrm>
            <a:off x="2919025" y="316736"/>
            <a:ext cx="151169" cy="1676348"/>
          </a:xfrm>
          <a:prstGeom prst="rect">
            <a:avLst/>
          </a:prstGeom>
        </p:spPr>
        <p:txBody>
          <a:bodyPr wrap="square" lIns="0" tIns="0" rIns="0" bIns="0" rtlCol="0">
            <a:noAutofit/>
          </a:bodyPr>
          <a:lstStyle/>
          <a:p>
            <a:pPr marL="22271">
              <a:lnSpc>
                <a:spcPts val="877"/>
              </a:lnSpc>
            </a:pPr>
            <a:endParaRPr sz="900"/>
          </a:p>
        </p:txBody>
      </p:sp>
      <p:sp>
        <p:nvSpPr>
          <p:cNvPr id="171" name="object 171"/>
          <p:cNvSpPr txBox="1"/>
          <p:nvPr/>
        </p:nvSpPr>
        <p:spPr>
          <a:xfrm>
            <a:off x="3070195" y="316736"/>
            <a:ext cx="149866" cy="276625"/>
          </a:xfrm>
          <a:prstGeom prst="rect">
            <a:avLst/>
          </a:prstGeom>
        </p:spPr>
        <p:txBody>
          <a:bodyPr wrap="square" lIns="0" tIns="0" rIns="0" bIns="0" rtlCol="0">
            <a:noAutofit/>
          </a:bodyPr>
          <a:lstStyle/>
          <a:p>
            <a:pPr marL="22271">
              <a:lnSpc>
                <a:spcPts val="877"/>
              </a:lnSpc>
            </a:pPr>
            <a:endParaRPr sz="900"/>
          </a:p>
        </p:txBody>
      </p:sp>
      <p:sp>
        <p:nvSpPr>
          <p:cNvPr id="170" name="object 170"/>
          <p:cNvSpPr txBox="1"/>
          <p:nvPr/>
        </p:nvSpPr>
        <p:spPr>
          <a:xfrm>
            <a:off x="3220061" y="316736"/>
            <a:ext cx="149866" cy="1676348"/>
          </a:xfrm>
          <a:prstGeom prst="rect">
            <a:avLst/>
          </a:prstGeom>
        </p:spPr>
        <p:txBody>
          <a:bodyPr wrap="square" lIns="0" tIns="0" rIns="0" bIns="0" rtlCol="0">
            <a:noAutofit/>
          </a:bodyPr>
          <a:lstStyle/>
          <a:p>
            <a:pPr marL="22271">
              <a:lnSpc>
                <a:spcPts val="877"/>
              </a:lnSpc>
            </a:pPr>
            <a:endParaRPr sz="900"/>
          </a:p>
        </p:txBody>
      </p:sp>
      <p:sp>
        <p:nvSpPr>
          <p:cNvPr id="169" name="object 169"/>
          <p:cNvSpPr txBox="1"/>
          <p:nvPr/>
        </p:nvSpPr>
        <p:spPr>
          <a:xfrm>
            <a:off x="3369927" y="316737"/>
            <a:ext cx="151168" cy="2154909"/>
          </a:xfrm>
          <a:prstGeom prst="rect">
            <a:avLst/>
          </a:prstGeom>
        </p:spPr>
        <p:txBody>
          <a:bodyPr wrap="square" lIns="0" tIns="0" rIns="0" bIns="0" rtlCol="0">
            <a:noAutofit/>
          </a:bodyPr>
          <a:lstStyle/>
          <a:p>
            <a:pPr marL="22271">
              <a:lnSpc>
                <a:spcPts val="877"/>
              </a:lnSpc>
            </a:pPr>
            <a:endParaRPr sz="900"/>
          </a:p>
        </p:txBody>
      </p:sp>
      <p:sp>
        <p:nvSpPr>
          <p:cNvPr id="168" name="object 168"/>
          <p:cNvSpPr txBox="1"/>
          <p:nvPr/>
        </p:nvSpPr>
        <p:spPr>
          <a:xfrm>
            <a:off x="3521096" y="316737"/>
            <a:ext cx="149866" cy="2275241"/>
          </a:xfrm>
          <a:prstGeom prst="rect">
            <a:avLst/>
          </a:prstGeom>
        </p:spPr>
        <p:txBody>
          <a:bodyPr wrap="square" lIns="0" tIns="0" rIns="0" bIns="0" rtlCol="0">
            <a:noAutofit/>
          </a:bodyPr>
          <a:lstStyle/>
          <a:p>
            <a:pPr marL="22271">
              <a:lnSpc>
                <a:spcPts val="877"/>
              </a:lnSpc>
            </a:pPr>
            <a:endParaRPr sz="900"/>
          </a:p>
        </p:txBody>
      </p:sp>
      <p:sp>
        <p:nvSpPr>
          <p:cNvPr id="167" name="object 167"/>
          <p:cNvSpPr txBox="1"/>
          <p:nvPr/>
        </p:nvSpPr>
        <p:spPr>
          <a:xfrm>
            <a:off x="3670962" y="316736"/>
            <a:ext cx="151169" cy="448132"/>
          </a:xfrm>
          <a:prstGeom prst="rect">
            <a:avLst/>
          </a:prstGeom>
        </p:spPr>
        <p:txBody>
          <a:bodyPr wrap="square" lIns="0" tIns="0" rIns="0" bIns="0" rtlCol="0">
            <a:noAutofit/>
          </a:bodyPr>
          <a:lstStyle/>
          <a:p>
            <a:pPr>
              <a:lnSpc>
                <a:spcPts val="614"/>
              </a:lnSpc>
              <a:spcBef>
                <a:spcPts val="21"/>
              </a:spcBef>
            </a:pPr>
            <a:endParaRPr sz="600"/>
          </a:p>
          <a:p>
            <a:pPr>
              <a:lnSpc>
                <a:spcPts val="1898"/>
              </a:lnSpc>
              <a:spcBef>
                <a:spcPts val="971"/>
              </a:spcBef>
            </a:pPr>
            <a:r>
              <a:rPr sz="2600" baseline="-4348" dirty="0" smtClean="0">
                <a:solidFill>
                  <a:srgbClr val="3232CC"/>
                </a:solidFill>
                <a:latin typeface="Arial"/>
                <a:cs typeface="Arial"/>
              </a:rPr>
              <a:t>c</a:t>
            </a:r>
            <a:endParaRPr>
              <a:latin typeface="Arial"/>
              <a:cs typeface="Arial"/>
            </a:endParaRPr>
          </a:p>
        </p:txBody>
      </p:sp>
      <p:sp>
        <p:nvSpPr>
          <p:cNvPr id="166" name="object 166"/>
          <p:cNvSpPr txBox="1"/>
          <p:nvPr/>
        </p:nvSpPr>
        <p:spPr>
          <a:xfrm>
            <a:off x="3822131" y="316736"/>
            <a:ext cx="149866" cy="448132"/>
          </a:xfrm>
          <a:prstGeom prst="rect">
            <a:avLst/>
          </a:prstGeom>
        </p:spPr>
        <p:txBody>
          <a:bodyPr wrap="square" lIns="0" tIns="0" rIns="0" bIns="0" rtlCol="0">
            <a:noAutofit/>
          </a:bodyPr>
          <a:lstStyle/>
          <a:p>
            <a:pPr marL="22271">
              <a:lnSpc>
                <a:spcPts val="877"/>
              </a:lnSpc>
            </a:pPr>
            <a:endParaRPr sz="900"/>
          </a:p>
        </p:txBody>
      </p:sp>
      <p:sp>
        <p:nvSpPr>
          <p:cNvPr id="165" name="object 165"/>
          <p:cNvSpPr txBox="1"/>
          <p:nvPr/>
        </p:nvSpPr>
        <p:spPr>
          <a:xfrm>
            <a:off x="3971998" y="316736"/>
            <a:ext cx="149865" cy="448132"/>
          </a:xfrm>
          <a:prstGeom prst="rect">
            <a:avLst/>
          </a:prstGeom>
        </p:spPr>
        <p:txBody>
          <a:bodyPr wrap="square" lIns="0" tIns="0" rIns="0" bIns="0" rtlCol="0">
            <a:noAutofit/>
          </a:bodyPr>
          <a:lstStyle/>
          <a:p>
            <a:pPr marL="22271">
              <a:lnSpc>
                <a:spcPts val="877"/>
              </a:lnSpc>
            </a:pPr>
            <a:endParaRPr sz="900"/>
          </a:p>
        </p:txBody>
      </p:sp>
      <p:sp>
        <p:nvSpPr>
          <p:cNvPr id="164" name="object 164"/>
          <p:cNvSpPr txBox="1"/>
          <p:nvPr/>
        </p:nvSpPr>
        <p:spPr>
          <a:xfrm>
            <a:off x="4121863" y="316736"/>
            <a:ext cx="163276" cy="448132"/>
          </a:xfrm>
          <a:prstGeom prst="rect">
            <a:avLst/>
          </a:prstGeom>
        </p:spPr>
        <p:txBody>
          <a:bodyPr wrap="square" lIns="0" tIns="0" rIns="0" bIns="0" rtlCol="0">
            <a:noAutofit/>
          </a:bodyPr>
          <a:lstStyle/>
          <a:p>
            <a:pPr marR="12414">
              <a:lnSpc>
                <a:spcPts val="614"/>
              </a:lnSpc>
              <a:spcBef>
                <a:spcPts val="21"/>
              </a:spcBef>
            </a:pPr>
            <a:endParaRPr sz="600"/>
          </a:p>
          <a:p>
            <a:pPr>
              <a:lnSpc>
                <a:spcPts val="1898"/>
              </a:lnSpc>
              <a:spcBef>
                <a:spcPts val="971"/>
              </a:spcBef>
            </a:pPr>
            <a:r>
              <a:rPr sz="2600" baseline="-4348" dirty="0" smtClean="0">
                <a:solidFill>
                  <a:srgbClr val="3232CC"/>
                </a:solidFill>
                <a:latin typeface="Arial"/>
                <a:cs typeface="Arial"/>
              </a:rPr>
              <a:t>h</a:t>
            </a:r>
            <a:endParaRPr>
              <a:latin typeface="Arial"/>
              <a:cs typeface="Arial"/>
            </a:endParaRPr>
          </a:p>
        </p:txBody>
      </p:sp>
      <p:sp>
        <p:nvSpPr>
          <p:cNvPr id="163" name="object 163"/>
          <p:cNvSpPr txBox="1"/>
          <p:nvPr/>
        </p:nvSpPr>
        <p:spPr>
          <a:xfrm>
            <a:off x="4273032" y="316736"/>
            <a:ext cx="149866" cy="448132"/>
          </a:xfrm>
          <a:prstGeom prst="rect">
            <a:avLst/>
          </a:prstGeom>
        </p:spPr>
        <p:txBody>
          <a:bodyPr wrap="square" lIns="0" tIns="0" rIns="0" bIns="0" rtlCol="0">
            <a:noAutofit/>
          </a:bodyPr>
          <a:lstStyle/>
          <a:p>
            <a:pPr marL="22271">
              <a:lnSpc>
                <a:spcPts val="877"/>
              </a:lnSpc>
            </a:pPr>
            <a:endParaRPr sz="900"/>
          </a:p>
        </p:txBody>
      </p:sp>
      <p:sp>
        <p:nvSpPr>
          <p:cNvPr id="162" name="object 162"/>
          <p:cNvSpPr txBox="1"/>
          <p:nvPr/>
        </p:nvSpPr>
        <p:spPr>
          <a:xfrm>
            <a:off x="4422898" y="316736"/>
            <a:ext cx="149866" cy="448132"/>
          </a:xfrm>
          <a:prstGeom prst="rect">
            <a:avLst/>
          </a:prstGeom>
        </p:spPr>
        <p:txBody>
          <a:bodyPr wrap="square" lIns="0" tIns="0" rIns="0" bIns="0" rtlCol="0">
            <a:noAutofit/>
          </a:bodyPr>
          <a:lstStyle/>
          <a:p>
            <a:pPr marL="22271">
              <a:lnSpc>
                <a:spcPts val="877"/>
              </a:lnSpc>
            </a:pPr>
            <a:endParaRPr sz="900"/>
          </a:p>
        </p:txBody>
      </p:sp>
      <p:sp>
        <p:nvSpPr>
          <p:cNvPr id="161" name="object 161"/>
          <p:cNvSpPr txBox="1"/>
          <p:nvPr/>
        </p:nvSpPr>
        <p:spPr>
          <a:xfrm>
            <a:off x="4572765" y="316736"/>
            <a:ext cx="151168" cy="448132"/>
          </a:xfrm>
          <a:prstGeom prst="rect">
            <a:avLst/>
          </a:prstGeom>
        </p:spPr>
        <p:txBody>
          <a:bodyPr wrap="square" lIns="0" tIns="0" rIns="0" bIns="0" rtlCol="0">
            <a:noAutofit/>
          </a:bodyPr>
          <a:lstStyle/>
          <a:p>
            <a:pPr marL="22271">
              <a:lnSpc>
                <a:spcPts val="877"/>
              </a:lnSpc>
            </a:pPr>
            <a:endParaRPr sz="900"/>
          </a:p>
        </p:txBody>
      </p:sp>
      <p:sp>
        <p:nvSpPr>
          <p:cNvPr id="160" name="object 160"/>
          <p:cNvSpPr txBox="1"/>
          <p:nvPr/>
        </p:nvSpPr>
        <p:spPr>
          <a:xfrm>
            <a:off x="4723934" y="316736"/>
            <a:ext cx="149866" cy="448132"/>
          </a:xfrm>
          <a:prstGeom prst="rect">
            <a:avLst/>
          </a:prstGeom>
        </p:spPr>
        <p:txBody>
          <a:bodyPr wrap="square" lIns="0" tIns="0" rIns="0" bIns="0" rtlCol="0">
            <a:noAutofit/>
          </a:bodyPr>
          <a:lstStyle/>
          <a:p>
            <a:pPr>
              <a:lnSpc>
                <a:spcPts val="614"/>
              </a:lnSpc>
              <a:spcBef>
                <a:spcPts val="21"/>
              </a:spcBef>
            </a:pPr>
            <a:endParaRPr sz="600"/>
          </a:p>
          <a:p>
            <a:pPr>
              <a:lnSpc>
                <a:spcPts val="1898"/>
              </a:lnSpc>
              <a:spcBef>
                <a:spcPts val="971"/>
              </a:spcBef>
            </a:pPr>
            <a:r>
              <a:rPr sz="2600" spc="-4" baseline="-4348" dirty="0" smtClean="0">
                <a:solidFill>
                  <a:srgbClr val="3232CC"/>
                </a:solidFill>
                <a:latin typeface="Arial"/>
                <a:cs typeface="Arial"/>
              </a:rPr>
              <a:t>t</a:t>
            </a:r>
            <a:r>
              <a:rPr sz="2600" baseline="-4348" dirty="0" smtClean="0">
                <a:solidFill>
                  <a:srgbClr val="3232CC"/>
                </a:solidFill>
                <a:latin typeface="Arial"/>
                <a:cs typeface="Arial"/>
              </a:rPr>
              <a:t>i</a:t>
            </a:r>
            <a:endParaRPr>
              <a:latin typeface="Arial"/>
              <a:cs typeface="Arial"/>
            </a:endParaRPr>
          </a:p>
        </p:txBody>
      </p:sp>
      <p:sp>
        <p:nvSpPr>
          <p:cNvPr id="159" name="object 159"/>
          <p:cNvSpPr txBox="1"/>
          <p:nvPr/>
        </p:nvSpPr>
        <p:spPr>
          <a:xfrm>
            <a:off x="4873800" y="316736"/>
            <a:ext cx="151169" cy="448132"/>
          </a:xfrm>
          <a:prstGeom prst="rect">
            <a:avLst/>
          </a:prstGeom>
        </p:spPr>
        <p:txBody>
          <a:bodyPr wrap="square" lIns="0" tIns="0" rIns="0" bIns="0" rtlCol="0">
            <a:noAutofit/>
          </a:bodyPr>
          <a:lstStyle/>
          <a:p>
            <a:pPr marL="22271">
              <a:lnSpc>
                <a:spcPts val="877"/>
              </a:lnSpc>
            </a:pPr>
            <a:endParaRPr sz="900"/>
          </a:p>
        </p:txBody>
      </p:sp>
      <p:sp>
        <p:nvSpPr>
          <p:cNvPr id="158" name="object 158"/>
          <p:cNvSpPr txBox="1"/>
          <p:nvPr/>
        </p:nvSpPr>
        <p:spPr>
          <a:xfrm>
            <a:off x="5024969" y="316737"/>
            <a:ext cx="149866" cy="3471645"/>
          </a:xfrm>
          <a:prstGeom prst="rect">
            <a:avLst/>
          </a:prstGeom>
        </p:spPr>
        <p:txBody>
          <a:bodyPr wrap="square" lIns="0" tIns="0" rIns="0" bIns="0" rtlCol="0">
            <a:noAutofit/>
          </a:bodyPr>
          <a:lstStyle/>
          <a:p>
            <a:pPr marL="22271">
              <a:lnSpc>
                <a:spcPts val="877"/>
              </a:lnSpc>
            </a:pPr>
            <a:endParaRPr sz="900"/>
          </a:p>
        </p:txBody>
      </p:sp>
      <p:sp>
        <p:nvSpPr>
          <p:cNvPr id="157" name="object 157"/>
          <p:cNvSpPr txBox="1"/>
          <p:nvPr/>
        </p:nvSpPr>
        <p:spPr>
          <a:xfrm>
            <a:off x="5174835" y="316736"/>
            <a:ext cx="149866" cy="3591978"/>
          </a:xfrm>
          <a:prstGeom prst="rect">
            <a:avLst/>
          </a:prstGeom>
        </p:spPr>
        <p:txBody>
          <a:bodyPr wrap="square" lIns="0" tIns="0" rIns="0" bIns="0" rtlCol="0">
            <a:noAutofit/>
          </a:bodyPr>
          <a:lstStyle/>
          <a:p>
            <a:pPr marL="22271">
              <a:lnSpc>
                <a:spcPts val="877"/>
              </a:lnSpc>
            </a:pPr>
            <a:endParaRPr sz="900"/>
          </a:p>
        </p:txBody>
      </p:sp>
      <p:sp>
        <p:nvSpPr>
          <p:cNvPr id="156" name="object 156"/>
          <p:cNvSpPr txBox="1"/>
          <p:nvPr/>
        </p:nvSpPr>
        <p:spPr>
          <a:xfrm>
            <a:off x="5324702" y="316736"/>
            <a:ext cx="151168" cy="3710926"/>
          </a:xfrm>
          <a:prstGeom prst="rect">
            <a:avLst/>
          </a:prstGeom>
        </p:spPr>
        <p:txBody>
          <a:bodyPr wrap="square" lIns="0" tIns="0" rIns="0" bIns="0" rtlCol="0">
            <a:noAutofit/>
          </a:bodyPr>
          <a:lstStyle/>
          <a:p>
            <a:pPr marL="22271">
              <a:lnSpc>
                <a:spcPts val="877"/>
              </a:lnSpc>
            </a:pPr>
            <a:endParaRPr sz="900"/>
          </a:p>
        </p:txBody>
      </p:sp>
      <p:sp>
        <p:nvSpPr>
          <p:cNvPr id="155" name="object 155"/>
          <p:cNvSpPr txBox="1"/>
          <p:nvPr/>
        </p:nvSpPr>
        <p:spPr>
          <a:xfrm>
            <a:off x="5475870" y="316736"/>
            <a:ext cx="149866" cy="3831259"/>
          </a:xfrm>
          <a:prstGeom prst="rect">
            <a:avLst/>
          </a:prstGeom>
        </p:spPr>
        <p:txBody>
          <a:bodyPr wrap="square" lIns="0" tIns="0" rIns="0" bIns="0" rtlCol="0">
            <a:noAutofit/>
          </a:bodyPr>
          <a:lstStyle/>
          <a:p>
            <a:pPr marL="22271">
              <a:lnSpc>
                <a:spcPts val="877"/>
              </a:lnSpc>
            </a:pPr>
            <a:endParaRPr sz="900"/>
          </a:p>
        </p:txBody>
      </p:sp>
      <p:sp>
        <p:nvSpPr>
          <p:cNvPr id="154" name="object 154"/>
          <p:cNvSpPr txBox="1"/>
          <p:nvPr/>
        </p:nvSpPr>
        <p:spPr>
          <a:xfrm>
            <a:off x="5625737" y="316736"/>
            <a:ext cx="162382" cy="3950207"/>
          </a:xfrm>
          <a:prstGeom prst="rect">
            <a:avLst/>
          </a:prstGeom>
        </p:spPr>
        <p:txBody>
          <a:bodyPr wrap="square" lIns="0" tIns="0" rIns="0" bIns="0" rtlCol="0">
            <a:noAutofit/>
          </a:bodyPr>
          <a:lstStyle/>
          <a:p>
            <a:pPr marR="11497">
              <a:lnSpc>
                <a:spcPts val="877"/>
              </a:lnSpc>
            </a:pPr>
            <a:endParaRPr sz="900"/>
          </a:p>
          <a:p>
            <a:pPr marL="69494">
              <a:lnSpc>
                <a:spcPct val="95825"/>
              </a:lnSpc>
              <a:spcBef>
                <a:spcPts val="22118"/>
              </a:spcBef>
            </a:pPr>
            <a:r>
              <a:rPr sz="1400" dirty="0" smtClean="0">
                <a:solidFill>
                  <a:srgbClr val="3232CC"/>
                </a:solidFill>
                <a:latin typeface="Times New Roman"/>
                <a:cs typeface="Times New Roman"/>
              </a:rPr>
              <a:t>r</a:t>
            </a:r>
            <a:endParaRPr sz="1400">
              <a:latin typeface="Times New Roman"/>
              <a:cs typeface="Times New Roman"/>
            </a:endParaRPr>
          </a:p>
        </p:txBody>
      </p:sp>
      <p:sp>
        <p:nvSpPr>
          <p:cNvPr id="153" name="object 153"/>
          <p:cNvSpPr txBox="1"/>
          <p:nvPr/>
        </p:nvSpPr>
        <p:spPr>
          <a:xfrm>
            <a:off x="5776905" y="316736"/>
            <a:ext cx="149866" cy="276625"/>
          </a:xfrm>
          <a:prstGeom prst="rect">
            <a:avLst/>
          </a:prstGeom>
        </p:spPr>
        <p:txBody>
          <a:bodyPr wrap="square" lIns="0" tIns="0" rIns="0" bIns="0" rtlCol="0">
            <a:noAutofit/>
          </a:bodyPr>
          <a:lstStyle/>
          <a:p>
            <a:pPr marL="22271">
              <a:lnSpc>
                <a:spcPts val="877"/>
              </a:lnSpc>
            </a:pPr>
            <a:endParaRPr sz="900"/>
          </a:p>
        </p:txBody>
      </p:sp>
      <p:sp>
        <p:nvSpPr>
          <p:cNvPr id="152" name="object 152"/>
          <p:cNvSpPr txBox="1"/>
          <p:nvPr/>
        </p:nvSpPr>
        <p:spPr>
          <a:xfrm>
            <a:off x="5926772" y="316736"/>
            <a:ext cx="189452" cy="4189488"/>
          </a:xfrm>
          <a:prstGeom prst="rect">
            <a:avLst/>
          </a:prstGeom>
        </p:spPr>
        <p:txBody>
          <a:bodyPr wrap="square" lIns="0" tIns="0" rIns="0" bIns="0" rtlCol="0">
            <a:noAutofit/>
          </a:bodyPr>
          <a:lstStyle/>
          <a:p>
            <a:pPr marR="40591">
              <a:lnSpc>
                <a:spcPts val="877"/>
              </a:lnSpc>
            </a:pPr>
            <a:endParaRPr sz="900"/>
          </a:p>
          <a:p>
            <a:pPr>
              <a:lnSpc>
                <a:spcPct val="95825"/>
              </a:lnSpc>
              <a:spcBef>
                <a:spcPts val="22118"/>
              </a:spcBef>
            </a:pPr>
            <a:r>
              <a:rPr sz="1400" spc="4" dirty="0" smtClean="0">
                <a:solidFill>
                  <a:srgbClr val="3232CC"/>
                </a:solidFill>
                <a:latin typeface="Times New Roman"/>
                <a:cs typeface="Times New Roman"/>
              </a:rPr>
              <a:t>u</a:t>
            </a:r>
            <a:r>
              <a:rPr sz="1400" dirty="0" smtClean="0">
                <a:solidFill>
                  <a:srgbClr val="3232CC"/>
                </a:solidFill>
                <a:latin typeface="Times New Roman"/>
                <a:cs typeface="Times New Roman"/>
              </a:rPr>
              <a:t>ê</a:t>
            </a:r>
            <a:endParaRPr sz="1400">
              <a:latin typeface="Times New Roman"/>
              <a:cs typeface="Times New Roman"/>
            </a:endParaRPr>
          </a:p>
        </p:txBody>
      </p:sp>
      <p:sp>
        <p:nvSpPr>
          <p:cNvPr id="151" name="object 151"/>
          <p:cNvSpPr txBox="1"/>
          <p:nvPr/>
        </p:nvSpPr>
        <p:spPr>
          <a:xfrm>
            <a:off x="6076638" y="316736"/>
            <a:ext cx="165995" cy="4309820"/>
          </a:xfrm>
          <a:prstGeom prst="rect">
            <a:avLst/>
          </a:prstGeom>
        </p:spPr>
        <p:txBody>
          <a:bodyPr wrap="square" lIns="0" tIns="0" rIns="0" bIns="0" rtlCol="0">
            <a:noAutofit/>
          </a:bodyPr>
          <a:lstStyle/>
          <a:p>
            <a:pPr marR="15202">
              <a:lnSpc>
                <a:spcPts val="877"/>
              </a:lnSpc>
            </a:pPr>
            <a:endParaRPr sz="900"/>
          </a:p>
          <a:p>
            <a:pPr marL="2683">
              <a:lnSpc>
                <a:spcPct val="95825"/>
              </a:lnSpc>
              <a:spcBef>
                <a:spcPts val="22118"/>
              </a:spcBef>
            </a:pPr>
            <a:r>
              <a:rPr sz="1400" spc="8" dirty="0" smtClean="0">
                <a:solidFill>
                  <a:srgbClr val="3232CC"/>
                </a:solidFill>
                <a:latin typeface="Times New Roman"/>
                <a:cs typeface="Times New Roman"/>
              </a:rPr>
              <a:t>t</a:t>
            </a:r>
            <a:r>
              <a:rPr sz="1400" dirty="0" smtClean="0">
                <a:solidFill>
                  <a:srgbClr val="3232CC"/>
                </a:solidFill>
                <a:latin typeface="Times New Roman"/>
                <a:cs typeface="Times New Roman"/>
              </a:rPr>
              <a:t>e</a:t>
            </a:r>
            <a:endParaRPr sz="1400">
              <a:latin typeface="Times New Roman"/>
              <a:cs typeface="Times New Roman"/>
            </a:endParaRPr>
          </a:p>
        </p:txBody>
      </p:sp>
      <p:sp>
        <p:nvSpPr>
          <p:cNvPr id="150" name="object 150"/>
          <p:cNvSpPr txBox="1"/>
          <p:nvPr/>
        </p:nvSpPr>
        <p:spPr>
          <a:xfrm>
            <a:off x="6227807" y="316736"/>
            <a:ext cx="149865" cy="437067"/>
          </a:xfrm>
          <a:prstGeom prst="rect">
            <a:avLst/>
          </a:prstGeom>
        </p:spPr>
        <p:txBody>
          <a:bodyPr wrap="square" lIns="0" tIns="0" rIns="0" bIns="0" rtlCol="0">
            <a:noAutofit/>
          </a:bodyPr>
          <a:lstStyle/>
          <a:p>
            <a:pPr>
              <a:lnSpc>
                <a:spcPts val="526"/>
              </a:lnSpc>
              <a:spcBef>
                <a:spcPts val="25"/>
              </a:spcBef>
            </a:pPr>
            <a:endParaRPr sz="500"/>
          </a:p>
          <a:p>
            <a:pPr>
              <a:lnSpc>
                <a:spcPts val="1898"/>
              </a:lnSpc>
              <a:spcBef>
                <a:spcPts val="971"/>
              </a:spcBef>
            </a:pPr>
            <a:r>
              <a:rPr sz="2600" baseline="-4348" dirty="0" smtClean="0">
                <a:solidFill>
                  <a:srgbClr val="3232CC"/>
                </a:solidFill>
                <a:latin typeface="Arial"/>
                <a:cs typeface="Arial"/>
              </a:rPr>
              <a:t>c</a:t>
            </a:r>
            <a:endParaRPr>
              <a:latin typeface="Arial"/>
              <a:cs typeface="Arial"/>
            </a:endParaRPr>
          </a:p>
        </p:txBody>
      </p:sp>
      <p:sp>
        <p:nvSpPr>
          <p:cNvPr id="149" name="object 149"/>
          <p:cNvSpPr txBox="1"/>
          <p:nvPr/>
        </p:nvSpPr>
        <p:spPr>
          <a:xfrm>
            <a:off x="6377673" y="316736"/>
            <a:ext cx="149865" cy="437067"/>
          </a:xfrm>
          <a:prstGeom prst="rect">
            <a:avLst/>
          </a:prstGeom>
        </p:spPr>
        <p:txBody>
          <a:bodyPr wrap="square" lIns="0" tIns="0" rIns="0" bIns="0" rtlCol="0">
            <a:noAutofit/>
          </a:bodyPr>
          <a:lstStyle/>
          <a:p>
            <a:pPr marL="22271">
              <a:lnSpc>
                <a:spcPts val="877"/>
              </a:lnSpc>
            </a:pPr>
            <a:endParaRPr sz="900"/>
          </a:p>
        </p:txBody>
      </p:sp>
      <p:sp>
        <p:nvSpPr>
          <p:cNvPr id="148" name="object 148"/>
          <p:cNvSpPr txBox="1"/>
          <p:nvPr/>
        </p:nvSpPr>
        <p:spPr>
          <a:xfrm>
            <a:off x="6527539" y="316736"/>
            <a:ext cx="151169" cy="437067"/>
          </a:xfrm>
          <a:prstGeom prst="rect">
            <a:avLst/>
          </a:prstGeom>
        </p:spPr>
        <p:txBody>
          <a:bodyPr wrap="square" lIns="0" tIns="0" rIns="0" bIns="0" rtlCol="0">
            <a:noAutofit/>
          </a:bodyPr>
          <a:lstStyle/>
          <a:p>
            <a:pPr marL="22271">
              <a:lnSpc>
                <a:spcPts val="877"/>
              </a:lnSpc>
            </a:pPr>
            <a:endParaRPr sz="900"/>
          </a:p>
        </p:txBody>
      </p:sp>
      <p:sp>
        <p:nvSpPr>
          <p:cNvPr id="147" name="object 147"/>
          <p:cNvSpPr txBox="1"/>
          <p:nvPr/>
        </p:nvSpPr>
        <p:spPr>
          <a:xfrm>
            <a:off x="6678709" y="316736"/>
            <a:ext cx="149865" cy="437067"/>
          </a:xfrm>
          <a:prstGeom prst="rect">
            <a:avLst/>
          </a:prstGeom>
        </p:spPr>
        <p:txBody>
          <a:bodyPr wrap="square" lIns="0" tIns="0" rIns="0" bIns="0" rtlCol="0">
            <a:noAutofit/>
          </a:bodyPr>
          <a:lstStyle/>
          <a:p>
            <a:pPr>
              <a:lnSpc>
                <a:spcPts val="526"/>
              </a:lnSpc>
              <a:spcBef>
                <a:spcPts val="25"/>
              </a:spcBef>
            </a:pPr>
            <a:endParaRPr sz="500"/>
          </a:p>
          <a:p>
            <a:pPr>
              <a:lnSpc>
                <a:spcPts val="1898"/>
              </a:lnSpc>
              <a:spcBef>
                <a:spcPts val="971"/>
              </a:spcBef>
            </a:pPr>
            <a:r>
              <a:rPr sz="2600" baseline="-4348" dirty="0" smtClean="0">
                <a:solidFill>
                  <a:srgbClr val="3232CC"/>
                </a:solidFill>
                <a:latin typeface="Arial"/>
                <a:cs typeface="Arial"/>
              </a:rPr>
              <a:t>h</a:t>
            </a:r>
            <a:endParaRPr>
              <a:latin typeface="Arial"/>
              <a:cs typeface="Arial"/>
            </a:endParaRPr>
          </a:p>
        </p:txBody>
      </p:sp>
      <p:sp>
        <p:nvSpPr>
          <p:cNvPr id="146" name="object 146"/>
          <p:cNvSpPr txBox="1"/>
          <p:nvPr/>
        </p:nvSpPr>
        <p:spPr>
          <a:xfrm>
            <a:off x="6828575" y="316736"/>
            <a:ext cx="151168" cy="437067"/>
          </a:xfrm>
          <a:prstGeom prst="rect">
            <a:avLst/>
          </a:prstGeom>
        </p:spPr>
        <p:txBody>
          <a:bodyPr wrap="square" lIns="0" tIns="0" rIns="0" bIns="0" rtlCol="0">
            <a:noAutofit/>
          </a:bodyPr>
          <a:lstStyle/>
          <a:p>
            <a:pPr marL="22271">
              <a:lnSpc>
                <a:spcPts val="877"/>
              </a:lnSpc>
            </a:pPr>
            <a:endParaRPr sz="900"/>
          </a:p>
        </p:txBody>
      </p:sp>
      <p:sp>
        <p:nvSpPr>
          <p:cNvPr id="145" name="object 145"/>
          <p:cNvSpPr txBox="1"/>
          <p:nvPr/>
        </p:nvSpPr>
        <p:spPr>
          <a:xfrm>
            <a:off x="6979744" y="316736"/>
            <a:ext cx="202382" cy="437067"/>
          </a:xfrm>
          <a:prstGeom prst="rect">
            <a:avLst/>
          </a:prstGeom>
        </p:spPr>
        <p:txBody>
          <a:bodyPr wrap="square" lIns="0" tIns="0" rIns="0" bIns="0" rtlCol="0">
            <a:noAutofit/>
          </a:bodyPr>
          <a:lstStyle/>
          <a:p>
            <a:pPr marR="53849">
              <a:lnSpc>
                <a:spcPts val="526"/>
              </a:lnSpc>
              <a:spcBef>
                <a:spcPts val="25"/>
              </a:spcBef>
            </a:pPr>
            <a:endParaRPr sz="500"/>
          </a:p>
          <a:p>
            <a:pPr>
              <a:lnSpc>
                <a:spcPts val="1898"/>
              </a:lnSpc>
              <a:spcBef>
                <a:spcPts val="971"/>
              </a:spcBef>
            </a:pPr>
            <a:r>
              <a:rPr sz="2600" baseline="-4348" dirty="0" smtClean="0">
                <a:solidFill>
                  <a:srgbClr val="3232CC"/>
                </a:solidFill>
                <a:latin typeface="Arial"/>
                <a:cs typeface="Arial"/>
              </a:rPr>
              <a:t>d'</a:t>
            </a:r>
            <a:endParaRPr>
              <a:latin typeface="Arial"/>
              <a:cs typeface="Arial"/>
            </a:endParaRPr>
          </a:p>
        </p:txBody>
      </p:sp>
      <p:sp>
        <p:nvSpPr>
          <p:cNvPr id="144" name="object 144"/>
          <p:cNvSpPr txBox="1"/>
          <p:nvPr/>
        </p:nvSpPr>
        <p:spPr>
          <a:xfrm>
            <a:off x="7129609" y="316736"/>
            <a:ext cx="173698" cy="437067"/>
          </a:xfrm>
          <a:prstGeom prst="rect">
            <a:avLst/>
          </a:prstGeom>
        </p:spPr>
        <p:txBody>
          <a:bodyPr wrap="square" lIns="0" tIns="0" rIns="0" bIns="0" rtlCol="0">
            <a:noAutofit/>
          </a:bodyPr>
          <a:lstStyle/>
          <a:p>
            <a:pPr marR="24436">
              <a:lnSpc>
                <a:spcPts val="526"/>
              </a:lnSpc>
              <a:spcBef>
                <a:spcPts val="25"/>
              </a:spcBef>
            </a:pPr>
            <a:endParaRPr sz="500"/>
          </a:p>
          <a:p>
            <a:pPr marL="9355">
              <a:lnSpc>
                <a:spcPts val="1898"/>
              </a:lnSpc>
              <a:spcBef>
                <a:spcPts val="971"/>
              </a:spcBef>
            </a:pPr>
            <a:r>
              <a:rPr sz="2600" baseline="-4348" dirty="0" smtClean="0">
                <a:solidFill>
                  <a:srgbClr val="3232CC"/>
                </a:solidFill>
                <a:latin typeface="Arial"/>
                <a:cs typeface="Arial"/>
              </a:rPr>
              <a:t>a</a:t>
            </a:r>
            <a:endParaRPr>
              <a:latin typeface="Arial"/>
              <a:cs typeface="Arial"/>
            </a:endParaRPr>
          </a:p>
        </p:txBody>
      </p:sp>
      <p:sp>
        <p:nvSpPr>
          <p:cNvPr id="143" name="object 143"/>
          <p:cNvSpPr txBox="1"/>
          <p:nvPr/>
        </p:nvSpPr>
        <p:spPr>
          <a:xfrm>
            <a:off x="7279475" y="316736"/>
            <a:ext cx="151169" cy="437067"/>
          </a:xfrm>
          <a:prstGeom prst="rect">
            <a:avLst/>
          </a:prstGeom>
        </p:spPr>
        <p:txBody>
          <a:bodyPr wrap="square" lIns="0" tIns="0" rIns="0" bIns="0" rtlCol="0">
            <a:noAutofit/>
          </a:bodyPr>
          <a:lstStyle/>
          <a:p>
            <a:pPr marL="22271">
              <a:lnSpc>
                <a:spcPts val="877"/>
              </a:lnSpc>
            </a:pPr>
            <a:endParaRPr sz="900"/>
          </a:p>
        </p:txBody>
      </p:sp>
      <p:sp>
        <p:nvSpPr>
          <p:cNvPr id="142" name="object 142"/>
          <p:cNvSpPr txBox="1"/>
          <p:nvPr/>
        </p:nvSpPr>
        <p:spPr>
          <a:xfrm>
            <a:off x="7430645" y="316736"/>
            <a:ext cx="149865" cy="437067"/>
          </a:xfrm>
          <a:prstGeom prst="rect">
            <a:avLst/>
          </a:prstGeom>
        </p:spPr>
        <p:txBody>
          <a:bodyPr wrap="square" lIns="0" tIns="0" rIns="0" bIns="0" rtlCol="0">
            <a:noAutofit/>
          </a:bodyPr>
          <a:lstStyle/>
          <a:p>
            <a:pPr marL="22271">
              <a:lnSpc>
                <a:spcPts val="877"/>
              </a:lnSpc>
            </a:pPr>
            <a:endParaRPr sz="900"/>
          </a:p>
        </p:txBody>
      </p:sp>
      <p:sp>
        <p:nvSpPr>
          <p:cNvPr id="141" name="object 141"/>
          <p:cNvSpPr txBox="1"/>
          <p:nvPr/>
        </p:nvSpPr>
        <p:spPr>
          <a:xfrm>
            <a:off x="7580511" y="316736"/>
            <a:ext cx="151168" cy="437067"/>
          </a:xfrm>
          <a:prstGeom prst="rect">
            <a:avLst/>
          </a:prstGeom>
        </p:spPr>
        <p:txBody>
          <a:bodyPr wrap="square" lIns="0" tIns="0" rIns="0" bIns="0" rtlCol="0">
            <a:noAutofit/>
          </a:bodyPr>
          <a:lstStyle/>
          <a:p>
            <a:pPr marL="22271">
              <a:lnSpc>
                <a:spcPts val="877"/>
              </a:lnSpc>
            </a:pPr>
            <a:endParaRPr sz="900"/>
          </a:p>
        </p:txBody>
      </p:sp>
      <p:sp>
        <p:nvSpPr>
          <p:cNvPr id="140" name="object 140"/>
          <p:cNvSpPr txBox="1"/>
          <p:nvPr/>
        </p:nvSpPr>
        <p:spPr>
          <a:xfrm>
            <a:off x="7731680" y="316736"/>
            <a:ext cx="149866" cy="5626557"/>
          </a:xfrm>
          <a:prstGeom prst="rect">
            <a:avLst/>
          </a:prstGeom>
        </p:spPr>
        <p:txBody>
          <a:bodyPr wrap="square" lIns="0" tIns="0" rIns="0" bIns="0" rtlCol="0">
            <a:noAutofit/>
          </a:bodyPr>
          <a:lstStyle/>
          <a:p>
            <a:pPr marL="22271">
              <a:lnSpc>
                <a:spcPts val="877"/>
              </a:lnSpc>
            </a:pPr>
            <a:endParaRPr sz="900"/>
          </a:p>
        </p:txBody>
      </p:sp>
      <p:sp>
        <p:nvSpPr>
          <p:cNvPr id="139" name="object 139"/>
          <p:cNvSpPr txBox="1"/>
          <p:nvPr/>
        </p:nvSpPr>
        <p:spPr>
          <a:xfrm>
            <a:off x="3070194" y="593361"/>
            <a:ext cx="69069" cy="1399723"/>
          </a:xfrm>
          <a:prstGeom prst="rect">
            <a:avLst/>
          </a:prstGeom>
        </p:spPr>
        <p:txBody>
          <a:bodyPr wrap="square" lIns="0" tIns="0" rIns="0" bIns="0" rtlCol="0">
            <a:noAutofit/>
          </a:bodyPr>
          <a:lstStyle/>
          <a:p>
            <a:pPr marL="22271">
              <a:lnSpc>
                <a:spcPts val="877"/>
              </a:lnSpc>
            </a:pPr>
            <a:endParaRPr sz="900"/>
          </a:p>
        </p:txBody>
      </p:sp>
      <p:sp>
        <p:nvSpPr>
          <p:cNvPr id="138" name="object 138"/>
          <p:cNvSpPr txBox="1"/>
          <p:nvPr/>
        </p:nvSpPr>
        <p:spPr>
          <a:xfrm>
            <a:off x="3139264" y="593361"/>
            <a:ext cx="80796" cy="1399723"/>
          </a:xfrm>
          <a:prstGeom prst="rect">
            <a:avLst/>
          </a:prstGeom>
        </p:spPr>
        <p:txBody>
          <a:bodyPr wrap="square" lIns="0" tIns="0" rIns="0" bIns="0" rtlCol="0">
            <a:noAutofit/>
          </a:bodyPr>
          <a:lstStyle/>
          <a:p>
            <a:pPr marL="22271">
              <a:lnSpc>
                <a:spcPts val="877"/>
              </a:lnSpc>
            </a:pPr>
            <a:endParaRPr sz="900"/>
          </a:p>
        </p:txBody>
      </p:sp>
      <p:sp>
        <p:nvSpPr>
          <p:cNvPr id="137" name="object 137"/>
          <p:cNvSpPr txBox="1"/>
          <p:nvPr/>
        </p:nvSpPr>
        <p:spPr>
          <a:xfrm>
            <a:off x="5776905" y="593361"/>
            <a:ext cx="33883" cy="3793914"/>
          </a:xfrm>
          <a:prstGeom prst="rect">
            <a:avLst/>
          </a:prstGeom>
        </p:spPr>
        <p:txBody>
          <a:bodyPr wrap="square" lIns="0" tIns="0" rIns="0" bIns="0" rtlCol="0">
            <a:noAutofit/>
          </a:bodyPr>
          <a:lstStyle/>
          <a:p>
            <a:pPr marL="22271">
              <a:lnSpc>
                <a:spcPts val="877"/>
              </a:lnSpc>
            </a:pPr>
            <a:endParaRPr sz="900"/>
          </a:p>
        </p:txBody>
      </p:sp>
      <p:sp>
        <p:nvSpPr>
          <p:cNvPr id="136" name="object 136"/>
          <p:cNvSpPr txBox="1"/>
          <p:nvPr/>
        </p:nvSpPr>
        <p:spPr>
          <a:xfrm flipH="1">
            <a:off x="5765068" y="593361"/>
            <a:ext cx="45719" cy="3793914"/>
          </a:xfrm>
          <a:prstGeom prst="rect">
            <a:avLst/>
          </a:prstGeom>
        </p:spPr>
        <p:txBody>
          <a:bodyPr wrap="square" lIns="0" tIns="0" rIns="0" bIns="0" rtlCol="0">
            <a:noAutofit/>
          </a:bodyPr>
          <a:lstStyle/>
          <a:p>
            <a:pPr marL="22271">
              <a:lnSpc>
                <a:spcPts val="877"/>
              </a:lnSpc>
            </a:pPr>
            <a:endParaRPr sz="900"/>
          </a:p>
        </p:txBody>
      </p:sp>
      <p:sp>
        <p:nvSpPr>
          <p:cNvPr id="135" name="object 135"/>
          <p:cNvSpPr txBox="1"/>
          <p:nvPr/>
        </p:nvSpPr>
        <p:spPr>
          <a:xfrm>
            <a:off x="663219" y="676348"/>
            <a:ext cx="602070" cy="88520"/>
          </a:xfrm>
          <a:prstGeom prst="rect">
            <a:avLst/>
          </a:prstGeom>
        </p:spPr>
        <p:txBody>
          <a:bodyPr wrap="square" lIns="0" tIns="0" rIns="0" bIns="0" rtlCol="0">
            <a:noAutofit/>
          </a:bodyPr>
          <a:lstStyle/>
          <a:p>
            <a:pPr marL="22271">
              <a:lnSpc>
                <a:spcPts val="658"/>
              </a:lnSpc>
              <a:spcBef>
                <a:spcPts val="16"/>
              </a:spcBef>
            </a:pPr>
            <a:endParaRPr sz="700"/>
          </a:p>
        </p:txBody>
      </p:sp>
      <p:sp>
        <p:nvSpPr>
          <p:cNvPr id="134" name="object 134"/>
          <p:cNvSpPr txBox="1"/>
          <p:nvPr/>
        </p:nvSpPr>
        <p:spPr>
          <a:xfrm>
            <a:off x="663218" y="764868"/>
            <a:ext cx="751935" cy="150761"/>
          </a:xfrm>
          <a:prstGeom prst="rect">
            <a:avLst/>
          </a:prstGeom>
        </p:spPr>
        <p:txBody>
          <a:bodyPr wrap="square" lIns="0" tIns="0" rIns="0" bIns="0" rtlCol="0">
            <a:noAutofit/>
          </a:bodyPr>
          <a:lstStyle/>
          <a:p>
            <a:pPr marL="22271">
              <a:lnSpc>
                <a:spcPts val="877"/>
              </a:lnSpc>
            </a:pPr>
            <a:endParaRPr sz="900"/>
          </a:p>
        </p:txBody>
      </p:sp>
      <p:sp>
        <p:nvSpPr>
          <p:cNvPr id="133" name="object 133"/>
          <p:cNvSpPr txBox="1"/>
          <p:nvPr/>
        </p:nvSpPr>
        <p:spPr>
          <a:xfrm>
            <a:off x="1415153" y="764868"/>
            <a:ext cx="151168" cy="150761"/>
          </a:xfrm>
          <a:prstGeom prst="rect">
            <a:avLst/>
          </a:prstGeom>
        </p:spPr>
        <p:txBody>
          <a:bodyPr wrap="square" lIns="0" tIns="0" rIns="0" bIns="0" rtlCol="0">
            <a:noAutofit/>
          </a:bodyPr>
          <a:lstStyle/>
          <a:p>
            <a:pPr marL="22271">
              <a:lnSpc>
                <a:spcPts val="877"/>
              </a:lnSpc>
            </a:pPr>
            <a:endParaRPr sz="900"/>
          </a:p>
        </p:txBody>
      </p:sp>
      <p:sp>
        <p:nvSpPr>
          <p:cNvPr id="132" name="object 132"/>
          <p:cNvSpPr txBox="1"/>
          <p:nvPr/>
        </p:nvSpPr>
        <p:spPr>
          <a:xfrm>
            <a:off x="1566322" y="764868"/>
            <a:ext cx="149866" cy="271093"/>
          </a:xfrm>
          <a:prstGeom prst="rect">
            <a:avLst/>
          </a:prstGeom>
        </p:spPr>
        <p:txBody>
          <a:bodyPr wrap="square" lIns="0" tIns="0" rIns="0" bIns="0" rtlCol="0">
            <a:noAutofit/>
          </a:bodyPr>
          <a:lstStyle/>
          <a:p>
            <a:pPr marL="22271">
              <a:lnSpc>
                <a:spcPts val="877"/>
              </a:lnSpc>
            </a:pPr>
            <a:endParaRPr sz="900"/>
          </a:p>
        </p:txBody>
      </p:sp>
      <p:sp>
        <p:nvSpPr>
          <p:cNvPr id="131" name="object 131"/>
          <p:cNvSpPr txBox="1"/>
          <p:nvPr/>
        </p:nvSpPr>
        <p:spPr>
          <a:xfrm>
            <a:off x="1716188" y="764868"/>
            <a:ext cx="151168" cy="390042"/>
          </a:xfrm>
          <a:prstGeom prst="rect">
            <a:avLst/>
          </a:prstGeom>
        </p:spPr>
        <p:txBody>
          <a:bodyPr wrap="square" lIns="0" tIns="0" rIns="0" bIns="0" rtlCol="0">
            <a:noAutofit/>
          </a:bodyPr>
          <a:lstStyle/>
          <a:p>
            <a:pPr marL="22271">
              <a:lnSpc>
                <a:spcPts val="877"/>
              </a:lnSpc>
            </a:pPr>
            <a:endParaRPr sz="900"/>
          </a:p>
        </p:txBody>
      </p:sp>
      <p:sp>
        <p:nvSpPr>
          <p:cNvPr id="130" name="object 130"/>
          <p:cNvSpPr txBox="1"/>
          <p:nvPr/>
        </p:nvSpPr>
        <p:spPr>
          <a:xfrm>
            <a:off x="1867357" y="764868"/>
            <a:ext cx="149866" cy="510374"/>
          </a:xfrm>
          <a:prstGeom prst="rect">
            <a:avLst/>
          </a:prstGeom>
        </p:spPr>
        <p:txBody>
          <a:bodyPr wrap="square" lIns="0" tIns="0" rIns="0" bIns="0" rtlCol="0">
            <a:noAutofit/>
          </a:bodyPr>
          <a:lstStyle/>
          <a:p>
            <a:pPr marL="22271">
              <a:lnSpc>
                <a:spcPts val="877"/>
              </a:lnSpc>
            </a:pPr>
            <a:endParaRPr sz="900"/>
          </a:p>
        </p:txBody>
      </p:sp>
      <p:sp>
        <p:nvSpPr>
          <p:cNvPr id="129" name="object 129"/>
          <p:cNvSpPr txBox="1"/>
          <p:nvPr/>
        </p:nvSpPr>
        <p:spPr>
          <a:xfrm>
            <a:off x="2017223" y="764868"/>
            <a:ext cx="149865" cy="629322"/>
          </a:xfrm>
          <a:prstGeom prst="rect">
            <a:avLst/>
          </a:prstGeom>
        </p:spPr>
        <p:txBody>
          <a:bodyPr wrap="square" lIns="0" tIns="0" rIns="0" bIns="0" rtlCol="0">
            <a:noAutofit/>
          </a:bodyPr>
          <a:lstStyle/>
          <a:p>
            <a:pPr marL="22271">
              <a:lnSpc>
                <a:spcPts val="877"/>
              </a:lnSpc>
            </a:pPr>
            <a:endParaRPr sz="900"/>
          </a:p>
        </p:txBody>
      </p:sp>
      <p:sp>
        <p:nvSpPr>
          <p:cNvPr id="128" name="object 128"/>
          <p:cNvSpPr txBox="1"/>
          <p:nvPr/>
        </p:nvSpPr>
        <p:spPr>
          <a:xfrm>
            <a:off x="2167089" y="764868"/>
            <a:ext cx="151169" cy="749654"/>
          </a:xfrm>
          <a:prstGeom prst="rect">
            <a:avLst/>
          </a:prstGeom>
        </p:spPr>
        <p:txBody>
          <a:bodyPr wrap="square" lIns="0" tIns="0" rIns="0" bIns="0" rtlCol="0">
            <a:noAutofit/>
          </a:bodyPr>
          <a:lstStyle/>
          <a:p>
            <a:pPr marL="22271">
              <a:lnSpc>
                <a:spcPts val="877"/>
              </a:lnSpc>
            </a:pPr>
            <a:endParaRPr sz="900"/>
          </a:p>
        </p:txBody>
      </p:sp>
      <p:sp>
        <p:nvSpPr>
          <p:cNvPr id="127" name="object 127"/>
          <p:cNvSpPr txBox="1"/>
          <p:nvPr/>
        </p:nvSpPr>
        <p:spPr>
          <a:xfrm>
            <a:off x="2318259" y="764868"/>
            <a:ext cx="149865" cy="868603"/>
          </a:xfrm>
          <a:prstGeom prst="rect">
            <a:avLst/>
          </a:prstGeom>
        </p:spPr>
        <p:txBody>
          <a:bodyPr wrap="square" lIns="0" tIns="0" rIns="0" bIns="0" rtlCol="0">
            <a:noAutofit/>
          </a:bodyPr>
          <a:lstStyle/>
          <a:p>
            <a:pPr marL="22271">
              <a:lnSpc>
                <a:spcPts val="877"/>
              </a:lnSpc>
            </a:pPr>
            <a:endParaRPr sz="900"/>
          </a:p>
        </p:txBody>
      </p:sp>
      <p:sp>
        <p:nvSpPr>
          <p:cNvPr id="126" name="object 126"/>
          <p:cNvSpPr txBox="1"/>
          <p:nvPr/>
        </p:nvSpPr>
        <p:spPr>
          <a:xfrm>
            <a:off x="2468124" y="764868"/>
            <a:ext cx="149866" cy="988935"/>
          </a:xfrm>
          <a:prstGeom prst="rect">
            <a:avLst/>
          </a:prstGeom>
        </p:spPr>
        <p:txBody>
          <a:bodyPr wrap="square" lIns="0" tIns="0" rIns="0" bIns="0" rtlCol="0">
            <a:noAutofit/>
          </a:bodyPr>
          <a:lstStyle/>
          <a:p>
            <a:pPr marL="22271">
              <a:lnSpc>
                <a:spcPts val="877"/>
              </a:lnSpc>
            </a:pPr>
            <a:endParaRPr sz="900"/>
          </a:p>
        </p:txBody>
      </p:sp>
      <p:sp>
        <p:nvSpPr>
          <p:cNvPr id="125" name="object 125"/>
          <p:cNvSpPr txBox="1"/>
          <p:nvPr/>
        </p:nvSpPr>
        <p:spPr>
          <a:xfrm>
            <a:off x="2617991" y="764868"/>
            <a:ext cx="151168" cy="1107884"/>
          </a:xfrm>
          <a:prstGeom prst="rect">
            <a:avLst/>
          </a:prstGeom>
        </p:spPr>
        <p:txBody>
          <a:bodyPr wrap="square" lIns="0" tIns="0" rIns="0" bIns="0" rtlCol="0">
            <a:noAutofit/>
          </a:bodyPr>
          <a:lstStyle/>
          <a:p>
            <a:pPr marL="22271">
              <a:lnSpc>
                <a:spcPts val="877"/>
              </a:lnSpc>
            </a:pPr>
            <a:endParaRPr sz="900"/>
          </a:p>
        </p:txBody>
      </p:sp>
      <p:sp>
        <p:nvSpPr>
          <p:cNvPr id="124" name="object 124"/>
          <p:cNvSpPr txBox="1"/>
          <p:nvPr/>
        </p:nvSpPr>
        <p:spPr>
          <a:xfrm>
            <a:off x="3670962" y="764868"/>
            <a:ext cx="151169" cy="1946058"/>
          </a:xfrm>
          <a:prstGeom prst="rect">
            <a:avLst/>
          </a:prstGeom>
        </p:spPr>
        <p:txBody>
          <a:bodyPr wrap="square" lIns="0" tIns="0" rIns="0" bIns="0" rtlCol="0">
            <a:noAutofit/>
          </a:bodyPr>
          <a:lstStyle/>
          <a:p>
            <a:pPr>
              <a:lnSpc>
                <a:spcPts val="526"/>
              </a:lnSpc>
              <a:spcBef>
                <a:spcPts val="27"/>
              </a:spcBef>
            </a:pPr>
            <a:endParaRPr sz="500"/>
          </a:p>
          <a:p>
            <a:pPr>
              <a:lnSpc>
                <a:spcPct val="95825"/>
              </a:lnSpc>
              <a:spcBef>
                <a:spcPts val="11398"/>
              </a:spcBef>
            </a:pPr>
            <a:r>
              <a:rPr sz="1600" dirty="0" smtClean="0">
                <a:latin typeface="Times New Roman"/>
                <a:cs typeface="Times New Roman"/>
              </a:rPr>
              <a:t>e</a:t>
            </a:r>
            <a:endParaRPr sz="1600">
              <a:latin typeface="Times New Roman"/>
              <a:cs typeface="Times New Roman"/>
            </a:endParaRPr>
          </a:p>
        </p:txBody>
      </p:sp>
      <p:sp>
        <p:nvSpPr>
          <p:cNvPr id="123" name="object 123"/>
          <p:cNvSpPr txBox="1"/>
          <p:nvPr/>
        </p:nvSpPr>
        <p:spPr>
          <a:xfrm>
            <a:off x="3822131" y="764868"/>
            <a:ext cx="149866" cy="2066390"/>
          </a:xfrm>
          <a:prstGeom prst="rect">
            <a:avLst/>
          </a:prstGeom>
        </p:spPr>
        <p:txBody>
          <a:bodyPr wrap="square" lIns="0" tIns="0" rIns="0" bIns="0" rtlCol="0">
            <a:noAutofit/>
          </a:bodyPr>
          <a:lstStyle/>
          <a:p>
            <a:pPr marL="22271">
              <a:lnSpc>
                <a:spcPts val="877"/>
              </a:lnSpc>
            </a:pPr>
            <a:endParaRPr sz="900"/>
          </a:p>
        </p:txBody>
      </p:sp>
      <p:sp>
        <p:nvSpPr>
          <p:cNvPr id="122" name="object 122"/>
          <p:cNvSpPr txBox="1"/>
          <p:nvPr/>
        </p:nvSpPr>
        <p:spPr>
          <a:xfrm>
            <a:off x="3971997" y="764868"/>
            <a:ext cx="169682" cy="2185339"/>
          </a:xfrm>
          <a:prstGeom prst="rect">
            <a:avLst/>
          </a:prstGeom>
        </p:spPr>
        <p:txBody>
          <a:bodyPr wrap="square" lIns="0" tIns="0" rIns="0" bIns="0" rtlCol="0">
            <a:noAutofit/>
          </a:bodyPr>
          <a:lstStyle/>
          <a:p>
            <a:pPr marR="20319">
              <a:lnSpc>
                <a:spcPts val="526"/>
              </a:lnSpc>
              <a:spcBef>
                <a:spcPts val="27"/>
              </a:spcBef>
            </a:pPr>
            <a:endParaRPr sz="500"/>
          </a:p>
          <a:p>
            <a:pPr>
              <a:lnSpc>
                <a:spcPct val="95825"/>
              </a:lnSpc>
              <a:spcBef>
                <a:spcPts val="11398"/>
              </a:spcBef>
            </a:pPr>
            <a:r>
              <a:rPr sz="1600" dirty="0" smtClean="0">
                <a:latin typeface="Times New Roman"/>
                <a:cs typeface="Times New Roman"/>
              </a:rPr>
              <a:t>w</a:t>
            </a:r>
            <a:endParaRPr sz="1600">
              <a:latin typeface="Times New Roman"/>
              <a:cs typeface="Times New Roman"/>
            </a:endParaRPr>
          </a:p>
        </p:txBody>
      </p:sp>
      <p:sp>
        <p:nvSpPr>
          <p:cNvPr id="121" name="object 121"/>
          <p:cNvSpPr txBox="1"/>
          <p:nvPr/>
        </p:nvSpPr>
        <p:spPr>
          <a:xfrm>
            <a:off x="4121863" y="764868"/>
            <a:ext cx="151169" cy="2305671"/>
          </a:xfrm>
          <a:prstGeom prst="rect">
            <a:avLst/>
          </a:prstGeom>
        </p:spPr>
        <p:txBody>
          <a:bodyPr wrap="square" lIns="0" tIns="0" rIns="0" bIns="0" rtlCol="0">
            <a:noAutofit/>
          </a:bodyPr>
          <a:lstStyle/>
          <a:p>
            <a:pPr marL="22271">
              <a:lnSpc>
                <a:spcPts val="877"/>
              </a:lnSpc>
            </a:pPr>
            <a:endParaRPr sz="900"/>
          </a:p>
        </p:txBody>
      </p:sp>
      <p:sp>
        <p:nvSpPr>
          <p:cNvPr id="120" name="object 120"/>
          <p:cNvSpPr txBox="1"/>
          <p:nvPr/>
        </p:nvSpPr>
        <p:spPr>
          <a:xfrm>
            <a:off x="4273032" y="764868"/>
            <a:ext cx="149866" cy="2424620"/>
          </a:xfrm>
          <a:prstGeom prst="rect">
            <a:avLst/>
          </a:prstGeom>
        </p:spPr>
        <p:txBody>
          <a:bodyPr wrap="square" lIns="0" tIns="0" rIns="0" bIns="0" rtlCol="0">
            <a:noAutofit/>
          </a:bodyPr>
          <a:lstStyle/>
          <a:p>
            <a:pPr marL="22271">
              <a:lnSpc>
                <a:spcPts val="877"/>
              </a:lnSpc>
            </a:pPr>
            <a:endParaRPr sz="900"/>
          </a:p>
        </p:txBody>
      </p:sp>
      <p:sp>
        <p:nvSpPr>
          <p:cNvPr id="119" name="object 119"/>
          <p:cNvSpPr txBox="1"/>
          <p:nvPr/>
        </p:nvSpPr>
        <p:spPr>
          <a:xfrm>
            <a:off x="4422898" y="764868"/>
            <a:ext cx="149866" cy="2544952"/>
          </a:xfrm>
          <a:prstGeom prst="rect">
            <a:avLst/>
          </a:prstGeom>
        </p:spPr>
        <p:txBody>
          <a:bodyPr wrap="square" lIns="0" tIns="0" rIns="0" bIns="0" rtlCol="0">
            <a:noAutofit/>
          </a:bodyPr>
          <a:lstStyle/>
          <a:p>
            <a:pPr marL="22271">
              <a:lnSpc>
                <a:spcPts val="877"/>
              </a:lnSpc>
            </a:pPr>
            <a:endParaRPr sz="900"/>
          </a:p>
        </p:txBody>
      </p:sp>
      <p:sp>
        <p:nvSpPr>
          <p:cNvPr id="118" name="object 118"/>
          <p:cNvSpPr txBox="1"/>
          <p:nvPr/>
        </p:nvSpPr>
        <p:spPr>
          <a:xfrm>
            <a:off x="4572765" y="764868"/>
            <a:ext cx="151168" cy="2663901"/>
          </a:xfrm>
          <a:prstGeom prst="rect">
            <a:avLst/>
          </a:prstGeom>
        </p:spPr>
        <p:txBody>
          <a:bodyPr wrap="square" lIns="0" tIns="0" rIns="0" bIns="0" rtlCol="0">
            <a:noAutofit/>
          </a:bodyPr>
          <a:lstStyle/>
          <a:p>
            <a:pPr marL="22271">
              <a:lnSpc>
                <a:spcPts val="877"/>
              </a:lnSpc>
            </a:pPr>
            <a:endParaRPr sz="900"/>
          </a:p>
        </p:txBody>
      </p:sp>
      <p:sp>
        <p:nvSpPr>
          <p:cNvPr id="117" name="object 117"/>
          <p:cNvSpPr txBox="1"/>
          <p:nvPr/>
        </p:nvSpPr>
        <p:spPr>
          <a:xfrm>
            <a:off x="4723934" y="764868"/>
            <a:ext cx="149866" cy="2784233"/>
          </a:xfrm>
          <a:prstGeom prst="rect">
            <a:avLst/>
          </a:prstGeom>
        </p:spPr>
        <p:txBody>
          <a:bodyPr wrap="square" lIns="0" tIns="0" rIns="0" bIns="0" rtlCol="0">
            <a:noAutofit/>
          </a:bodyPr>
          <a:lstStyle/>
          <a:p>
            <a:pPr marL="22271">
              <a:lnSpc>
                <a:spcPts val="877"/>
              </a:lnSpc>
            </a:pPr>
            <a:endParaRPr sz="900"/>
          </a:p>
        </p:txBody>
      </p:sp>
      <p:sp>
        <p:nvSpPr>
          <p:cNvPr id="116" name="object 116"/>
          <p:cNvSpPr txBox="1"/>
          <p:nvPr/>
        </p:nvSpPr>
        <p:spPr>
          <a:xfrm>
            <a:off x="4873800" y="764868"/>
            <a:ext cx="151169" cy="2904565"/>
          </a:xfrm>
          <a:prstGeom prst="rect">
            <a:avLst/>
          </a:prstGeom>
        </p:spPr>
        <p:txBody>
          <a:bodyPr wrap="square" lIns="0" tIns="0" rIns="0" bIns="0" rtlCol="0">
            <a:noAutofit/>
          </a:bodyPr>
          <a:lstStyle/>
          <a:p>
            <a:pPr marL="22271">
              <a:lnSpc>
                <a:spcPts val="877"/>
              </a:lnSpc>
            </a:pPr>
            <a:endParaRPr sz="900"/>
          </a:p>
        </p:txBody>
      </p:sp>
      <p:sp>
        <p:nvSpPr>
          <p:cNvPr id="115" name="object 115"/>
          <p:cNvSpPr txBox="1"/>
          <p:nvPr/>
        </p:nvSpPr>
        <p:spPr>
          <a:xfrm>
            <a:off x="6227807" y="753803"/>
            <a:ext cx="149865" cy="276625"/>
          </a:xfrm>
          <a:prstGeom prst="rect">
            <a:avLst/>
          </a:prstGeom>
        </p:spPr>
        <p:txBody>
          <a:bodyPr wrap="square" lIns="0" tIns="0" rIns="0" bIns="0" rtlCol="0">
            <a:noAutofit/>
          </a:bodyPr>
          <a:lstStyle/>
          <a:p>
            <a:pPr>
              <a:lnSpc>
                <a:spcPts val="1898"/>
              </a:lnSpc>
              <a:spcBef>
                <a:spcPts val="301"/>
              </a:spcBef>
            </a:pPr>
            <a:r>
              <a:rPr sz="2600" baseline="-4348" dirty="0" smtClean="0">
                <a:solidFill>
                  <a:srgbClr val="3232CC"/>
                </a:solidFill>
                <a:latin typeface="Arial"/>
                <a:cs typeface="Arial"/>
              </a:rPr>
              <a:t>a</a:t>
            </a:r>
            <a:endParaRPr>
              <a:latin typeface="Arial"/>
              <a:cs typeface="Arial"/>
            </a:endParaRPr>
          </a:p>
        </p:txBody>
      </p:sp>
      <p:sp>
        <p:nvSpPr>
          <p:cNvPr id="114" name="object 114"/>
          <p:cNvSpPr txBox="1"/>
          <p:nvPr/>
        </p:nvSpPr>
        <p:spPr>
          <a:xfrm>
            <a:off x="6377673" y="753803"/>
            <a:ext cx="149865" cy="276625"/>
          </a:xfrm>
          <a:prstGeom prst="rect">
            <a:avLst/>
          </a:prstGeom>
        </p:spPr>
        <p:txBody>
          <a:bodyPr wrap="square" lIns="0" tIns="0" rIns="0" bIns="0" rtlCol="0">
            <a:noAutofit/>
          </a:bodyPr>
          <a:lstStyle/>
          <a:p>
            <a:pPr marL="22271">
              <a:lnSpc>
                <a:spcPts val="877"/>
              </a:lnSpc>
            </a:pPr>
            <a:endParaRPr sz="900"/>
          </a:p>
        </p:txBody>
      </p:sp>
      <p:sp>
        <p:nvSpPr>
          <p:cNvPr id="113" name="object 113"/>
          <p:cNvSpPr txBox="1"/>
          <p:nvPr/>
        </p:nvSpPr>
        <p:spPr>
          <a:xfrm>
            <a:off x="6527539" y="753803"/>
            <a:ext cx="151169" cy="276625"/>
          </a:xfrm>
          <a:prstGeom prst="rect">
            <a:avLst/>
          </a:prstGeom>
        </p:spPr>
        <p:txBody>
          <a:bodyPr wrap="square" lIns="0" tIns="0" rIns="0" bIns="0" rtlCol="0">
            <a:noAutofit/>
          </a:bodyPr>
          <a:lstStyle/>
          <a:p>
            <a:pPr marL="22271">
              <a:lnSpc>
                <a:spcPts val="877"/>
              </a:lnSpc>
            </a:pPr>
            <a:endParaRPr sz="900"/>
          </a:p>
        </p:txBody>
      </p:sp>
      <p:sp>
        <p:nvSpPr>
          <p:cNvPr id="112" name="object 112"/>
          <p:cNvSpPr txBox="1"/>
          <p:nvPr/>
        </p:nvSpPr>
        <p:spPr>
          <a:xfrm>
            <a:off x="6678709" y="753803"/>
            <a:ext cx="149865" cy="276625"/>
          </a:xfrm>
          <a:prstGeom prst="rect">
            <a:avLst/>
          </a:prstGeom>
        </p:spPr>
        <p:txBody>
          <a:bodyPr wrap="square" lIns="0" tIns="0" rIns="0" bIns="0" rtlCol="0">
            <a:noAutofit/>
          </a:bodyPr>
          <a:lstStyle/>
          <a:p>
            <a:pPr marL="22271">
              <a:lnSpc>
                <a:spcPts val="877"/>
              </a:lnSpc>
            </a:pPr>
            <a:endParaRPr sz="900"/>
          </a:p>
        </p:txBody>
      </p:sp>
      <p:sp>
        <p:nvSpPr>
          <p:cNvPr id="111" name="object 111"/>
          <p:cNvSpPr txBox="1"/>
          <p:nvPr/>
        </p:nvSpPr>
        <p:spPr>
          <a:xfrm>
            <a:off x="6828575" y="753803"/>
            <a:ext cx="151168" cy="276625"/>
          </a:xfrm>
          <a:prstGeom prst="rect">
            <a:avLst/>
          </a:prstGeom>
        </p:spPr>
        <p:txBody>
          <a:bodyPr wrap="square" lIns="0" tIns="0" rIns="0" bIns="0" rtlCol="0">
            <a:noAutofit/>
          </a:bodyPr>
          <a:lstStyle/>
          <a:p>
            <a:pPr marL="22271">
              <a:lnSpc>
                <a:spcPts val="877"/>
              </a:lnSpc>
            </a:pPr>
            <a:endParaRPr sz="900"/>
          </a:p>
        </p:txBody>
      </p:sp>
      <p:sp>
        <p:nvSpPr>
          <p:cNvPr id="110" name="object 110"/>
          <p:cNvSpPr txBox="1"/>
          <p:nvPr/>
        </p:nvSpPr>
        <p:spPr>
          <a:xfrm>
            <a:off x="6979743" y="753803"/>
            <a:ext cx="149866" cy="276625"/>
          </a:xfrm>
          <a:prstGeom prst="rect">
            <a:avLst/>
          </a:prstGeom>
        </p:spPr>
        <p:txBody>
          <a:bodyPr wrap="square" lIns="0" tIns="0" rIns="0" bIns="0" rtlCol="0">
            <a:noAutofit/>
          </a:bodyPr>
          <a:lstStyle/>
          <a:p>
            <a:pPr marL="22271">
              <a:lnSpc>
                <a:spcPts val="877"/>
              </a:lnSpc>
            </a:pPr>
            <a:endParaRPr sz="900"/>
          </a:p>
        </p:txBody>
      </p:sp>
      <p:sp>
        <p:nvSpPr>
          <p:cNvPr id="109" name="object 109"/>
          <p:cNvSpPr txBox="1"/>
          <p:nvPr/>
        </p:nvSpPr>
        <p:spPr>
          <a:xfrm>
            <a:off x="7129610" y="753803"/>
            <a:ext cx="149865" cy="276625"/>
          </a:xfrm>
          <a:prstGeom prst="rect">
            <a:avLst/>
          </a:prstGeom>
        </p:spPr>
        <p:txBody>
          <a:bodyPr wrap="square" lIns="0" tIns="0" rIns="0" bIns="0" rtlCol="0">
            <a:noAutofit/>
          </a:bodyPr>
          <a:lstStyle/>
          <a:p>
            <a:pPr marL="22271">
              <a:lnSpc>
                <a:spcPts val="877"/>
              </a:lnSpc>
            </a:pPr>
            <a:endParaRPr sz="900"/>
          </a:p>
        </p:txBody>
      </p:sp>
      <p:sp>
        <p:nvSpPr>
          <p:cNvPr id="108" name="object 108"/>
          <p:cNvSpPr txBox="1"/>
          <p:nvPr/>
        </p:nvSpPr>
        <p:spPr>
          <a:xfrm>
            <a:off x="7279475" y="753803"/>
            <a:ext cx="151169" cy="276625"/>
          </a:xfrm>
          <a:prstGeom prst="rect">
            <a:avLst/>
          </a:prstGeom>
        </p:spPr>
        <p:txBody>
          <a:bodyPr wrap="square" lIns="0" tIns="0" rIns="0" bIns="0" rtlCol="0">
            <a:noAutofit/>
          </a:bodyPr>
          <a:lstStyle/>
          <a:p>
            <a:pPr marL="22271">
              <a:lnSpc>
                <a:spcPts val="877"/>
              </a:lnSpc>
            </a:pPr>
            <a:endParaRPr sz="900"/>
          </a:p>
        </p:txBody>
      </p:sp>
      <p:sp>
        <p:nvSpPr>
          <p:cNvPr id="107" name="object 107"/>
          <p:cNvSpPr txBox="1"/>
          <p:nvPr/>
        </p:nvSpPr>
        <p:spPr>
          <a:xfrm>
            <a:off x="7430645" y="753803"/>
            <a:ext cx="149865" cy="4950208"/>
          </a:xfrm>
          <a:prstGeom prst="rect">
            <a:avLst/>
          </a:prstGeom>
        </p:spPr>
        <p:txBody>
          <a:bodyPr wrap="square" lIns="0" tIns="0" rIns="0" bIns="0" rtlCol="0">
            <a:noAutofit/>
          </a:bodyPr>
          <a:lstStyle/>
          <a:p>
            <a:pPr marL="22271">
              <a:lnSpc>
                <a:spcPts val="877"/>
              </a:lnSpc>
            </a:pPr>
            <a:endParaRPr sz="900"/>
          </a:p>
        </p:txBody>
      </p:sp>
      <p:sp>
        <p:nvSpPr>
          <p:cNvPr id="106" name="object 106"/>
          <p:cNvSpPr txBox="1"/>
          <p:nvPr/>
        </p:nvSpPr>
        <p:spPr>
          <a:xfrm>
            <a:off x="7580511" y="753803"/>
            <a:ext cx="151168" cy="5069157"/>
          </a:xfrm>
          <a:prstGeom prst="rect">
            <a:avLst/>
          </a:prstGeom>
        </p:spPr>
        <p:txBody>
          <a:bodyPr wrap="square" lIns="0" tIns="0" rIns="0" bIns="0" rtlCol="0">
            <a:noAutofit/>
          </a:bodyPr>
          <a:lstStyle/>
          <a:p>
            <a:pPr marL="22271">
              <a:lnSpc>
                <a:spcPts val="877"/>
              </a:lnSpc>
            </a:pPr>
            <a:endParaRPr sz="900"/>
          </a:p>
        </p:txBody>
      </p:sp>
      <p:sp>
        <p:nvSpPr>
          <p:cNvPr id="105" name="object 105"/>
          <p:cNvSpPr txBox="1"/>
          <p:nvPr/>
        </p:nvSpPr>
        <p:spPr>
          <a:xfrm>
            <a:off x="663219" y="915630"/>
            <a:ext cx="903102" cy="120331"/>
          </a:xfrm>
          <a:prstGeom prst="rect">
            <a:avLst/>
          </a:prstGeom>
        </p:spPr>
        <p:txBody>
          <a:bodyPr wrap="square" lIns="0" tIns="0" rIns="0" bIns="0" rtlCol="0">
            <a:noAutofit/>
          </a:bodyPr>
          <a:lstStyle/>
          <a:p>
            <a:pPr marL="22271">
              <a:lnSpc>
                <a:spcPts val="877"/>
              </a:lnSpc>
            </a:pPr>
            <a:endParaRPr sz="900"/>
          </a:p>
        </p:txBody>
      </p:sp>
      <p:sp>
        <p:nvSpPr>
          <p:cNvPr id="104" name="object 104"/>
          <p:cNvSpPr txBox="1"/>
          <p:nvPr/>
        </p:nvSpPr>
        <p:spPr>
          <a:xfrm>
            <a:off x="663219" y="1035962"/>
            <a:ext cx="1052968" cy="118948"/>
          </a:xfrm>
          <a:prstGeom prst="rect">
            <a:avLst/>
          </a:prstGeom>
        </p:spPr>
        <p:txBody>
          <a:bodyPr wrap="square" lIns="0" tIns="0" rIns="0" bIns="0" rtlCol="0">
            <a:noAutofit/>
          </a:bodyPr>
          <a:lstStyle/>
          <a:p>
            <a:pPr marL="22271">
              <a:lnSpc>
                <a:spcPts val="877"/>
              </a:lnSpc>
            </a:pPr>
            <a:endParaRPr sz="900"/>
          </a:p>
        </p:txBody>
      </p:sp>
      <p:sp>
        <p:nvSpPr>
          <p:cNvPr id="103" name="object 103"/>
          <p:cNvSpPr txBox="1"/>
          <p:nvPr/>
        </p:nvSpPr>
        <p:spPr>
          <a:xfrm>
            <a:off x="6227807" y="1030428"/>
            <a:ext cx="149865" cy="3715076"/>
          </a:xfrm>
          <a:prstGeom prst="rect">
            <a:avLst/>
          </a:prstGeom>
        </p:spPr>
        <p:txBody>
          <a:bodyPr wrap="square" lIns="0" tIns="0" rIns="0" bIns="0" rtlCol="0">
            <a:noAutofit/>
          </a:bodyPr>
          <a:lstStyle/>
          <a:p>
            <a:pPr>
              <a:lnSpc>
                <a:spcPts val="877"/>
              </a:lnSpc>
            </a:pPr>
            <a:endParaRPr sz="900"/>
          </a:p>
          <a:p>
            <a:pPr marL="21391">
              <a:lnSpc>
                <a:spcPct val="95825"/>
              </a:lnSpc>
              <a:spcBef>
                <a:spcPts val="16689"/>
              </a:spcBef>
            </a:pPr>
            <a:r>
              <a:rPr sz="1400" dirty="0" smtClean="0">
                <a:solidFill>
                  <a:srgbClr val="3232CC"/>
                </a:solidFill>
                <a:latin typeface="Times New Roman"/>
                <a:cs typeface="Times New Roman"/>
              </a:rPr>
              <a:t>s</a:t>
            </a:r>
            <a:endParaRPr sz="1400">
              <a:latin typeface="Times New Roman"/>
              <a:cs typeface="Times New Roman"/>
            </a:endParaRPr>
          </a:p>
        </p:txBody>
      </p:sp>
      <p:sp>
        <p:nvSpPr>
          <p:cNvPr id="102" name="object 102"/>
          <p:cNvSpPr txBox="1"/>
          <p:nvPr/>
        </p:nvSpPr>
        <p:spPr>
          <a:xfrm>
            <a:off x="6377673" y="1030428"/>
            <a:ext cx="149865" cy="3835409"/>
          </a:xfrm>
          <a:prstGeom prst="rect">
            <a:avLst/>
          </a:prstGeom>
        </p:spPr>
        <p:txBody>
          <a:bodyPr wrap="square" lIns="0" tIns="0" rIns="0" bIns="0" rtlCol="0">
            <a:noAutofit/>
          </a:bodyPr>
          <a:lstStyle/>
          <a:p>
            <a:pPr marL="22271">
              <a:lnSpc>
                <a:spcPts val="877"/>
              </a:lnSpc>
            </a:pPr>
            <a:endParaRPr sz="900"/>
          </a:p>
        </p:txBody>
      </p:sp>
      <p:sp>
        <p:nvSpPr>
          <p:cNvPr id="101" name="object 101"/>
          <p:cNvSpPr txBox="1"/>
          <p:nvPr/>
        </p:nvSpPr>
        <p:spPr>
          <a:xfrm>
            <a:off x="6527539" y="1030429"/>
            <a:ext cx="151169" cy="3954356"/>
          </a:xfrm>
          <a:prstGeom prst="rect">
            <a:avLst/>
          </a:prstGeom>
        </p:spPr>
        <p:txBody>
          <a:bodyPr wrap="square" lIns="0" tIns="0" rIns="0" bIns="0" rtlCol="0">
            <a:noAutofit/>
          </a:bodyPr>
          <a:lstStyle/>
          <a:p>
            <a:pPr marL="22271">
              <a:lnSpc>
                <a:spcPts val="877"/>
              </a:lnSpc>
            </a:pPr>
            <a:endParaRPr sz="900"/>
          </a:p>
        </p:txBody>
      </p:sp>
      <p:sp>
        <p:nvSpPr>
          <p:cNvPr id="100" name="object 100"/>
          <p:cNvSpPr txBox="1"/>
          <p:nvPr/>
        </p:nvSpPr>
        <p:spPr>
          <a:xfrm>
            <a:off x="6678709" y="1030428"/>
            <a:ext cx="149865" cy="4074689"/>
          </a:xfrm>
          <a:prstGeom prst="rect">
            <a:avLst/>
          </a:prstGeom>
        </p:spPr>
        <p:txBody>
          <a:bodyPr wrap="square" lIns="0" tIns="0" rIns="0" bIns="0" rtlCol="0">
            <a:noAutofit/>
          </a:bodyPr>
          <a:lstStyle/>
          <a:p>
            <a:pPr marL="22271">
              <a:lnSpc>
                <a:spcPts val="877"/>
              </a:lnSpc>
            </a:pPr>
            <a:endParaRPr sz="900"/>
          </a:p>
        </p:txBody>
      </p:sp>
      <p:sp>
        <p:nvSpPr>
          <p:cNvPr id="99" name="object 99"/>
          <p:cNvSpPr txBox="1"/>
          <p:nvPr/>
        </p:nvSpPr>
        <p:spPr>
          <a:xfrm>
            <a:off x="6828575" y="1030429"/>
            <a:ext cx="151168" cy="4195020"/>
          </a:xfrm>
          <a:prstGeom prst="rect">
            <a:avLst/>
          </a:prstGeom>
        </p:spPr>
        <p:txBody>
          <a:bodyPr wrap="square" lIns="0" tIns="0" rIns="0" bIns="0" rtlCol="0">
            <a:noAutofit/>
          </a:bodyPr>
          <a:lstStyle/>
          <a:p>
            <a:pPr marL="22271">
              <a:lnSpc>
                <a:spcPts val="877"/>
              </a:lnSpc>
            </a:pPr>
            <a:endParaRPr sz="900"/>
          </a:p>
        </p:txBody>
      </p:sp>
      <p:sp>
        <p:nvSpPr>
          <p:cNvPr id="98" name="object 98"/>
          <p:cNvSpPr txBox="1"/>
          <p:nvPr/>
        </p:nvSpPr>
        <p:spPr>
          <a:xfrm>
            <a:off x="6979743" y="1030428"/>
            <a:ext cx="149866" cy="4313970"/>
          </a:xfrm>
          <a:prstGeom prst="rect">
            <a:avLst/>
          </a:prstGeom>
        </p:spPr>
        <p:txBody>
          <a:bodyPr wrap="square" lIns="0" tIns="0" rIns="0" bIns="0" rtlCol="0">
            <a:noAutofit/>
          </a:bodyPr>
          <a:lstStyle/>
          <a:p>
            <a:pPr marL="22271">
              <a:lnSpc>
                <a:spcPts val="877"/>
              </a:lnSpc>
            </a:pPr>
            <a:endParaRPr sz="900"/>
          </a:p>
        </p:txBody>
      </p:sp>
      <p:sp>
        <p:nvSpPr>
          <p:cNvPr id="97" name="object 97"/>
          <p:cNvSpPr txBox="1"/>
          <p:nvPr/>
        </p:nvSpPr>
        <p:spPr>
          <a:xfrm>
            <a:off x="7129610" y="1030428"/>
            <a:ext cx="149865" cy="4434302"/>
          </a:xfrm>
          <a:prstGeom prst="rect">
            <a:avLst/>
          </a:prstGeom>
        </p:spPr>
        <p:txBody>
          <a:bodyPr wrap="square" lIns="0" tIns="0" rIns="0" bIns="0" rtlCol="0">
            <a:noAutofit/>
          </a:bodyPr>
          <a:lstStyle/>
          <a:p>
            <a:pPr marL="22271">
              <a:lnSpc>
                <a:spcPts val="877"/>
              </a:lnSpc>
            </a:pPr>
            <a:endParaRPr sz="900"/>
          </a:p>
        </p:txBody>
      </p:sp>
      <p:sp>
        <p:nvSpPr>
          <p:cNvPr id="96" name="object 96"/>
          <p:cNvSpPr txBox="1"/>
          <p:nvPr/>
        </p:nvSpPr>
        <p:spPr>
          <a:xfrm>
            <a:off x="7279475" y="1030428"/>
            <a:ext cx="151169" cy="4553251"/>
          </a:xfrm>
          <a:prstGeom prst="rect">
            <a:avLst/>
          </a:prstGeom>
        </p:spPr>
        <p:txBody>
          <a:bodyPr wrap="square" lIns="0" tIns="0" rIns="0" bIns="0" rtlCol="0">
            <a:noAutofit/>
          </a:bodyPr>
          <a:lstStyle/>
          <a:p>
            <a:pPr marL="22271">
              <a:lnSpc>
                <a:spcPts val="877"/>
              </a:lnSpc>
            </a:pPr>
            <a:endParaRPr sz="900"/>
          </a:p>
        </p:txBody>
      </p:sp>
      <p:sp>
        <p:nvSpPr>
          <p:cNvPr id="95" name="object 95"/>
          <p:cNvSpPr txBox="1"/>
          <p:nvPr/>
        </p:nvSpPr>
        <p:spPr>
          <a:xfrm>
            <a:off x="663218" y="1154909"/>
            <a:ext cx="1204138" cy="120332"/>
          </a:xfrm>
          <a:prstGeom prst="rect">
            <a:avLst/>
          </a:prstGeom>
        </p:spPr>
        <p:txBody>
          <a:bodyPr wrap="square" lIns="0" tIns="0" rIns="0" bIns="0" rtlCol="0">
            <a:noAutofit/>
          </a:bodyPr>
          <a:lstStyle/>
          <a:p>
            <a:pPr marL="22271">
              <a:lnSpc>
                <a:spcPts val="877"/>
              </a:lnSpc>
            </a:pPr>
            <a:endParaRPr sz="900"/>
          </a:p>
        </p:txBody>
      </p:sp>
      <p:sp>
        <p:nvSpPr>
          <p:cNvPr id="94" name="object 94"/>
          <p:cNvSpPr txBox="1"/>
          <p:nvPr/>
        </p:nvSpPr>
        <p:spPr>
          <a:xfrm>
            <a:off x="663218" y="1275242"/>
            <a:ext cx="1354004" cy="118948"/>
          </a:xfrm>
          <a:prstGeom prst="rect">
            <a:avLst/>
          </a:prstGeom>
        </p:spPr>
        <p:txBody>
          <a:bodyPr wrap="square" lIns="0" tIns="0" rIns="0" bIns="0" rtlCol="0">
            <a:noAutofit/>
          </a:bodyPr>
          <a:lstStyle/>
          <a:p>
            <a:pPr marL="22271">
              <a:lnSpc>
                <a:spcPts val="877"/>
              </a:lnSpc>
            </a:pPr>
            <a:endParaRPr sz="900"/>
          </a:p>
        </p:txBody>
      </p:sp>
      <p:sp>
        <p:nvSpPr>
          <p:cNvPr id="93" name="object 93"/>
          <p:cNvSpPr txBox="1"/>
          <p:nvPr/>
        </p:nvSpPr>
        <p:spPr>
          <a:xfrm>
            <a:off x="663218" y="1394190"/>
            <a:ext cx="1503870" cy="120332"/>
          </a:xfrm>
          <a:prstGeom prst="rect">
            <a:avLst/>
          </a:prstGeom>
        </p:spPr>
        <p:txBody>
          <a:bodyPr wrap="square" lIns="0" tIns="0" rIns="0" bIns="0" rtlCol="0">
            <a:noAutofit/>
          </a:bodyPr>
          <a:lstStyle/>
          <a:p>
            <a:pPr marL="22271">
              <a:lnSpc>
                <a:spcPts val="877"/>
              </a:lnSpc>
            </a:pPr>
            <a:endParaRPr sz="900"/>
          </a:p>
        </p:txBody>
      </p:sp>
      <p:sp>
        <p:nvSpPr>
          <p:cNvPr id="92" name="object 92"/>
          <p:cNvSpPr txBox="1"/>
          <p:nvPr/>
        </p:nvSpPr>
        <p:spPr>
          <a:xfrm>
            <a:off x="663218" y="1514522"/>
            <a:ext cx="1655039" cy="118949"/>
          </a:xfrm>
          <a:prstGeom prst="rect">
            <a:avLst/>
          </a:prstGeom>
        </p:spPr>
        <p:txBody>
          <a:bodyPr wrap="square" lIns="0" tIns="0" rIns="0" bIns="0" rtlCol="0">
            <a:noAutofit/>
          </a:bodyPr>
          <a:lstStyle/>
          <a:p>
            <a:pPr marL="22271">
              <a:lnSpc>
                <a:spcPts val="877"/>
              </a:lnSpc>
            </a:pPr>
            <a:endParaRPr sz="900"/>
          </a:p>
        </p:txBody>
      </p:sp>
      <p:sp>
        <p:nvSpPr>
          <p:cNvPr id="91" name="object 91"/>
          <p:cNvSpPr txBox="1"/>
          <p:nvPr/>
        </p:nvSpPr>
        <p:spPr>
          <a:xfrm>
            <a:off x="663218" y="1633472"/>
            <a:ext cx="1804905" cy="120331"/>
          </a:xfrm>
          <a:prstGeom prst="rect">
            <a:avLst/>
          </a:prstGeom>
        </p:spPr>
        <p:txBody>
          <a:bodyPr wrap="square" lIns="0" tIns="0" rIns="0" bIns="0" rtlCol="0">
            <a:noAutofit/>
          </a:bodyPr>
          <a:lstStyle/>
          <a:p>
            <a:pPr marL="22271">
              <a:lnSpc>
                <a:spcPts val="877"/>
              </a:lnSpc>
            </a:pPr>
            <a:endParaRPr sz="900"/>
          </a:p>
        </p:txBody>
      </p:sp>
      <p:sp>
        <p:nvSpPr>
          <p:cNvPr id="90" name="object 90"/>
          <p:cNvSpPr txBox="1"/>
          <p:nvPr/>
        </p:nvSpPr>
        <p:spPr>
          <a:xfrm>
            <a:off x="663218" y="1753803"/>
            <a:ext cx="1954771" cy="118948"/>
          </a:xfrm>
          <a:prstGeom prst="rect">
            <a:avLst/>
          </a:prstGeom>
        </p:spPr>
        <p:txBody>
          <a:bodyPr wrap="square" lIns="0" tIns="0" rIns="0" bIns="0" rtlCol="0">
            <a:noAutofit/>
          </a:bodyPr>
          <a:lstStyle/>
          <a:p>
            <a:pPr marL="22271">
              <a:lnSpc>
                <a:spcPts val="877"/>
              </a:lnSpc>
            </a:pPr>
            <a:endParaRPr sz="900"/>
          </a:p>
        </p:txBody>
      </p:sp>
      <p:sp>
        <p:nvSpPr>
          <p:cNvPr id="89" name="object 89"/>
          <p:cNvSpPr txBox="1"/>
          <p:nvPr/>
        </p:nvSpPr>
        <p:spPr>
          <a:xfrm>
            <a:off x="663218" y="1872752"/>
            <a:ext cx="2105940" cy="120331"/>
          </a:xfrm>
          <a:prstGeom prst="rect">
            <a:avLst/>
          </a:prstGeom>
        </p:spPr>
        <p:txBody>
          <a:bodyPr wrap="square" lIns="0" tIns="0" rIns="0" bIns="0" rtlCol="0">
            <a:noAutofit/>
          </a:bodyPr>
          <a:lstStyle/>
          <a:p>
            <a:pPr marL="22271">
              <a:lnSpc>
                <a:spcPts val="877"/>
              </a:lnSpc>
            </a:pPr>
            <a:endParaRPr sz="900"/>
          </a:p>
        </p:txBody>
      </p:sp>
      <p:sp>
        <p:nvSpPr>
          <p:cNvPr id="88" name="object 88"/>
          <p:cNvSpPr txBox="1"/>
          <p:nvPr/>
        </p:nvSpPr>
        <p:spPr>
          <a:xfrm>
            <a:off x="663218" y="1993084"/>
            <a:ext cx="2255806" cy="120332"/>
          </a:xfrm>
          <a:prstGeom prst="rect">
            <a:avLst/>
          </a:prstGeom>
        </p:spPr>
        <p:txBody>
          <a:bodyPr wrap="square" lIns="0" tIns="0" rIns="0" bIns="0" rtlCol="0">
            <a:noAutofit/>
          </a:bodyPr>
          <a:lstStyle/>
          <a:p>
            <a:pPr marL="22271">
              <a:lnSpc>
                <a:spcPts val="877"/>
              </a:lnSpc>
            </a:pPr>
            <a:endParaRPr sz="900"/>
          </a:p>
        </p:txBody>
      </p:sp>
      <p:sp>
        <p:nvSpPr>
          <p:cNvPr id="87" name="object 87"/>
          <p:cNvSpPr txBox="1"/>
          <p:nvPr/>
        </p:nvSpPr>
        <p:spPr>
          <a:xfrm>
            <a:off x="2919025" y="1993084"/>
            <a:ext cx="151169" cy="120332"/>
          </a:xfrm>
          <a:prstGeom prst="rect">
            <a:avLst/>
          </a:prstGeom>
        </p:spPr>
        <p:txBody>
          <a:bodyPr wrap="square" lIns="0" tIns="0" rIns="0" bIns="0" rtlCol="0">
            <a:noAutofit/>
          </a:bodyPr>
          <a:lstStyle/>
          <a:p>
            <a:pPr marL="22271">
              <a:lnSpc>
                <a:spcPts val="877"/>
              </a:lnSpc>
            </a:pPr>
            <a:endParaRPr sz="900"/>
          </a:p>
        </p:txBody>
      </p:sp>
      <p:sp>
        <p:nvSpPr>
          <p:cNvPr id="86" name="object 86"/>
          <p:cNvSpPr txBox="1"/>
          <p:nvPr/>
        </p:nvSpPr>
        <p:spPr>
          <a:xfrm>
            <a:off x="3070194" y="1993084"/>
            <a:ext cx="69069" cy="239280"/>
          </a:xfrm>
          <a:prstGeom prst="rect">
            <a:avLst/>
          </a:prstGeom>
        </p:spPr>
        <p:txBody>
          <a:bodyPr wrap="square" lIns="0" tIns="0" rIns="0" bIns="0" rtlCol="0">
            <a:noAutofit/>
          </a:bodyPr>
          <a:lstStyle/>
          <a:p>
            <a:pPr marL="22271">
              <a:lnSpc>
                <a:spcPts val="877"/>
              </a:lnSpc>
            </a:pPr>
            <a:endParaRPr sz="900"/>
          </a:p>
        </p:txBody>
      </p:sp>
      <p:sp>
        <p:nvSpPr>
          <p:cNvPr id="85" name="object 85"/>
          <p:cNvSpPr txBox="1"/>
          <p:nvPr/>
        </p:nvSpPr>
        <p:spPr>
          <a:xfrm>
            <a:off x="3139264" y="1993084"/>
            <a:ext cx="80796" cy="239280"/>
          </a:xfrm>
          <a:prstGeom prst="rect">
            <a:avLst/>
          </a:prstGeom>
        </p:spPr>
        <p:txBody>
          <a:bodyPr wrap="square" lIns="0" tIns="0" rIns="0" bIns="0" rtlCol="0">
            <a:noAutofit/>
          </a:bodyPr>
          <a:lstStyle/>
          <a:p>
            <a:pPr marL="22271">
              <a:lnSpc>
                <a:spcPts val="877"/>
              </a:lnSpc>
            </a:pPr>
            <a:endParaRPr sz="900"/>
          </a:p>
        </p:txBody>
      </p:sp>
      <p:sp>
        <p:nvSpPr>
          <p:cNvPr id="84" name="object 84"/>
          <p:cNvSpPr txBox="1"/>
          <p:nvPr/>
        </p:nvSpPr>
        <p:spPr>
          <a:xfrm>
            <a:off x="3220061" y="1993084"/>
            <a:ext cx="149866" cy="359613"/>
          </a:xfrm>
          <a:prstGeom prst="rect">
            <a:avLst/>
          </a:prstGeom>
        </p:spPr>
        <p:txBody>
          <a:bodyPr wrap="square" lIns="0" tIns="0" rIns="0" bIns="0" rtlCol="0">
            <a:noAutofit/>
          </a:bodyPr>
          <a:lstStyle/>
          <a:p>
            <a:pPr marL="22271">
              <a:lnSpc>
                <a:spcPts val="877"/>
              </a:lnSpc>
            </a:pPr>
            <a:endParaRPr sz="900"/>
          </a:p>
        </p:txBody>
      </p:sp>
      <p:sp>
        <p:nvSpPr>
          <p:cNvPr id="83" name="object 83"/>
          <p:cNvSpPr txBox="1"/>
          <p:nvPr/>
        </p:nvSpPr>
        <p:spPr>
          <a:xfrm>
            <a:off x="663219" y="2113417"/>
            <a:ext cx="2406975" cy="118948"/>
          </a:xfrm>
          <a:prstGeom prst="rect">
            <a:avLst/>
          </a:prstGeom>
        </p:spPr>
        <p:txBody>
          <a:bodyPr wrap="square" lIns="0" tIns="0" rIns="0" bIns="0" rtlCol="0">
            <a:noAutofit/>
          </a:bodyPr>
          <a:lstStyle/>
          <a:p>
            <a:pPr marL="22271">
              <a:lnSpc>
                <a:spcPts val="877"/>
              </a:lnSpc>
            </a:pPr>
            <a:endParaRPr sz="900"/>
          </a:p>
        </p:txBody>
      </p:sp>
      <p:sp>
        <p:nvSpPr>
          <p:cNvPr id="82" name="object 82"/>
          <p:cNvSpPr txBox="1"/>
          <p:nvPr/>
        </p:nvSpPr>
        <p:spPr>
          <a:xfrm>
            <a:off x="663218" y="2232365"/>
            <a:ext cx="2476044" cy="120332"/>
          </a:xfrm>
          <a:prstGeom prst="rect">
            <a:avLst/>
          </a:prstGeom>
        </p:spPr>
        <p:txBody>
          <a:bodyPr wrap="square" lIns="0" tIns="0" rIns="0" bIns="0" rtlCol="0">
            <a:noAutofit/>
          </a:bodyPr>
          <a:lstStyle/>
          <a:p>
            <a:pPr marL="22271">
              <a:lnSpc>
                <a:spcPts val="877"/>
              </a:lnSpc>
            </a:pPr>
            <a:endParaRPr sz="900"/>
          </a:p>
        </p:txBody>
      </p:sp>
      <p:sp>
        <p:nvSpPr>
          <p:cNvPr id="81" name="object 81"/>
          <p:cNvSpPr txBox="1"/>
          <p:nvPr/>
        </p:nvSpPr>
        <p:spPr>
          <a:xfrm>
            <a:off x="3139264" y="2232365"/>
            <a:ext cx="80796" cy="120332"/>
          </a:xfrm>
          <a:prstGeom prst="rect">
            <a:avLst/>
          </a:prstGeom>
        </p:spPr>
        <p:txBody>
          <a:bodyPr wrap="square" lIns="0" tIns="0" rIns="0" bIns="0" rtlCol="0">
            <a:noAutofit/>
          </a:bodyPr>
          <a:lstStyle/>
          <a:p>
            <a:pPr marL="22271">
              <a:lnSpc>
                <a:spcPts val="877"/>
              </a:lnSpc>
            </a:pPr>
            <a:endParaRPr sz="900"/>
          </a:p>
        </p:txBody>
      </p:sp>
      <p:sp>
        <p:nvSpPr>
          <p:cNvPr id="80" name="object 80"/>
          <p:cNvSpPr txBox="1"/>
          <p:nvPr/>
        </p:nvSpPr>
        <p:spPr>
          <a:xfrm>
            <a:off x="663218" y="2352698"/>
            <a:ext cx="2476044" cy="118948"/>
          </a:xfrm>
          <a:prstGeom prst="rect">
            <a:avLst/>
          </a:prstGeom>
        </p:spPr>
        <p:txBody>
          <a:bodyPr wrap="square" lIns="0" tIns="0" rIns="0" bIns="0" rtlCol="0">
            <a:noAutofit/>
          </a:bodyPr>
          <a:lstStyle/>
          <a:p>
            <a:pPr marL="22271">
              <a:lnSpc>
                <a:spcPts val="877"/>
              </a:lnSpc>
            </a:pPr>
            <a:endParaRPr sz="900"/>
          </a:p>
        </p:txBody>
      </p:sp>
      <p:sp>
        <p:nvSpPr>
          <p:cNvPr id="79" name="object 79"/>
          <p:cNvSpPr txBox="1"/>
          <p:nvPr/>
        </p:nvSpPr>
        <p:spPr>
          <a:xfrm>
            <a:off x="3139263" y="2352698"/>
            <a:ext cx="230663" cy="118948"/>
          </a:xfrm>
          <a:prstGeom prst="rect">
            <a:avLst/>
          </a:prstGeom>
        </p:spPr>
        <p:txBody>
          <a:bodyPr wrap="square" lIns="0" tIns="0" rIns="0" bIns="0" rtlCol="0">
            <a:noAutofit/>
          </a:bodyPr>
          <a:lstStyle/>
          <a:p>
            <a:pPr marL="22271">
              <a:lnSpc>
                <a:spcPts val="877"/>
              </a:lnSpc>
            </a:pPr>
            <a:endParaRPr sz="900"/>
          </a:p>
        </p:txBody>
      </p:sp>
      <p:sp>
        <p:nvSpPr>
          <p:cNvPr id="78" name="object 78"/>
          <p:cNvSpPr txBox="1"/>
          <p:nvPr/>
        </p:nvSpPr>
        <p:spPr>
          <a:xfrm>
            <a:off x="663218" y="2471645"/>
            <a:ext cx="2476044" cy="120332"/>
          </a:xfrm>
          <a:prstGeom prst="rect">
            <a:avLst/>
          </a:prstGeom>
        </p:spPr>
        <p:txBody>
          <a:bodyPr wrap="square" lIns="0" tIns="0" rIns="0" bIns="0" rtlCol="0">
            <a:noAutofit/>
          </a:bodyPr>
          <a:lstStyle/>
          <a:p>
            <a:pPr marL="22271">
              <a:lnSpc>
                <a:spcPts val="877"/>
              </a:lnSpc>
            </a:pPr>
            <a:endParaRPr sz="900"/>
          </a:p>
        </p:txBody>
      </p:sp>
      <p:sp>
        <p:nvSpPr>
          <p:cNvPr id="77" name="object 77"/>
          <p:cNvSpPr txBox="1"/>
          <p:nvPr/>
        </p:nvSpPr>
        <p:spPr>
          <a:xfrm>
            <a:off x="3139264" y="2471645"/>
            <a:ext cx="381832" cy="120332"/>
          </a:xfrm>
          <a:prstGeom prst="rect">
            <a:avLst/>
          </a:prstGeom>
        </p:spPr>
        <p:txBody>
          <a:bodyPr wrap="square" lIns="0" tIns="0" rIns="0" bIns="0" rtlCol="0">
            <a:noAutofit/>
          </a:bodyPr>
          <a:lstStyle/>
          <a:p>
            <a:pPr marL="22271">
              <a:lnSpc>
                <a:spcPts val="877"/>
              </a:lnSpc>
            </a:pPr>
            <a:endParaRPr sz="900"/>
          </a:p>
        </p:txBody>
      </p:sp>
      <p:sp>
        <p:nvSpPr>
          <p:cNvPr id="76" name="object 76"/>
          <p:cNvSpPr txBox="1"/>
          <p:nvPr/>
        </p:nvSpPr>
        <p:spPr>
          <a:xfrm>
            <a:off x="663218" y="2591979"/>
            <a:ext cx="2476044" cy="118948"/>
          </a:xfrm>
          <a:prstGeom prst="rect">
            <a:avLst/>
          </a:prstGeom>
        </p:spPr>
        <p:txBody>
          <a:bodyPr wrap="square" lIns="0" tIns="0" rIns="0" bIns="0" rtlCol="0">
            <a:noAutofit/>
          </a:bodyPr>
          <a:lstStyle/>
          <a:p>
            <a:pPr marL="22271">
              <a:lnSpc>
                <a:spcPts val="877"/>
              </a:lnSpc>
            </a:pPr>
            <a:endParaRPr sz="900"/>
          </a:p>
        </p:txBody>
      </p:sp>
      <p:sp>
        <p:nvSpPr>
          <p:cNvPr id="75" name="object 75"/>
          <p:cNvSpPr txBox="1"/>
          <p:nvPr/>
        </p:nvSpPr>
        <p:spPr>
          <a:xfrm>
            <a:off x="3139264" y="2591979"/>
            <a:ext cx="531698" cy="118948"/>
          </a:xfrm>
          <a:prstGeom prst="rect">
            <a:avLst/>
          </a:prstGeom>
        </p:spPr>
        <p:txBody>
          <a:bodyPr wrap="square" lIns="0" tIns="0" rIns="0" bIns="0" rtlCol="0">
            <a:noAutofit/>
          </a:bodyPr>
          <a:lstStyle/>
          <a:p>
            <a:pPr marL="22271">
              <a:lnSpc>
                <a:spcPts val="877"/>
              </a:lnSpc>
            </a:pPr>
            <a:endParaRPr sz="900"/>
          </a:p>
        </p:txBody>
      </p:sp>
      <p:sp>
        <p:nvSpPr>
          <p:cNvPr id="74" name="object 74"/>
          <p:cNvSpPr txBox="1"/>
          <p:nvPr/>
        </p:nvSpPr>
        <p:spPr>
          <a:xfrm>
            <a:off x="663218" y="2710926"/>
            <a:ext cx="2476044" cy="120332"/>
          </a:xfrm>
          <a:prstGeom prst="rect">
            <a:avLst/>
          </a:prstGeom>
        </p:spPr>
        <p:txBody>
          <a:bodyPr wrap="square" lIns="0" tIns="0" rIns="0" bIns="0" rtlCol="0">
            <a:noAutofit/>
          </a:bodyPr>
          <a:lstStyle/>
          <a:p>
            <a:pPr marL="22271">
              <a:lnSpc>
                <a:spcPts val="877"/>
              </a:lnSpc>
            </a:pPr>
            <a:endParaRPr sz="900"/>
          </a:p>
        </p:txBody>
      </p:sp>
      <p:sp>
        <p:nvSpPr>
          <p:cNvPr id="73" name="object 73"/>
          <p:cNvSpPr txBox="1"/>
          <p:nvPr/>
        </p:nvSpPr>
        <p:spPr>
          <a:xfrm>
            <a:off x="3139264" y="2710926"/>
            <a:ext cx="682867" cy="120332"/>
          </a:xfrm>
          <a:prstGeom prst="rect">
            <a:avLst/>
          </a:prstGeom>
        </p:spPr>
        <p:txBody>
          <a:bodyPr wrap="square" lIns="0" tIns="0" rIns="0" bIns="0" rtlCol="0">
            <a:noAutofit/>
          </a:bodyPr>
          <a:lstStyle/>
          <a:p>
            <a:pPr marL="22271">
              <a:lnSpc>
                <a:spcPts val="877"/>
              </a:lnSpc>
            </a:pPr>
            <a:endParaRPr sz="900"/>
          </a:p>
        </p:txBody>
      </p:sp>
      <p:sp>
        <p:nvSpPr>
          <p:cNvPr id="72" name="object 72"/>
          <p:cNvSpPr txBox="1"/>
          <p:nvPr/>
        </p:nvSpPr>
        <p:spPr>
          <a:xfrm>
            <a:off x="663218" y="2831259"/>
            <a:ext cx="2476044" cy="118948"/>
          </a:xfrm>
          <a:prstGeom prst="rect">
            <a:avLst/>
          </a:prstGeom>
        </p:spPr>
        <p:txBody>
          <a:bodyPr wrap="square" lIns="0" tIns="0" rIns="0" bIns="0" rtlCol="0">
            <a:noAutofit/>
          </a:bodyPr>
          <a:lstStyle/>
          <a:p>
            <a:pPr marL="22271">
              <a:lnSpc>
                <a:spcPts val="877"/>
              </a:lnSpc>
            </a:pPr>
            <a:endParaRPr sz="900"/>
          </a:p>
        </p:txBody>
      </p:sp>
      <p:sp>
        <p:nvSpPr>
          <p:cNvPr id="71" name="object 71"/>
          <p:cNvSpPr txBox="1"/>
          <p:nvPr/>
        </p:nvSpPr>
        <p:spPr>
          <a:xfrm>
            <a:off x="3139264" y="2831259"/>
            <a:ext cx="832733" cy="118948"/>
          </a:xfrm>
          <a:prstGeom prst="rect">
            <a:avLst/>
          </a:prstGeom>
        </p:spPr>
        <p:txBody>
          <a:bodyPr wrap="square" lIns="0" tIns="0" rIns="0" bIns="0" rtlCol="0">
            <a:noAutofit/>
          </a:bodyPr>
          <a:lstStyle/>
          <a:p>
            <a:pPr marL="22271">
              <a:lnSpc>
                <a:spcPts val="877"/>
              </a:lnSpc>
            </a:pPr>
            <a:endParaRPr sz="900"/>
          </a:p>
        </p:txBody>
      </p:sp>
      <p:sp>
        <p:nvSpPr>
          <p:cNvPr id="70" name="object 70"/>
          <p:cNvSpPr txBox="1"/>
          <p:nvPr/>
        </p:nvSpPr>
        <p:spPr>
          <a:xfrm>
            <a:off x="663218" y="2950207"/>
            <a:ext cx="2476044" cy="120332"/>
          </a:xfrm>
          <a:prstGeom prst="rect">
            <a:avLst/>
          </a:prstGeom>
        </p:spPr>
        <p:txBody>
          <a:bodyPr wrap="square" lIns="0" tIns="0" rIns="0" bIns="0" rtlCol="0">
            <a:noAutofit/>
          </a:bodyPr>
          <a:lstStyle/>
          <a:p>
            <a:pPr marL="22271">
              <a:lnSpc>
                <a:spcPts val="877"/>
              </a:lnSpc>
            </a:pPr>
            <a:endParaRPr sz="900"/>
          </a:p>
        </p:txBody>
      </p:sp>
      <p:sp>
        <p:nvSpPr>
          <p:cNvPr id="69" name="object 69"/>
          <p:cNvSpPr txBox="1"/>
          <p:nvPr/>
        </p:nvSpPr>
        <p:spPr>
          <a:xfrm>
            <a:off x="3139264" y="2950207"/>
            <a:ext cx="982599" cy="120332"/>
          </a:xfrm>
          <a:prstGeom prst="rect">
            <a:avLst/>
          </a:prstGeom>
        </p:spPr>
        <p:txBody>
          <a:bodyPr wrap="square" lIns="0" tIns="0" rIns="0" bIns="0" rtlCol="0">
            <a:noAutofit/>
          </a:bodyPr>
          <a:lstStyle/>
          <a:p>
            <a:pPr marL="22271">
              <a:lnSpc>
                <a:spcPts val="877"/>
              </a:lnSpc>
            </a:pPr>
            <a:endParaRPr sz="900"/>
          </a:p>
        </p:txBody>
      </p:sp>
      <p:sp>
        <p:nvSpPr>
          <p:cNvPr id="68" name="object 68"/>
          <p:cNvSpPr txBox="1"/>
          <p:nvPr/>
        </p:nvSpPr>
        <p:spPr>
          <a:xfrm>
            <a:off x="663218" y="3070539"/>
            <a:ext cx="2476044" cy="118948"/>
          </a:xfrm>
          <a:prstGeom prst="rect">
            <a:avLst/>
          </a:prstGeom>
        </p:spPr>
        <p:txBody>
          <a:bodyPr wrap="square" lIns="0" tIns="0" rIns="0" bIns="0" rtlCol="0">
            <a:noAutofit/>
          </a:bodyPr>
          <a:lstStyle/>
          <a:p>
            <a:pPr marL="22271">
              <a:lnSpc>
                <a:spcPts val="877"/>
              </a:lnSpc>
            </a:pPr>
            <a:endParaRPr sz="900"/>
          </a:p>
        </p:txBody>
      </p:sp>
      <p:sp>
        <p:nvSpPr>
          <p:cNvPr id="67" name="object 67"/>
          <p:cNvSpPr txBox="1"/>
          <p:nvPr/>
        </p:nvSpPr>
        <p:spPr>
          <a:xfrm>
            <a:off x="3139264" y="3070539"/>
            <a:ext cx="1133768" cy="118948"/>
          </a:xfrm>
          <a:prstGeom prst="rect">
            <a:avLst/>
          </a:prstGeom>
        </p:spPr>
        <p:txBody>
          <a:bodyPr wrap="square" lIns="0" tIns="0" rIns="0" bIns="0" rtlCol="0">
            <a:noAutofit/>
          </a:bodyPr>
          <a:lstStyle/>
          <a:p>
            <a:pPr marL="22271">
              <a:lnSpc>
                <a:spcPts val="877"/>
              </a:lnSpc>
            </a:pPr>
            <a:endParaRPr sz="900"/>
          </a:p>
        </p:txBody>
      </p:sp>
      <p:sp>
        <p:nvSpPr>
          <p:cNvPr id="66" name="object 66"/>
          <p:cNvSpPr txBox="1"/>
          <p:nvPr/>
        </p:nvSpPr>
        <p:spPr>
          <a:xfrm>
            <a:off x="663218" y="3189488"/>
            <a:ext cx="2476044" cy="120332"/>
          </a:xfrm>
          <a:prstGeom prst="rect">
            <a:avLst/>
          </a:prstGeom>
        </p:spPr>
        <p:txBody>
          <a:bodyPr wrap="square" lIns="0" tIns="0" rIns="0" bIns="0" rtlCol="0">
            <a:noAutofit/>
          </a:bodyPr>
          <a:lstStyle/>
          <a:p>
            <a:pPr marL="22271">
              <a:lnSpc>
                <a:spcPts val="877"/>
              </a:lnSpc>
            </a:pPr>
            <a:endParaRPr sz="900"/>
          </a:p>
        </p:txBody>
      </p:sp>
      <p:sp>
        <p:nvSpPr>
          <p:cNvPr id="65" name="object 65"/>
          <p:cNvSpPr txBox="1"/>
          <p:nvPr/>
        </p:nvSpPr>
        <p:spPr>
          <a:xfrm>
            <a:off x="3139264" y="3189488"/>
            <a:ext cx="1283634" cy="120332"/>
          </a:xfrm>
          <a:prstGeom prst="rect">
            <a:avLst/>
          </a:prstGeom>
        </p:spPr>
        <p:txBody>
          <a:bodyPr wrap="square" lIns="0" tIns="0" rIns="0" bIns="0" rtlCol="0">
            <a:noAutofit/>
          </a:bodyPr>
          <a:lstStyle/>
          <a:p>
            <a:pPr marL="22271">
              <a:lnSpc>
                <a:spcPts val="877"/>
              </a:lnSpc>
            </a:pPr>
            <a:endParaRPr sz="900"/>
          </a:p>
        </p:txBody>
      </p:sp>
      <p:sp>
        <p:nvSpPr>
          <p:cNvPr id="64" name="object 64"/>
          <p:cNvSpPr txBox="1"/>
          <p:nvPr/>
        </p:nvSpPr>
        <p:spPr>
          <a:xfrm>
            <a:off x="663218" y="3309820"/>
            <a:ext cx="2476044" cy="118948"/>
          </a:xfrm>
          <a:prstGeom prst="rect">
            <a:avLst/>
          </a:prstGeom>
        </p:spPr>
        <p:txBody>
          <a:bodyPr wrap="square" lIns="0" tIns="0" rIns="0" bIns="0" rtlCol="0">
            <a:noAutofit/>
          </a:bodyPr>
          <a:lstStyle/>
          <a:p>
            <a:pPr marL="22271">
              <a:lnSpc>
                <a:spcPts val="877"/>
              </a:lnSpc>
            </a:pPr>
            <a:endParaRPr sz="900"/>
          </a:p>
        </p:txBody>
      </p:sp>
      <p:sp>
        <p:nvSpPr>
          <p:cNvPr id="63" name="object 63"/>
          <p:cNvSpPr txBox="1"/>
          <p:nvPr/>
        </p:nvSpPr>
        <p:spPr>
          <a:xfrm>
            <a:off x="3139264" y="3309820"/>
            <a:ext cx="1433500" cy="118948"/>
          </a:xfrm>
          <a:prstGeom prst="rect">
            <a:avLst/>
          </a:prstGeom>
        </p:spPr>
        <p:txBody>
          <a:bodyPr wrap="square" lIns="0" tIns="0" rIns="0" bIns="0" rtlCol="0">
            <a:noAutofit/>
          </a:bodyPr>
          <a:lstStyle/>
          <a:p>
            <a:pPr marL="22271">
              <a:lnSpc>
                <a:spcPts val="877"/>
              </a:lnSpc>
            </a:pPr>
            <a:endParaRPr sz="900"/>
          </a:p>
        </p:txBody>
      </p:sp>
      <p:sp>
        <p:nvSpPr>
          <p:cNvPr id="62" name="object 62"/>
          <p:cNvSpPr txBox="1"/>
          <p:nvPr/>
        </p:nvSpPr>
        <p:spPr>
          <a:xfrm>
            <a:off x="663218" y="3428769"/>
            <a:ext cx="2476044" cy="120332"/>
          </a:xfrm>
          <a:prstGeom prst="rect">
            <a:avLst/>
          </a:prstGeom>
        </p:spPr>
        <p:txBody>
          <a:bodyPr wrap="square" lIns="0" tIns="0" rIns="0" bIns="0" rtlCol="0">
            <a:noAutofit/>
          </a:bodyPr>
          <a:lstStyle/>
          <a:p>
            <a:pPr marL="22271">
              <a:lnSpc>
                <a:spcPts val="877"/>
              </a:lnSpc>
            </a:pPr>
            <a:endParaRPr sz="900"/>
          </a:p>
        </p:txBody>
      </p:sp>
      <p:sp>
        <p:nvSpPr>
          <p:cNvPr id="61" name="object 61"/>
          <p:cNvSpPr txBox="1"/>
          <p:nvPr/>
        </p:nvSpPr>
        <p:spPr>
          <a:xfrm>
            <a:off x="3139263" y="3428769"/>
            <a:ext cx="1584670" cy="120332"/>
          </a:xfrm>
          <a:prstGeom prst="rect">
            <a:avLst/>
          </a:prstGeom>
        </p:spPr>
        <p:txBody>
          <a:bodyPr wrap="square" lIns="0" tIns="0" rIns="0" bIns="0" rtlCol="0">
            <a:noAutofit/>
          </a:bodyPr>
          <a:lstStyle/>
          <a:p>
            <a:pPr marL="22271">
              <a:lnSpc>
                <a:spcPts val="877"/>
              </a:lnSpc>
            </a:pPr>
            <a:endParaRPr sz="900"/>
          </a:p>
        </p:txBody>
      </p:sp>
      <p:sp>
        <p:nvSpPr>
          <p:cNvPr id="60" name="object 60"/>
          <p:cNvSpPr txBox="1"/>
          <p:nvPr/>
        </p:nvSpPr>
        <p:spPr>
          <a:xfrm>
            <a:off x="663218" y="3549101"/>
            <a:ext cx="2476044" cy="120332"/>
          </a:xfrm>
          <a:prstGeom prst="rect">
            <a:avLst/>
          </a:prstGeom>
        </p:spPr>
        <p:txBody>
          <a:bodyPr wrap="square" lIns="0" tIns="0" rIns="0" bIns="0" rtlCol="0">
            <a:noAutofit/>
          </a:bodyPr>
          <a:lstStyle/>
          <a:p>
            <a:pPr marL="22271">
              <a:lnSpc>
                <a:spcPts val="877"/>
              </a:lnSpc>
            </a:pPr>
            <a:endParaRPr sz="900"/>
          </a:p>
        </p:txBody>
      </p:sp>
      <p:sp>
        <p:nvSpPr>
          <p:cNvPr id="59" name="object 59"/>
          <p:cNvSpPr txBox="1"/>
          <p:nvPr/>
        </p:nvSpPr>
        <p:spPr>
          <a:xfrm>
            <a:off x="3139263" y="3549101"/>
            <a:ext cx="1734536" cy="120332"/>
          </a:xfrm>
          <a:prstGeom prst="rect">
            <a:avLst/>
          </a:prstGeom>
        </p:spPr>
        <p:txBody>
          <a:bodyPr wrap="square" lIns="0" tIns="0" rIns="0" bIns="0" rtlCol="0">
            <a:noAutofit/>
          </a:bodyPr>
          <a:lstStyle/>
          <a:p>
            <a:pPr marL="22271">
              <a:lnSpc>
                <a:spcPts val="877"/>
              </a:lnSpc>
            </a:pPr>
            <a:endParaRPr sz="900"/>
          </a:p>
        </p:txBody>
      </p:sp>
      <p:sp>
        <p:nvSpPr>
          <p:cNvPr id="58" name="object 58"/>
          <p:cNvSpPr txBox="1"/>
          <p:nvPr/>
        </p:nvSpPr>
        <p:spPr>
          <a:xfrm>
            <a:off x="663218" y="3669434"/>
            <a:ext cx="1563816" cy="118948"/>
          </a:xfrm>
          <a:prstGeom prst="rect">
            <a:avLst/>
          </a:prstGeom>
        </p:spPr>
        <p:txBody>
          <a:bodyPr wrap="square" lIns="0" tIns="0" rIns="0" bIns="0" rtlCol="0">
            <a:noAutofit/>
          </a:bodyPr>
          <a:lstStyle/>
          <a:p>
            <a:pPr marL="22271">
              <a:lnSpc>
                <a:spcPts val="877"/>
              </a:lnSpc>
            </a:pPr>
            <a:endParaRPr sz="900"/>
          </a:p>
        </p:txBody>
      </p:sp>
      <p:sp>
        <p:nvSpPr>
          <p:cNvPr id="57" name="object 57"/>
          <p:cNvSpPr txBox="1"/>
          <p:nvPr/>
        </p:nvSpPr>
        <p:spPr>
          <a:xfrm>
            <a:off x="2227035" y="3669434"/>
            <a:ext cx="912228" cy="35960"/>
          </a:xfrm>
          <a:prstGeom prst="rect">
            <a:avLst/>
          </a:prstGeom>
        </p:spPr>
        <p:txBody>
          <a:bodyPr wrap="square" lIns="0" tIns="0" rIns="0" bIns="0" rtlCol="0">
            <a:noAutofit/>
          </a:bodyPr>
          <a:lstStyle/>
          <a:p>
            <a:endParaRPr/>
          </a:p>
        </p:txBody>
      </p:sp>
      <p:sp>
        <p:nvSpPr>
          <p:cNvPr id="56" name="object 56"/>
          <p:cNvSpPr txBox="1"/>
          <p:nvPr/>
        </p:nvSpPr>
        <p:spPr>
          <a:xfrm>
            <a:off x="3139264" y="3669434"/>
            <a:ext cx="1090763" cy="35960"/>
          </a:xfrm>
          <a:prstGeom prst="rect">
            <a:avLst/>
          </a:prstGeom>
        </p:spPr>
        <p:txBody>
          <a:bodyPr wrap="square" lIns="0" tIns="0" rIns="0" bIns="0" rtlCol="0">
            <a:noAutofit/>
          </a:bodyPr>
          <a:lstStyle/>
          <a:p>
            <a:endParaRPr/>
          </a:p>
        </p:txBody>
      </p:sp>
      <p:sp>
        <p:nvSpPr>
          <p:cNvPr id="55" name="object 55"/>
          <p:cNvSpPr txBox="1"/>
          <p:nvPr/>
        </p:nvSpPr>
        <p:spPr>
          <a:xfrm>
            <a:off x="4230028" y="3669434"/>
            <a:ext cx="794941" cy="118948"/>
          </a:xfrm>
          <a:prstGeom prst="rect">
            <a:avLst/>
          </a:prstGeom>
        </p:spPr>
        <p:txBody>
          <a:bodyPr wrap="square" lIns="0" tIns="0" rIns="0" bIns="0" rtlCol="0">
            <a:noAutofit/>
          </a:bodyPr>
          <a:lstStyle/>
          <a:p>
            <a:pPr marL="22271">
              <a:lnSpc>
                <a:spcPts val="877"/>
              </a:lnSpc>
            </a:pPr>
            <a:endParaRPr sz="900"/>
          </a:p>
        </p:txBody>
      </p:sp>
      <p:sp>
        <p:nvSpPr>
          <p:cNvPr id="54" name="object 54"/>
          <p:cNvSpPr txBox="1"/>
          <p:nvPr/>
        </p:nvSpPr>
        <p:spPr>
          <a:xfrm>
            <a:off x="2227035" y="3705394"/>
            <a:ext cx="912228" cy="82987"/>
          </a:xfrm>
          <a:prstGeom prst="rect">
            <a:avLst/>
          </a:prstGeom>
        </p:spPr>
        <p:txBody>
          <a:bodyPr wrap="square" lIns="0" tIns="0" rIns="0" bIns="0" rtlCol="0">
            <a:noAutofit/>
          </a:bodyPr>
          <a:lstStyle/>
          <a:p>
            <a:pPr marL="22271">
              <a:lnSpc>
                <a:spcPts val="614"/>
              </a:lnSpc>
              <a:spcBef>
                <a:spcPts val="17"/>
              </a:spcBef>
            </a:pPr>
            <a:endParaRPr sz="600"/>
          </a:p>
        </p:txBody>
      </p:sp>
      <p:sp>
        <p:nvSpPr>
          <p:cNvPr id="53" name="object 53"/>
          <p:cNvSpPr txBox="1"/>
          <p:nvPr/>
        </p:nvSpPr>
        <p:spPr>
          <a:xfrm>
            <a:off x="3139264" y="3705394"/>
            <a:ext cx="1090763" cy="82987"/>
          </a:xfrm>
          <a:prstGeom prst="rect">
            <a:avLst/>
          </a:prstGeom>
        </p:spPr>
        <p:txBody>
          <a:bodyPr wrap="square" lIns="0" tIns="0" rIns="0" bIns="0" rtlCol="0">
            <a:noAutofit/>
          </a:bodyPr>
          <a:lstStyle/>
          <a:p>
            <a:pPr marL="22271">
              <a:lnSpc>
                <a:spcPts val="614"/>
              </a:lnSpc>
              <a:spcBef>
                <a:spcPts val="17"/>
              </a:spcBef>
            </a:pPr>
            <a:endParaRPr sz="600"/>
          </a:p>
        </p:txBody>
      </p:sp>
      <p:sp>
        <p:nvSpPr>
          <p:cNvPr id="52" name="object 52"/>
          <p:cNvSpPr txBox="1"/>
          <p:nvPr/>
        </p:nvSpPr>
        <p:spPr>
          <a:xfrm>
            <a:off x="663218" y="3788381"/>
            <a:ext cx="2476044" cy="120332"/>
          </a:xfrm>
          <a:prstGeom prst="rect">
            <a:avLst/>
          </a:prstGeom>
        </p:spPr>
        <p:txBody>
          <a:bodyPr wrap="square" lIns="0" tIns="0" rIns="0" bIns="0" rtlCol="0">
            <a:noAutofit/>
          </a:bodyPr>
          <a:lstStyle/>
          <a:p>
            <a:pPr marL="22271">
              <a:lnSpc>
                <a:spcPts val="877"/>
              </a:lnSpc>
            </a:pPr>
            <a:endParaRPr sz="900"/>
          </a:p>
        </p:txBody>
      </p:sp>
      <p:sp>
        <p:nvSpPr>
          <p:cNvPr id="51" name="object 51"/>
          <p:cNvSpPr txBox="1"/>
          <p:nvPr/>
        </p:nvSpPr>
        <p:spPr>
          <a:xfrm>
            <a:off x="3139264" y="3788381"/>
            <a:ext cx="2035571" cy="120332"/>
          </a:xfrm>
          <a:prstGeom prst="rect">
            <a:avLst/>
          </a:prstGeom>
        </p:spPr>
        <p:txBody>
          <a:bodyPr wrap="square" lIns="0" tIns="0" rIns="0" bIns="0" rtlCol="0">
            <a:noAutofit/>
          </a:bodyPr>
          <a:lstStyle/>
          <a:p>
            <a:pPr marL="22271">
              <a:lnSpc>
                <a:spcPts val="877"/>
              </a:lnSpc>
            </a:pPr>
            <a:endParaRPr sz="900"/>
          </a:p>
        </p:txBody>
      </p:sp>
      <p:sp>
        <p:nvSpPr>
          <p:cNvPr id="50" name="object 50"/>
          <p:cNvSpPr txBox="1"/>
          <p:nvPr/>
        </p:nvSpPr>
        <p:spPr>
          <a:xfrm>
            <a:off x="663218" y="3908715"/>
            <a:ext cx="2476044" cy="118948"/>
          </a:xfrm>
          <a:prstGeom prst="rect">
            <a:avLst/>
          </a:prstGeom>
        </p:spPr>
        <p:txBody>
          <a:bodyPr wrap="square" lIns="0" tIns="0" rIns="0" bIns="0" rtlCol="0">
            <a:noAutofit/>
          </a:bodyPr>
          <a:lstStyle/>
          <a:p>
            <a:pPr marL="22271">
              <a:lnSpc>
                <a:spcPts val="877"/>
              </a:lnSpc>
            </a:pPr>
            <a:endParaRPr sz="900"/>
          </a:p>
        </p:txBody>
      </p:sp>
      <p:sp>
        <p:nvSpPr>
          <p:cNvPr id="49" name="object 49"/>
          <p:cNvSpPr txBox="1"/>
          <p:nvPr/>
        </p:nvSpPr>
        <p:spPr>
          <a:xfrm>
            <a:off x="3139264" y="3908715"/>
            <a:ext cx="2185437" cy="118948"/>
          </a:xfrm>
          <a:prstGeom prst="rect">
            <a:avLst/>
          </a:prstGeom>
        </p:spPr>
        <p:txBody>
          <a:bodyPr wrap="square" lIns="0" tIns="0" rIns="0" bIns="0" rtlCol="0">
            <a:noAutofit/>
          </a:bodyPr>
          <a:lstStyle/>
          <a:p>
            <a:pPr marL="22271">
              <a:lnSpc>
                <a:spcPts val="877"/>
              </a:lnSpc>
            </a:pPr>
            <a:endParaRPr sz="900"/>
          </a:p>
        </p:txBody>
      </p:sp>
      <p:sp>
        <p:nvSpPr>
          <p:cNvPr id="48" name="object 48"/>
          <p:cNvSpPr txBox="1"/>
          <p:nvPr/>
        </p:nvSpPr>
        <p:spPr>
          <a:xfrm>
            <a:off x="663218" y="4027663"/>
            <a:ext cx="2476044" cy="120331"/>
          </a:xfrm>
          <a:prstGeom prst="rect">
            <a:avLst/>
          </a:prstGeom>
        </p:spPr>
        <p:txBody>
          <a:bodyPr wrap="square" lIns="0" tIns="0" rIns="0" bIns="0" rtlCol="0">
            <a:noAutofit/>
          </a:bodyPr>
          <a:lstStyle/>
          <a:p>
            <a:pPr marL="22271">
              <a:lnSpc>
                <a:spcPts val="877"/>
              </a:lnSpc>
            </a:pPr>
            <a:endParaRPr sz="900"/>
          </a:p>
        </p:txBody>
      </p:sp>
      <p:sp>
        <p:nvSpPr>
          <p:cNvPr id="47" name="object 47"/>
          <p:cNvSpPr txBox="1"/>
          <p:nvPr/>
        </p:nvSpPr>
        <p:spPr>
          <a:xfrm>
            <a:off x="3139264" y="4027663"/>
            <a:ext cx="2336606" cy="120331"/>
          </a:xfrm>
          <a:prstGeom prst="rect">
            <a:avLst/>
          </a:prstGeom>
        </p:spPr>
        <p:txBody>
          <a:bodyPr wrap="square" lIns="0" tIns="0" rIns="0" bIns="0" rtlCol="0">
            <a:noAutofit/>
          </a:bodyPr>
          <a:lstStyle/>
          <a:p>
            <a:pPr marL="22271">
              <a:lnSpc>
                <a:spcPts val="877"/>
              </a:lnSpc>
            </a:pPr>
            <a:endParaRPr sz="900"/>
          </a:p>
        </p:txBody>
      </p:sp>
      <p:sp>
        <p:nvSpPr>
          <p:cNvPr id="46" name="object 46"/>
          <p:cNvSpPr txBox="1"/>
          <p:nvPr/>
        </p:nvSpPr>
        <p:spPr>
          <a:xfrm>
            <a:off x="663218" y="4147995"/>
            <a:ext cx="2476044" cy="118948"/>
          </a:xfrm>
          <a:prstGeom prst="rect">
            <a:avLst/>
          </a:prstGeom>
        </p:spPr>
        <p:txBody>
          <a:bodyPr wrap="square" lIns="0" tIns="0" rIns="0" bIns="0" rtlCol="0">
            <a:noAutofit/>
          </a:bodyPr>
          <a:lstStyle/>
          <a:p>
            <a:pPr marL="22271">
              <a:lnSpc>
                <a:spcPts val="877"/>
              </a:lnSpc>
            </a:pPr>
            <a:endParaRPr sz="900"/>
          </a:p>
        </p:txBody>
      </p:sp>
      <p:sp>
        <p:nvSpPr>
          <p:cNvPr id="45" name="object 45"/>
          <p:cNvSpPr txBox="1"/>
          <p:nvPr/>
        </p:nvSpPr>
        <p:spPr>
          <a:xfrm>
            <a:off x="3139264" y="4147995"/>
            <a:ext cx="2486472" cy="118948"/>
          </a:xfrm>
          <a:prstGeom prst="rect">
            <a:avLst/>
          </a:prstGeom>
        </p:spPr>
        <p:txBody>
          <a:bodyPr wrap="square" lIns="0" tIns="0" rIns="0" bIns="0" rtlCol="0">
            <a:noAutofit/>
          </a:bodyPr>
          <a:lstStyle/>
          <a:p>
            <a:pPr marL="22271">
              <a:lnSpc>
                <a:spcPts val="877"/>
              </a:lnSpc>
            </a:pPr>
            <a:endParaRPr sz="900"/>
          </a:p>
        </p:txBody>
      </p:sp>
      <p:sp>
        <p:nvSpPr>
          <p:cNvPr id="44" name="object 44"/>
          <p:cNvSpPr txBox="1"/>
          <p:nvPr/>
        </p:nvSpPr>
        <p:spPr>
          <a:xfrm>
            <a:off x="663218" y="4266943"/>
            <a:ext cx="2476044" cy="120331"/>
          </a:xfrm>
          <a:prstGeom prst="rect">
            <a:avLst/>
          </a:prstGeom>
        </p:spPr>
        <p:txBody>
          <a:bodyPr wrap="square" lIns="0" tIns="0" rIns="0" bIns="0" rtlCol="0">
            <a:noAutofit/>
          </a:bodyPr>
          <a:lstStyle/>
          <a:p>
            <a:pPr marL="22271">
              <a:lnSpc>
                <a:spcPts val="877"/>
              </a:lnSpc>
            </a:pPr>
            <a:endParaRPr sz="900"/>
          </a:p>
        </p:txBody>
      </p:sp>
      <p:sp>
        <p:nvSpPr>
          <p:cNvPr id="43" name="object 43"/>
          <p:cNvSpPr txBox="1"/>
          <p:nvPr/>
        </p:nvSpPr>
        <p:spPr>
          <a:xfrm>
            <a:off x="3139264" y="4266943"/>
            <a:ext cx="2637641" cy="120331"/>
          </a:xfrm>
          <a:prstGeom prst="rect">
            <a:avLst/>
          </a:prstGeom>
        </p:spPr>
        <p:txBody>
          <a:bodyPr wrap="square" lIns="0" tIns="0" rIns="0" bIns="0" rtlCol="0">
            <a:noAutofit/>
          </a:bodyPr>
          <a:lstStyle/>
          <a:p>
            <a:pPr marL="22271">
              <a:lnSpc>
                <a:spcPts val="877"/>
              </a:lnSpc>
            </a:pPr>
            <a:endParaRPr sz="900"/>
          </a:p>
        </p:txBody>
      </p:sp>
      <p:sp>
        <p:nvSpPr>
          <p:cNvPr id="42" name="object 42"/>
          <p:cNvSpPr txBox="1"/>
          <p:nvPr/>
        </p:nvSpPr>
        <p:spPr>
          <a:xfrm>
            <a:off x="663218" y="4387276"/>
            <a:ext cx="2476044" cy="118948"/>
          </a:xfrm>
          <a:prstGeom prst="rect">
            <a:avLst/>
          </a:prstGeom>
        </p:spPr>
        <p:txBody>
          <a:bodyPr wrap="square" lIns="0" tIns="0" rIns="0" bIns="0" rtlCol="0">
            <a:noAutofit/>
          </a:bodyPr>
          <a:lstStyle/>
          <a:p>
            <a:pPr marL="22271">
              <a:lnSpc>
                <a:spcPts val="877"/>
              </a:lnSpc>
            </a:pPr>
            <a:endParaRPr sz="900"/>
          </a:p>
        </p:txBody>
      </p:sp>
      <p:sp>
        <p:nvSpPr>
          <p:cNvPr id="41" name="object 41"/>
          <p:cNvSpPr txBox="1"/>
          <p:nvPr/>
        </p:nvSpPr>
        <p:spPr>
          <a:xfrm>
            <a:off x="3139264" y="4387276"/>
            <a:ext cx="2671524" cy="118948"/>
          </a:xfrm>
          <a:prstGeom prst="rect">
            <a:avLst/>
          </a:prstGeom>
        </p:spPr>
        <p:txBody>
          <a:bodyPr wrap="square" lIns="0" tIns="0" rIns="0" bIns="0" rtlCol="0">
            <a:noAutofit/>
          </a:bodyPr>
          <a:lstStyle/>
          <a:p>
            <a:pPr marL="22271">
              <a:lnSpc>
                <a:spcPts val="877"/>
              </a:lnSpc>
            </a:pPr>
            <a:endParaRPr sz="900"/>
          </a:p>
        </p:txBody>
      </p:sp>
      <p:sp>
        <p:nvSpPr>
          <p:cNvPr id="40" name="object 40"/>
          <p:cNvSpPr txBox="1"/>
          <p:nvPr/>
        </p:nvSpPr>
        <p:spPr>
          <a:xfrm>
            <a:off x="5810788" y="4387276"/>
            <a:ext cx="115983" cy="118948"/>
          </a:xfrm>
          <a:prstGeom prst="rect">
            <a:avLst/>
          </a:prstGeom>
        </p:spPr>
        <p:txBody>
          <a:bodyPr wrap="square" lIns="0" tIns="0" rIns="0" bIns="0" rtlCol="0">
            <a:noAutofit/>
          </a:bodyPr>
          <a:lstStyle/>
          <a:p>
            <a:pPr marL="22271">
              <a:lnSpc>
                <a:spcPts val="877"/>
              </a:lnSpc>
            </a:pPr>
            <a:endParaRPr sz="900"/>
          </a:p>
        </p:txBody>
      </p:sp>
      <p:sp>
        <p:nvSpPr>
          <p:cNvPr id="39" name="object 39"/>
          <p:cNvSpPr txBox="1"/>
          <p:nvPr/>
        </p:nvSpPr>
        <p:spPr>
          <a:xfrm>
            <a:off x="663218" y="4506224"/>
            <a:ext cx="2476044" cy="120331"/>
          </a:xfrm>
          <a:prstGeom prst="rect">
            <a:avLst/>
          </a:prstGeom>
        </p:spPr>
        <p:txBody>
          <a:bodyPr wrap="square" lIns="0" tIns="0" rIns="0" bIns="0" rtlCol="0">
            <a:noAutofit/>
          </a:bodyPr>
          <a:lstStyle/>
          <a:p>
            <a:pPr marL="22271">
              <a:lnSpc>
                <a:spcPts val="877"/>
              </a:lnSpc>
            </a:pPr>
            <a:endParaRPr sz="900"/>
          </a:p>
        </p:txBody>
      </p:sp>
      <p:sp>
        <p:nvSpPr>
          <p:cNvPr id="38" name="object 38"/>
          <p:cNvSpPr txBox="1"/>
          <p:nvPr/>
        </p:nvSpPr>
        <p:spPr>
          <a:xfrm>
            <a:off x="3139264" y="4506224"/>
            <a:ext cx="2671524" cy="120331"/>
          </a:xfrm>
          <a:prstGeom prst="rect">
            <a:avLst/>
          </a:prstGeom>
        </p:spPr>
        <p:txBody>
          <a:bodyPr wrap="square" lIns="0" tIns="0" rIns="0" bIns="0" rtlCol="0">
            <a:noAutofit/>
          </a:bodyPr>
          <a:lstStyle/>
          <a:p>
            <a:pPr marL="22271">
              <a:lnSpc>
                <a:spcPts val="877"/>
              </a:lnSpc>
            </a:pPr>
            <a:endParaRPr sz="900"/>
          </a:p>
        </p:txBody>
      </p:sp>
      <p:sp>
        <p:nvSpPr>
          <p:cNvPr id="37" name="object 37"/>
          <p:cNvSpPr txBox="1"/>
          <p:nvPr/>
        </p:nvSpPr>
        <p:spPr>
          <a:xfrm>
            <a:off x="5810788" y="4506224"/>
            <a:ext cx="265849" cy="120331"/>
          </a:xfrm>
          <a:prstGeom prst="rect">
            <a:avLst/>
          </a:prstGeom>
        </p:spPr>
        <p:txBody>
          <a:bodyPr wrap="square" lIns="0" tIns="0" rIns="0" bIns="0" rtlCol="0">
            <a:noAutofit/>
          </a:bodyPr>
          <a:lstStyle/>
          <a:p>
            <a:pPr marL="22271">
              <a:lnSpc>
                <a:spcPts val="877"/>
              </a:lnSpc>
            </a:pPr>
            <a:endParaRPr sz="900"/>
          </a:p>
        </p:txBody>
      </p:sp>
      <p:sp>
        <p:nvSpPr>
          <p:cNvPr id="36" name="object 36"/>
          <p:cNvSpPr txBox="1"/>
          <p:nvPr/>
        </p:nvSpPr>
        <p:spPr>
          <a:xfrm>
            <a:off x="663218" y="4626557"/>
            <a:ext cx="2476044" cy="118948"/>
          </a:xfrm>
          <a:prstGeom prst="rect">
            <a:avLst/>
          </a:prstGeom>
        </p:spPr>
        <p:txBody>
          <a:bodyPr wrap="square" lIns="0" tIns="0" rIns="0" bIns="0" rtlCol="0">
            <a:noAutofit/>
          </a:bodyPr>
          <a:lstStyle/>
          <a:p>
            <a:pPr marL="22271">
              <a:lnSpc>
                <a:spcPts val="877"/>
              </a:lnSpc>
            </a:pPr>
            <a:endParaRPr sz="900"/>
          </a:p>
        </p:txBody>
      </p:sp>
      <p:sp>
        <p:nvSpPr>
          <p:cNvPr id="35" name="object 35"/>
          <p:cNvSpPr txBox="1"/>
          <p:nvPr/>
        </p:nvSpPr>
        <p:spPr>
          <a:xfrm>
            <a:off x="3139264" y="4626557"/>
            <a:ext cx="2671524" cy="118948"/>
          </a:xfrm>
          <a:prstGeom prst="rect">
            <a:avLst/>
          </a:prstGeom>
        </p:spPr>
        <p:txBody>
          <a:bodyPr wrap="square" lIns="0" tIns="0" rIns="0" bIns="0" rtlCol="0">
            <a:noAutofit/>
          </a:bodyPr>
          <a:lstStyle/>
          <a:p>
            <a:pPr marL="22271">
              <a:lnSpc>
                <a:spcPts val="877"/>
              </a:lnSpc>
            </a:pPr>
            <a:endParaRPr sz="900"/>
          </a:p>
        </p:txBody>
      </p:sp>
      <p:sp>
        <p:nvSpPr>
          <p:cNvPr id="34" name="object 34"/>
          <p:cNvSpPr txBox="1"/>
          <p:nvPr/>
        </p:nvSpPr>
        <p:spPr>
          <a:xfrm>
            <a:off x="5810788" y="4626557"/>
            <a:ext cx="417019" cy="118948"/>
          </a:xfrm>
          <a:prstGeom prst="rect">
            <a:avLst/>
          </a:prstGeom>
        </p:spPr>
        <p:txBody>
          <a:bodyPr wrap="square" lIns="0" tIns="0" rIns="0" bIns="0" rtlCol="0">
            <a:noAutofit/>
          </a:bodyPr>
          <a:lstStyle/>
          <a:p>
            <a:pPr marL="22271">
              <a:lnSpc>
                <a:spcPts val="877"/>
              </a:lnSpc>
            </a:pPr>
            <a:endParaRPr sz="900"/>
          </a:p>
        </p:txBody>
      </p:sp>
      <p:sp>
        <p:nvSpPr>
          <p:cNvPr id="33" name="object 33"/>
          <p:cNvSpPr txBox="1"/>
          <p:nvPr/>
        </p:nvSpPr>
        <p:spPr>
          <a:xfrm>
            <a:off x="663218" y="4745505"/>
            <a:ext cx="2476044" cy="120331"/>
          </a:xfrm>
          <a:prstGeom prst="rect">
            <a:avLst/>
          </a:prstGeom>
        </p:spPr>
        <p:txBody>
          <a:bodyPr wrap="square" lIns="0" tIns="0" rIns="0" bIns="0" rtlCol="0">
            <a:noAutofit/>
          </a:bodyPr>
          <a:lstStyle/>
          <a:p>
            <a:pPr marL="22271">
              <a:lnSpc>
                <a:spcPts val="877"/>
              </a:lnSpc>
            </a:pPr>
            <a:endParaRPr sz="900"/>
          </a:p>
        </p:txBody>
      </p:sp>
      <p:sp>
        <p:nvSpPr>
          <p:cNvPr id="32" name="object 32"/>
          <p:cNvSpPr txBox="1"/>
          <p:nvPr/>
        </p:nvSpPr>
        <p:spPr>
          <a:xfrm>
            <a:off x="3139264" y="4745505"/>
            <a:ext cx="2671524" cy="120331"/>
          </a:xfrm>
          <a:prstGeom prst="rect">
            <a:avLst/>
          </a:prstGeom>
        </p:spPr>
        <p:txBody>
          <a:bodyPr wrap="square" lIns="0" tIns="0" rIns="0" bIns="0" rtlCol="0">
            <a:noAutofit/>
          </a:bodyPr>
          <a:lstStyle/>
          <a:p>
            <a:pPr marL="22271">
              <a:lnSpc>
                <a:spcPts val="877"/>
              </a:lnSpc>
            </a:pPr>
            <a:endParaRPr sz="900"/>
          </a:p>
        </p:txBody>
      </p:sp>
      <p:sp>
        <p:nvSpPr>
          <p:cNvPr id="31" name="object 31"/>
          <p:cNvSpPr txBox="1"/>
          <p:nvPr/>
        </p:nvSpPr>
        <p:spPr>
          <a:xfrm>
            <a:off x="5810788" y="4745505"/>
            <a:ext cx="566885" cy="120331"/>
          </a:xfrm>
          <a:prstGeom prst="rect">
            <a:avLst/>
          </a:prstGeom>
        </p:spPr>
        <p:txBody>
          <a:bodyPr wrap="square" lIns="0" tIns="0" rIns="0" bIns="0" rtlCol="0">
            <a:noAutofit/>
          </a:bodyPr>
          <a:lstStyle/>
          <a:p>
            <a:pPr marL="22271">
              <a:lnSpc>
                <a:spcPts val="877"/>
              </a:lnSpc>
            </a:pPr>
            <a:endParaRPr sz="900"/>
          </a:p>
        </p:txBody>
      </p:sp>
      <p:sp>
        <p:nvSpPr>
          <p:cNvPr id="30" name="object 30"/>
          <p:cNvSpPr txBox="1"/>
          <p:nvPr/>
        </p:nvSpPr>
        <p:spPr>
          <a:xfrm>
            <a:off x="663218" y="4865838"/>
            <a:ext cx="2476044" cy="118948"/>
          </a:xfrm>
          <a:prstGeom prst="rect">
            <a:avLst/>
          </a:prstGeom>
        </p:spPr>
        <p:txBody>
          <a:bodyPr wrap="square" lIns="0" tIns="0" rIns="0" bIns="0" rtlCol="0">
            <a:noAutofit/>
          </a:bodyPr>
          <a:lstStyle/>
          <a:p>
            <a:pPr marL="22271">
              <a:lnSpc>
                <a:spcPts val="877"/>
              </a:lnSpc>
            </a:pPr>
            <a:endParaRPr sz="900"/>
          </a:p>
        </p:txBody>
      </p:sp>
      <p:sp>
        <p:nvSpPr>
          <p:cNvPr id="29" name="object 29"/>
          <p:cNvSpPr txBox="1"/>
          <p:nvPr/>
        </p:nvSpPr>
        <p:spPr>
          <a:xfrm>
            <a:off x="3139264" y="4865838"/>
            <a:ext cx="2671524" cy="118948"/>
          </a:xfrm>
          <a:prstGeom prst="rect">
            <a:avLst/>
          </a:prstGeom>
        </p:spPr>
        <p:txBody>
          <a:bodyPr wrap="square" lIns="0" tIns="0" rIns="0" bIns="0" rtlCol="0">
            <a:noAutofit/>
          </a:bodyPr>
          <a:lstStyle/>
          <a:p>
            <a:pPr marL="22271">
              <a:lnSpc>
                <a:spcPts val="877"/>
              </a:lnSpc>
            </a:pPr>
            <a:endParaRPr sz="900"/>
          </a:p>
        </p:txBody>
      </p:sp>
      <p:sp>
        <p:nvSpPr>
          <p:cNvPr id="28" name="object 28"/>
          <p:cNvSpPr txBox="1"/>
          <p:nvPr/>
        </p:nvSpPr>
        <p:spPr>
          <a:xfrm>
            <a:off x="5810788" y="4865838"/>
            <a:ext cx="716751" cy="118948"/>
          </a:xfrm>
          <a:prstGeom prst="rect">
            <a:avLst/>
          </a:prstGeom>
        </p:spPr>
        <p:txBody>
          <a:bodyPr wrap="square" lIns="0" tIns="0" rIns="0" bIns="0" rtlCol="0">
            <a:noAutofit/>
          </a:bodyPr>
          <a:lstStyle/>
          <a:p>
            <a:pPr marL="22271">
              <a:lnSpc>
                <a:spcPts val="877"/>
              </a:lnSpc>
            </a:pPr>
            <a:endParaRPr sz="900"/>
          </a:p>
        </p:txBody>
      </p:sp>
      <p:sp>
        <p:nvSpPr>
          <p:cNvPr id="27" name="object 27"/>
          <p:cNvSpPr txBox="1"/>
          <p:nvPr/>
        </p:nvSpPr>
        <p:spPr>
          <a:xfrm>
            <a:off x="663218" y="4984786"/>
            <a:ext cx="2476044" cy="120331"/>
          </a:xfrm>
          <a:prstGeom prst="rect">
            <a:avLst/>
          </a:prstGeom>
        </p:spPr>
        <p:txBody>
          <a:bodyPr wrap="square" lIns="0" tIns="0" rIns="0" bIns="0" rtlCol="0">
            <a:noAutofit/>
          </a:bodyPr>
          <a:lstStyle/>
          <a:p>
            <a:pPr marL="22271">
              <a:lnSpc>
                <a:spcPts val="877"/>
              </a:lnSpc>
            </a:pPr>
            <a:endParaRPr sz="900"/>
          </a:p>
        </p:txBody>
      </p:sp>
      <p:sp>
        <p:nvSpPr>
          <p:cNvPr id="26" name="object 26"/>
          <p:cNvSpPr txBox="1"/>
          <p:nvPr/>
        </p:nvSpPr>
        <p:spPr>
          <a:xfrm>
            <a:off x="3139264" y="4984786"/>
            <a:ext cx="2671524" cy="120331"/>
          </a:xfrm>
          <a:prstGeom prst="rect">
            <a:avLst/>
          </a:prstGeom>
        </p:spPr>
        <p:txBody>
          <a:bodyPr wrap="square" lIns="0" tIns="0" rIns="0" bIns="0" rtlCol="0">
            <a:noAutofit/>
          </a:bodyPr>
          <a:lstStyle/>
          <a:p>
            <a:pPr marL="22271">
              <a:lnSpc>
                <a:spcPts val="877"/>
              </a:lnSpc>
            </a:pPr>
            <a:endParaRPr sz="900"/>
          </a:p>
        </p:txBody>
      </p:sp>
      <p:sp>
        <p:nvSpPr>
          <p:cNvPr id="25" name="object 25"/>
          <p:cNvSpPr txBox="1"/>
          <p:nvPr/>
        </p:nvSpPr>
        <p:spPr>
          <a:xfrm>
            <a:off x="5810788" y="4984786"/>
            <a:ext cx="867920" cy="120331"/>
          </a:xfrm>
          <a:prstGeom prst="rect">
            <a:avLst/>
          </a:prstGeom>
        </p:spPr>
        <p:txBody>
          <a:bodyPr wrap="square" lIns="0" tIns="0" rIns="0" bIns="0" rtlCol="0">
            <a:noAutofit/>
          </a:bodyPr>
          <a:lstStyle/>
          <a:p>
            <a:pPr marL="22271">
              <a:lnSpc>
                <a:spcPts val="877"/>
              </a:lnSpc>
            </a:pPr>
            <a:endParaRPr sz="900"/>
          </a:p>
        </p:txBody>
      </p:sp>
      <p:sp>
        <p:nvSpPr>
          <p:cNvPr id="24" name="object 24"/>
          <p:cNvSpPr txBox="1"/>
          <p:nvPr/>
        </p:nvSpPr>
        <p:spPr>
          <a:xfrm>
            <a:off x="663218" y="5105118"/>
            <a:ext cx="2476044" cy="120331"/>
          </a:xfrm>
          <a:prstGeom prst="rect">
            <a:avLst/>
          </a:prstGeom>
        </p:spPr>
        <p:txBody>
          <a:bodyPr wrap="square" lIns="0" tIns="0" rIns="0" bIns="0" rtlCol="0">
            <a:noAutofit/>
          </a:bodyPr>
          <a:lstStyle/>
          <a:p>
            <a:pPr marL="22271">
              <a:lnSpc>
                <a:spcPts val="877"/>
              </a:lnSpc>
            </a:pPr>
            <a:endParaRPr sz="900"/>
          </a:p>
        </p:txBody>
      </p:sp>
      <p:sp>
        <p:nvSpPr>
          <p:cNvPr id="23" name="object 23"/>
          <p:cNvSpPr txBox="1"/>
          <p:nvPr/>
        </p:nvSpPr>
        <p:spPr>
          <a:xfrm>
            <a:off x="3139264" y="5105118"/>
            <a:ext cx="2671524" cy="120331"/>
          </a:xfrm>
          <a:prstGeom prst="rect">
            <a:avLst/>
          </a:prstGeom>
        </p:spPr>
        <p:txBody>
          <a:bodyPr wrap="square" lIns="0" tIns="0" rIns="0" bIns="0" rtlCol="0">
            <a:noAutofit/>
          </a:bodyPr>
          <a:lstStyle/>
          <a:p>
            <a:pPr marL="22271">
              <a:lnSpc>
                <a:spcPts val="877"/>
              </a:lnSpc>
            </a:pPr>
            <a:endParaRPr sz="900"/>
          </a:p>
        </p:txBody>
      </p:sp>
      <p:sp>
        <p:nvSpPr>
          <p:cNvPr id="22" name="object 22"/>
          <p:cNvSpPr txBox="1"/>
          <p:nvPr/>
        </p:nvSpPr>
        <p:spPr>
          <a:xfrm>
            <a:off x="5810788" y="5105118"/>
            <a:ext cx="1017786" cy="120331"/>
          </a:xfrm>
          <a:prstGeom prst="rect">
            <a:avLst/>
          </a:prstGeom>
        </p:spPr>
        <p:txBody>
          <a:bodyPr wrap="square" lIns="0" tIns="0" rIns="0" bIns="0" rtlCol="0">
            <a:noAutofit/>
          </a:bodyPr>
          <a:lstStyle/>
          <a:p>
            <a:pPr marL="22271">
              <a:lnSpc>
                <a:spcPts val="877"/>
              </a:lnSpc>
            </a:pPr>
            <a:endParaRPr sz="900"/>
          </a:p>
        </p:txBody>
      </p:sp>
      <p:sp>
        <p:nvSpPr>
          <p:cNvPr id="21" name="object 21"/>
          <p:cNvSpPr txBox="1"/>
          <p:nvPr/>
        </p:nvSpPr>
        <p:spPr>
          <a:xfrm>
            <a:off x="663218" y="5225449"/>
            <a:ext cx="2476044" cy="118949"/>
          </a:xfrm>
          <a:prstGeom prst="rect">
            <a:avLst/>
          </a:prstGeom>
        </p:spPr>
        <p:txBody>
          <a:bodyPr wrap="square" lIns="0" tIns="0" rIns="0" bIns="0" rtlCol="0">
            <a:noAutofit/>
          </a:bodyPr>
          <a:lstStyle/>
          <a:p>
            <a:pPr marL="22271">
              <a:lnSpc>
                <a:spcPts val="877"/>
              </a:lnSpc>
            </a:pPr>
            <a:endParaRPr sz="900"/>
          </a:p>
        </p:txBody>
      </p:sp>
      <p:sp>
        <p:nvSpPr>
          <p:cNvPr id="20" name="object 20"/>
          <p:cNvSpPr txBox="1"/>
          <p:nvPr/>
        </p:nvSpPr>
        <p:spPr>
          <a:xfrm>
            <a:off x="3139264" y="5225449"/>
            <a:ext cx="2671524" cy="118949"/>
          </a:xfrm>
          <a:prstGeom prst="rect">
            <a:avLst/>
          </a:prstGeom>
        </p:spPr>
        <p:txBody>
          <a:bodyPr wrap="square" lIns="0" tIns="0" rIns="0" bIns="0" rtlCol="0">
            <a:noAutofit/>
          </a:bodyPr>
          <a:lstStyle/>
          <a:p>
            <a:pPr marL="22271">
              <a:lnSpc>
                <a:spcPts val="877"/>
              </a:lnSpc>
            </a:pPr>
            <a:endParaRPr sz="900"/>
          </a:p>
        </p:txBody>
      </p:sp>
      <p:sp>
        <p:nvSpPr>
          <p:cNvPr id="19" name="object 19"/>
          <p:cNvSpPr txBox="1"/>
          <p:nvPr/>
        </p:nvSpPr>
        <p:spPr>
          <a:xfrm>
            <a:off x="5810789" y="5225449"/>
            <a:ext cx="1168954" cy="118949"/>
          </a:xfrm>
          <a:prstGeom prst="rect">
            <a:avLst/>
          </a:prstGeom>
        </p:spPr>
        <p:txBody>
          <a:bodyPr wrap="square" lIns="0" tIns="0" rIns="0" bIns="0" rtlCol="0">
            <a:noAutofit/>
          </a:bodyPr>
          <a:lstStyle/>
          <a:p>
            <a:pPr marL="22271">
              <a:lnSpc>
                <a:spcPts val="877"/>
              </a:lnSpc>
            </a:pPr>
            <a:endParaRPr sz="900"/>
          </a:p>
        </p:txBody>
      </p:sp>
      <p:sp>
        <p:nvSpPr>
          <p:cNvPr id="18" name="object 18"/>
          <p:cNvSpPr txBox="1"/>
          <p:nvPr/>
        </p:nvSpPr>
        <p:spPr>
          <a:xfrm>
            <a:off x="663218" y="5344399"/>
            <a:ext cx="2476044" cy="120331"/>
          </a:xfrm>
          <a:prstGeom prst="rect">
            <a:avLst/>
          </a:prstGeom>
        </p:spPr>
        <p:txBody>
          <a:bodyPr wrap="square" lIns="0" tIns="0" rIns="0" bIns="0" rtlCol="0">
            <a:noAutofit/>
          </a:bodyPr>
          <a:lstStyle/>
          <a:p>
            <a:pPr marL="22271">
              <a:lnSpc>
                <a:spcPts val="877"/>
              </a:lnSpc>
            </a:pPr>
            <a:endParaRPr sz="900"/>
          </a:p>
        </p:txBody>
      </p:sp>
      <p:sp>
        <p:nvSpPr>
          <p:cNvPr id="17" name="object 17"/>
          <p:cNvSpPr txBox="1"/>
          <p:nvPr/>
        </p:nvSpPr>
        <p:spPr>
          <a:xfrm>
            <a:off x="3139264" y="5344399"/>
            <a:ext cx="2671524" cy="120331"/>
          </a:xfrm>
          <a:prstGeom prst="rect">
            <a:avLst/>
          </a:prstGeom>
        </p:spPr>
        <p:txBody>
          <a:bodyPr wrap="square" lIns="0" tIns="0" rIns="0" bIns="0" rtlCol="0">
            <a:noAutofit/>
          </a:bodyPr>
          <a:lstStyle/>
          <a:p>
            <a:pPr marL="22271">
              <a:lnSpc>
                <a:spcPts val="877"/>
              </a:lnSpc>
            </a:pPr>
            <a:endParaRPr sz="900"/>
          </a:p>
        </p:txBody>
      </p:sp>
      <p:sp>
        <p:nvSpPr>
          <p:cNvPr id="16" name="object 16"/>
          <p:cNvSpPr txBox="1"/>
          <p:nvPr/>
        </p:nvSpPr>
        <p:spPr>
          <a:xfrm>
            <a:off x="5810788" y="5344399"/>
            <a:ext cx="1318821" cy="120331"/>
          </a:xfrm>
          <a:prstGeom prst="rect">
            <a:avLst/>
          </a:prstGeom>
        </p:spPr>
        <p:txBody>
          <a:bodyPr wrap="square" lIns="0" tIns="0" rIns="0" bIns="0" rtlCol="0">
            <a:noAutofit/>
          </a:bodyPr>
          <a:lstStyle/>
          <a:p>
            <a:pPr marL="22271">
              <a:lnSpc>
                <a:spcPts val="877"/>
              </a:lnSpc>
            </a:pPr>
            <a:endParaRPr sz="900"/>
          </a:p>
        </p:txBody>
      </p:sp>
      <p:sp>
        <p:nvSpPr>
          <p:cNvPr id="15" name="object 15"/>
          <p:cNvSpPr txBox="1"/>
          <p:nvPr/>
        </p:nvSpPr>
        <p:spPr>
          <a:xfrm>
            <a:off x="663218" y="5464731"/>
            <a:ext cx="2476044" cy="118948"/>
          </a:xfrm>
          <a:prstGeom prst="rect">
            <a:avLst/>
          </a:prstGeom>
        </p:spPr>
        <p:txBody>
          <a:bodyPr wrap="square" lIns="0" tIns="0" rIns="0" bIns="0" rtlCol="0">
            <a:noAutofit/>
          </a:bodyPr>
          <a:lstStyle/>
          <a:p>
            <a:pPr marL="22271">
              <a:lnSpc>
                <a:spcPts val="877"/>
              </a:lnSpc>
            </a:pPr>
            <a:endParaRPr sz="900"/>
          </a:p>
        </p:txBody>
      </p:sp>
      <p:sp>
        <p:nvSpPr>
          <p:cNvPr id="14" name="object 14"/>
          <p:cNvSpPr txBox="1"/>
          <p:nvPr/>
        </p:nvSpPr>
        <p:spPr>
          <a:xfrm>
            <a:off x="3139264" y="5464731"/>
            <a:ext cx="2671524" cy="118948"/>
          </a:xfrm>
          <a:prstGeom prst="rect">
            <a:avLst/>
          </a:prstGeom>
        </p:spPr>
        <p:txBody>
          <a:bodyPr wrap="square" lIns="0" tIns="0" rIns="0" bIns="0" rtlCol="0">
            <a:noAutofit/>
          </a:bodyPr>
          <a:lstStyle/>
          <a:p>
            <a:pPr marL="22271">
              <a:lnSpc>
                <a:spcPts val="877"/>
              </a:lnSpc>
            </a:pPr>
            <a:endParaRPr sz="900"/>
          </a:p>
        </p:txBody>
      </p:sp>
      <p:sp>
        <p:nvSpPr>
          <p:cNvPr id="13" name="object 13"/>
          <p:cNvSpPr txBox="1"/>
          <p:nvPr/>
        </p:nvSpPr>
        <p:spPr>
          <a:xfrm>
            <a:off x="5810788" y="5464731"/>
            <a:ext cx="1468687" cy="118948"/>
          </a:xfrm>
          <a:prstGeom prst="rect">
            <a:avLst/>
          </a:prstGeom>
        </p:spPr>
        <p:txBody>
          <a:bodyPr wrap="square" lIns="0" tIns="0" rIns="0" bIns="0" rtlCol="0">
            <a:noAutofit/>
          </a:bodyPr>
          <a:lstStyle/>
          <a:p>
            <a:pPr marL="22271">
              <a:lnSpc>
                <a:spcPts val="877"/>
              </a:lnSpc>
            </a:pPr>
            <a:endParaRPr sz="900"/>
          </a:p>
        </p:txBody>
      </p:sp>
      <p:sp>
        <p:nvSpPr>
          <p:cNvPr id="12" name="object 12"/>
          <p:cNvSpPr txBox="1"/>
          <p:nvPr/>
        </p:nvSpPr>
        <p:spPr>
          <a:xfrm>
            <a:off x="663218" y="5583679"/>
            <a:ext cx="2476044" cy="120331"/>
          </a:xfrm>
          <a:prstGeom prst="rect">
            <a:avLst/>
          </a:prstGeom>
        </p:spPr>
        <p:txBody>
          <a:bodyPr wrap="square" lIns="0" tIns="0" rIns="0" bIns="0" rtlCol="0">
            <a:noAutofit/>
          </a:bodyPr>
          <a:lstStyle/>
          <a:p>
            <a:pPr marL="22271">
              <a:lnSpc>
                <a:spcPts val="877"/>
              </a:lnSpc>
            </a:pPr>
            <a:endParaRPr sz="900"/>
          </a:p>
        </p:txBody>
      </p:sp>
      <p:sp>
        <p:nvSpPr>
          <p:cNvPr id="11" name="object 11"/>
          <p:cNvSpPr txBox="1"/>
          <p:nvPr/>
        </p:nvSpPr>
        <p:spPr>
          <a:xfrm>
            <a:off x="3139264" y="5583679"/>
            <a:ext cx="2671524" cy="120331"/>
          </a:xfrm>
          <a:prstGeom prst="rect">
            <a:avLst/>
          </a:prstGeom>
        </p:spPr>
        <p:txBody>
          <a:bodyPr wrap="square" lIns="0" tIns="0" rIns="0" bIns="0" rtlCol="0">
            <a:noAutofit/>
          </a:bodyPr>
          <a:lstStyle/>
          <a:p>
            <a:pPr marL="22271">
              <a:lnSpc>
                <a:spcPts val="877"/>
              </a:lnSpc>
            </a:pPr>
            <a:endParaRPr sz="900"/>
          </a:p>
        </p:txBody>
      </p:sp>
      <p:sp>
        <p:nvSpPr>
          <p:cNvPr id="10" name="object 10"/>
          <p:cNvSpPr txBox="1"/>
          <p:nvPr/>
        </p:nvSpPr>
        <p:spPr>
          <a:xfrm>
            <a:off x="5810788" y="5583679"/>
            <a:ext cx="1619856" cy="120331"/>
          </a:xfrm>
          <a:prstGeom prst="rect">
            <a:avLst/>
          </a:prstGeom>
        </p:spPr>
        <p:txBody>
          <a:bodyPr wrap="square" lIns="0" tIns="0" rIns="0" bIns="0" rtlCol="0">
            <a:noAutofit/>
          </a:bodyPr>
          <a:lstStyle/>
          <a:p>
            <a:pPr marL="22271">
              <a:lnSpc>
                <a:spcPts val="877"/>
              </a:lnSpc>
            </a:pPr>
            <a:endParaRPr sz="900"/>
          </a:p>
        </p:txBody>
      </p:sp>
      <p:sp>
        <p:nvSpPr>
          <p:cNvPr id="9" name="object 9"/>
          <p:cNvSpPr txBox="1"/>
          <p:nvPr/>
        </p:nvSpPr>
        <p:spPr>
          <a:xfrm>
            <a:off x="663218" y="5704012"/>
            <a:ext cx="2476044" cy="118948"/>
          </a:xfrm>
          <a:prstGeom prst="rect">
            <a:avLst/>
          </a:prstGeom>
        </p:spPr>
        <p:txBody>
          <a:bodyPr wrap="square" lIns="0" tIns="0" rIns="0" bIns="0" rtlCol="0">
            <a:noAutofit/>
          </a:bodyPr>
          <a:lstStyle/>
          <a:p>
            <a:pPr marL="22271">
              <a:lnSpc>
                <a:spcPts val="877"/>
              </a:lnSpc>
            </a:pPr>
            <a:endParaRPr sz="900"/>
          </a:p>
        </p:txBody>
      </p:sp>
      <p:sp>
        <p:nvSpPr>
          <p:cNvPr id="8" name="object 8"/>
          <p:cNvSpPr txBox="1"/>
          <p:nvPr/>
        </p:nvSpPr>
        <p:spPr>
          <a:xfrm>
            <a:off x="3139264" y="5704012"/>
            <a:ext cx="2671524" cy="118948"/>
          </a:xfrm>
          <a:prstGeom prst="rect">
            <a:avLst/>
          </a:prstGeom>
        </p:spPr>
        <p:txBody>
          <a:bodyPr wrap="square" lIns="0" tIns="0" rIns="0" bIns="0" rtlCol="0">
            <a:noAutofit/>
          </a:bodyPr>
          <a:lstStyle/>
          <a:p>
            <a:pPr marL="22271">
              <a:lnSpc>
                <a:spcPts val="877"/>
              </a:lnSpc>
            </a:pPr>
            <a:endParaRPr sz="900"/>
          </a:p>
        </p:txBody>
      </p:sp>
      <p:sp>
        <p:nvSpPr>
          <p:cNvPr id="7" name="object 7"/>
          <p:cNvSpPr txBox="1"/>
          <p:nvPr/>
        </p:nvSpPr>
        <p:spPr>
          <a:xfrm>
            <a:off x="5810788" y="5704012"/>
            <a:ext cx="1769722" cy="118948"/>
          </a:xfrm>
          <a:prstGeom prst="rect">
            <a:avLst/>
          </a:prstGeom>
        </p:spPr>
        <p:txBody>
          <a:bodyPr wrap="square" lIns="0" tIns="0" rIns="0" bIns="0" rtlCol="0">
            <a:noAutofit/>
          </a:bodyPr>
          <a:lstStyle/>
          <a:p>
            <a:pPr marL="22271">
              <a:lnSpc>
                <a:spcPts val="877"/>
              </a:lnSpc>
            </a:pPr>
            <a:endParaRPr sz="900"/>
          </a:p>
        </p:txBody>
      </p:sp>
      <p:sp>
        <p:nvSpPr>
          <p:cNvPr id="6" name="object 6"/>
          <p:cNvSpPr txBox="1"/>
          <p:nvPr/>
        </p:nvSpPr>
        <p:spPr>
          <a:xfrm>
            <a:off x="663218" y="5822960"/>
            <a:ext cx="2476044" cy="120332"/>
          </a:xfrm>
          <a:prstGeom prst="rect">
            <a:avLst/>
          </a:prstGeom>
        </p:spPr>
        <p:txBody>
          <a:bodyPr wrap="square" lIns="0" tIns="0" rIns="0" bIns="0" rtlCol="0">
            <a:noAutofit/>
          </a:bodyPr>
          <a:lstStyle/>
          <a:p>
            <a:pPr marL="22271">
              <a:lnSpc>
                <a:spcPts val="877"/>
              </a:lnSpc>
            </a:pPr>
            <a:endParaRPr sz="900"/>
          </a:p>
        </p:txBody>
      </p:sp>
      <p:sp>
        <p:nvSpPr>
          <p:cNvPr id="5" name="object 5"/>
          <p:cNvSpPr txBox="1"/>
          <p:nvPr/>
        </p:nvSpPr>
        <p:spPr>
          <a:xfrm>
            <a:off x="3139264" y="5822960"/>
            <a:ext cx="2671524" cy="120332"/>
          </a:xfrm>
          <a:prstGeom prst="rect">
            <a:avLst/>
          </a:prstGeom>
        </p:spPr>
        <p:txBody>
          <a:bodyPr wrap="square" lIns="0" tIns="0" rIns="0" bIns="0" rtlCol="0">
            <a:noAutofit/>
          </a:bodyPr>
          <a:lstStyle/>
          <a:p>
            <a:pPr marL="22271">
              <a:lnSpc>
                <a:spcPts val="877"/>
              </a:lnSpc>
            </a:pPr>
            <a:endParaRPr sz="900"/>
          </a:p>
        </p:txBody>
      </p:sp>
      <p:sp>
        <p:nvSpPr>
          <p:cNvPr id="4" name="object 4"/>
          <p:cNvSpPr txBox="1"/>
          <p:nvPr/>
        </p:nvSpPr>
        <p:spPr>
          <a:xfrm>
            <a:off x="5810788" y="5822960"/>
            <a:ext cx="1920892" cy="120332"/>
          </a:xfrm>
          <a:prstGeom prst="rect">
            <a:avLst/>
          </a:prstGeom>
        </p:spPr>
        <p:txBody>
          <a:bodyPr wrap="square" lIns="0" tIns="0" rIns="0" bIns="0" rtlCol="0">
            <a:noAutofit/>
          </a:bodyPr>
          <a:lstStyle/>
          <a:p>
            <a:pPr marL="22271">
              <a:lnSpc>
                <a:spcPts val="877"/>
              </a:lnSpc>
            </a:pPr>
            <a:endParaRPr sz="900"/>
          </a:p>
        </p:txBody>
      </p:sp>
      <p:sp>
        <p:nvSpPr>
          <p:cNvPr id="3" name="object 3"/>
          <p:cNvSpPr txBox="1"/>
          <p:nvPr/>
        </p:nvSpPr>
        <p:spPr>
          <a:xfrm>
            <a:off x="663218" y="5943293"/>
            <a:ext cx="2476044" cy="118949"/>
          </a:xfrm>
          <a:prstGeom prst="rect">
            <a:avLst/>
          </a:prstGeom>
        </p:spPr>
        <p:txBody>
          <a:bodyPr wrap="square" lIns="0" tIns="0" rIns="0" bIns="0" rtlCol="0">
            <a:noAutofit/>
          </a:bodyPr>
          <a:lstStyle/>
          <a:p>
            <a:pPr marL="22271">
              <a:lnSpc>
                <a:spcPts val="877"/>
              </a:lnSpc>
            </a:pPr>
            <a:endParaRPr sz="900"/>
          </a:p>
        </p:txBody>
      </p:sp>
      <p:sp>
        <p:nvSpPr>
          <p:cNvPr id="2" name="object 2"/>
          <p:cNvSpPr txBox="1"/>
          <p:nvPr/>
        </p:nvSpPr>
        <p:spPr>
          <a:xfrm>
            <a:off x="3139264" y="5943293"/>
            <a:ext cx="4742282" cy="118949"/>
          </a:xfrm>
          <a:prstGeom prst="rect">
            <a:avLst/>
          </a:prstGeom>
        </p:spPr>
        <p:txBody>
          <a:bodyPr wrap="square" lIns="0" tIns="0" rIns="0" bIns="0" rtlCol="0">
            <a:noAutofit/>
          </a:bodyPr>
          <a:lstStyle/>
          <a:p>
            <a:pPr marL="22271">
              <a:lnSpc>
                <a:spcPts val="877"/>
              </a:lnSpc>
            </a:pPr>
            <a:endParaRPr sz="90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214290"/>
            <a:ext cx="7772400" cy="1470025"/>
          </a:xfrm>
        </p:spPr>
        <p:txBody>
          <a:bodyPr>
            <a:normAutofit/>
          </a:bodyPr>
          <a:lstStyle/>
          <a:p>
            <a:r>
              <a:rPr lang="fr-FR" sz="4000" b="1" dirty="0" smtClean="0">
                <a:solidFill>
                  <a:srgbClr val="FF0000"/>
                </a:solidFill>
              </a:rPr>
              <a:t>Architecture des applications web</a:t>
            </a:r>
            <a:endParaRPr lang="fr-FR" sz="4000" b="1" dirty="0">
              <a:solidFill>
                <a:srgbClr val="FF0000"/>
              </a:solidFill>
            </a:endParaRPr>
          </a:p>
        </p:txBody>
      </p:sp>
      <p:sp>
        <p:nvSpPr>
          <p:cNvPr id="3" name="Sous-titre 2"/>
          <p:cNvSpPr>
            <a:spLocks noGrp="1"/>
          </p:cNvSpPr>
          <p:nvPr>
            <p:ph type="subTitle" idx="1"/>
          </p:nvPr>
        </p:nvSpPr>
        <p:spPr>
          <a:xfrm>
            <a:off x="727611" y="1561780"/>
            <a:ext cx="7819097" cy="4771785"/>
          </a:xfrm>
        </p:spPr>
        <p:txBody>
          <a:bodyPr>
            <a:normAutofit fontScale="92500"/>
          </a:bodyPr>
          <a:lstStyle/>
          <a:p>
            <a:pPr algn="l">
              <a:buFont typeface="Arial" pitchFamily="34" charset="0"/>
              <a:buChar char="•"/>
            </a:pPr>
            <a:r>
              <a:rPr lang="fr-FR" b="1" dirty="0" smtClean="0">
                <a:solidFill>
                  <a:srgbClr val="0070C0"/>
                </a:solidFill>
              </a:rPr>
              <a:t>Les avantages de l’architecture à 3 niveaux:</a:t>
            </a:r>
          </a:p>
          <a:p>
            <a:pPr algn="just">
              <a:buFont typeface="Arial" pitchFamily="34" charset="0"/>
              <a:buChar char="•"/>
            </a:pPr>
            <a:r>
              <a:rPr lang="fr-FR" b="1" dirty="0" smtClean="0">
                <a:solidFill>
                  <a:schemeClr val="tx1"/>
                </a:solidFill>
              </a:rPr>
              <a:t> La séparation entre les 3 couche permet un développement rapide de l’application web par réutilisation des composants métiers prédéfinis</a:t>
            </a:r>
          </a:p>
          <a:p>
            <a:pPr algn="just">
              <a:buFont typeface="Arial" pitchFamily="34" charset="0"/>
              <a:buChar char="•"/>
            </a:pPr>
            <a:r>
              <a:rPr lang="fr-FR" b="1" dirty="0" smtClean="0">
                <a:solidFill>
                  <a:schemeClr val="tx1"/>
                </a:solidFill>
              </a:rPr>
              <a:t>La protection et la sécurité des données est plus facile à obtenir</a:t>
            </a:r>
          </a:p>
          <a:p>
            <a:pPr algn="just">
              <a:buFont typeface="Arial" pitchFamily="34" charset="0"/>
              <a:buChar char="•"/>
            </a:pPr>
            <a:r>
              <a:rPr lang="fr-FR" b="1" dirty="0" smtClean="0">
                <a:solidFill>
                  <a:schemeClr val="tx1"/>
                </a:solidFill>
              </a:rPr>
              <a:t>Le changement d’implémentation des composants est possible sans la réécriture de l’ensemble de l’application</a:t>
            </a:r>
          </a:p>
          <a:p>
            <a:pPr algn="just">
              <a:buFont typeface="Arial" pitchFamily="34" charset="0"/>
              <a:buChar char="•"/>
            </a:pPr>
            <a:endParaRPr lang="fr-FR" b="1" dirty="0" smtClean="0">
              <a:solidFill>
                <a:schemeClr val="tx1"/>
              </a:solidFill>
            </a:endParaRPr>
          </a:p>
          <a:p>
            <a:pPr algn="l">
              <a:buFont typeface="Arial" pitchFamily="34" charset="0"/>
              <a:buChar char="•"/>
            </a:pPr>
            <a:endParaRPr lang="fr-FR" b="1" dirty="0" smtClean="0">
              <a:solidFill>
                <a:schemeClr val="tx1"/>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FF0000"/>
                </a:solidFill>
              </a:rPr>
              <a:t>Modèles d'architecture d'application </a:t>
            </a:r>
            <a:r>
              <a:rPr lang="fr-FR" b="1" dirty="0" smtClean="0">
                <a:solidFill>
                  <a:srgbClr val="FF0000"/>
                </a:solidFill>
              </a:rPr>
              <a:t>Web (1)</a:t>
            </a:r>
            <a:endParaRPr lang="fr-FR" b="1" dirty="0">
              <a:solidFill>
                <a:srgbClr val="FF0000"/>
              </a:solidFill>
            </a:endParaRPr>
          </a:p>
        </p:txBody>
      </p:sp>
      <p:sp>
        <p:nvSpPr>
          <p:cNvPr id="3" name="Espace réservé du contenu 2"/>
          <p:cNvSpPr>
            <a:spLocks noGrp="1"/>
          </p:cNvSpPr>
          <p:nvPr>
            <p:ph idx="1"/>
          </p:nvPr>
        </p:nvSpPr>
        <p:spPr/>
        <p:txBody>
          <a:bodyPr>
            <a:normAutofit fontScale="85000" lnSpcReduction="20000"/>
          </a:bodyPr>
          <a:lstStyle/>
          <a:p>
            <a:pPr algn="just"/>
            <a:r>
              <a:rPr lang="fr-FR" b="1" dirty="0"/>
              <a:t>Fondamentalement, une application Web étend un site Web en permettant à son utilisateur d'invoquer une logique métier et de modifier ensuite l'état de l'entreprise sur le serveur</a:t>
            </a:r>
            <a:r>
              <a:rPr lang="fr-FR" b="1" dirty="0" smtClean="0"/>
              <a:t>.</a:t>
            </a:r>
          </a:p>
          <a:p>
            <a:pPr algn="just"/>
            <a:r>
              <a:rPr lang="fr-FR" b="1" dirty="0" smtClean="0"/>
              <a:t>Cette </a:t>
            </a:r>
            <a:r>
              <a:rPr lang="fr-FR" b="1" dirty="0"/>
              <a:t>définition d'une application Web implique au minimum trois composants architecturaux significatifs pour une application Web: </a:t>
            </a:r>
            <a:endParaRPr lang="fr-FR" b="1" dirty="0" smtClean="0"/>
          </a:p>
          <a:p>
            <a:pPr algn="just"/>
            <a:r>
              <a:rPr lang="fr-FR" b="1" dirty="0" smtClean="0"/>
              <a:t>le </a:t>
            </a:r>
            <a:r>
              <a:rPr lang="fr-FR" b="1" dirty="0"/>
              <a:t>navigateur </a:t>
            </a:r>
            <a:r>
              <a:rPr lang="fr-FR" b="1" dirty="0" smtClean="0"/>
              <a:t>client </a:t>
            </a:r>
          </a:p>
          <a:p>
            <a:pPr algn="just"/>
            <a:r>
              <a:rPr lang="fr-FR" b="1" dirty="0"/>
              <a:t>L</a:t>
            </a:r>
            <a:r>
              <a:rPr lang="fr-FR" b="1" dirty="0" smtClean="0"/>
              <a:t>e </a:t>
            </a:r>
            <a:r>
              <a:rPr lang="fr-FR" b="1" dirty="0"/>
              <a:t>serveur </a:t>
            </a:r>
            <a:r>
              <a:rPr lang="fr-FR" b="1" dirty="0" smtClean="0"/>
              <a:t>Web </a:t>
            </a:r>
          </a:p>
          <a:p>
            <a:pPr algn="just"/>
            <a:r>
              <a:rPr lang="fr-FR" b="1" dirty="0"/>
              <a:t>L</a:t>
            </a:r>
            <a:r>
              <a:rPr lang="fr-FR" b="1" dirty="0" smtClean="0"/>
              <a:t>e </a:t>
            </a:r>
            <a:r>
              <a:rPr lang="fr-FR" b="1" dirty="0"/>
              <a:t>serveur d'applications. </a:t>
            </a:r>
          </a:p>
          <a:p>
            <a:pPr algn="just"/>
            <a:r>
              <a:rPr lang="fr-FR" b="1" dirty="0"/>
              <a:t>U</a:t>
            </a:r>
            <a:r>
              <a:rPr lang="fr-FR" b="1" dirty="0" smtClean="0"/>
              <a:t>n </a:t>
            </a:r>
            <a:r>
              <a:rPr lang="fr-FR" b="1" dirty="0"/>
              <a:t>serveur de base de données.</a:t>
            </a:r>
          </a:p>
          <a:p>
            <a:endParaRPr lang="fr-FR" dirty="0"/>
          </a:p>
        </p:txBody>
      </p:sp>
    </p:spTree>
    <p:extLst>
      <p:ext uri="{BB962C8B-B14F-4D97-AF65-F5344CB8AC3E}">
        <p14:creationId xmlns:p14="http://schemas.microsoft.com/office/powerpoint/2010/main" val="2654357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lstStyle/>
          <a:p>
            <a:pPr>
              <a:buNone/>
            </a:pPr>
            <a:endParaRPr lang="fr-FR" dirty="0" smtClean="0"/>
          </a:p>
          <a:p>
            <a:pPr>
              <a:buNone/>
            </a:pPr>
            <a:r>
              <a:rPr lang="fr-FR" dirty="0" smtClean="0">
                <a:solidFill>
                  <a:srgbClr val="FF0000"/>
                </a:solidFill>
              </a:rPr>
              <a:t>Chapitre </a:t>
            </a:r>
            <a:r>
              <a:rPr lang="fr-FR" dirty="0" smtClean="0">
                <a:solidFill>
                  <a:srgbClr val="FF0000"/>
                </a:solidFill>
              </a:rPr>
              <a:t>01  </a:t>
            </a:r>
            <a:endParaRPr lang="fr-FR" dirty="0" smtClean="0">
              <a:solidFill>
                <a:srgbClr val="FF0000"/>
              </a:solidFill>
            </a:endParaRPr>
          </a:p>
          <a:p>
            <a:pPr>
              <a:buNone/>
            </a:pPr>
            <a:endParaRPr lang="fr-FR" dirty="0" smtClean="0">
              <a:solidFill>
                <a:srgbClr val="FF0000"/>
              </a:solidFill>
            </a:endParaRPr>
          </a:p>
          <a:p>
            <a:pPr>
              <a:buNone/>
            </a:pPr>
            <a:endParaRPr lang="fr-FR" dirty="0" smtClean="0">
              <a:solidFill>
                <a:srgbClr val="FF0000"/>
              </a:solidFill>
            </a:endParaRPr>
          </a:p>
          <a:p>
            <a:pPr algn="ctr">
              <a:buNone/>
            </a:pPr>
            <a:r>
              <a:rPr lang="fr-FR" dirty="0" smtClean="0">
                <a:solidFill>
                  <a:srgbClr val="FF0000"/>
                </a:solidFill>
              </a:rPr>
              <a:t>Introduction aux applications web</a:t>
            </a:r>
            <a:endParaRPr lang="fr-FR" dirty="0">
              <a:solidFill>
                <a:srgbClr val="FF0000"/>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FF0000"/>
                </a:solidFill>
              </a:rPr>
              <a:t>Modèles d'architecture d'application </a:t>
            </a:r>
            <a:r>
              <a:rPr lang="fr-FR" b="1" dirty="0" smtClean="0">
                <a:solidFill>
                  <a:srgbClr val="FF0000"/>
                </a:solidFill>
              </a:rPr>
              <a:t>Web (2)</a:t>
            </a:r>
            <a:endParaRPr lang="fr-FR" b="1" dirty="0">
              <a:solidFill>
                <a:srgbClr val="FF0000"/>
              </a:solidFill>
            </a:endParaRPr>
          </a:p>
        </p:txBody>
      </p:sp>
      <p:sp>
        <p:nvSpPr>
          <p:cNvPr id="3" name="Espace réservé du contenu 2"/>
          <p:cNvSpPr>
            <a:spLocks noGrp="1"/>
          </p:cNvSpPr>
          <p:nvPr>
            <p:ph idx="1"/>
          </p:nvPr>
        </p:nvSpPr>
        <p:spPr/>
        <p:txBody>
          <a:bodyPr>
            <a:normAutofit fontScale="92500" lnSpcReduction="10000"/>
          </a:bodyPr>
          <a:lstStyle/>
          <a:p>
            <a:pPr algn="just"/>
            <a:r>
              <a:rPr lang="fr-FR" b="1" dirty="0"/>
              <a:t>une application Web comme un logiciel client / serveur qui possède, au minimum, les composants architecturaux suivants</a:t>
            </a:r>
            <a:r>
              <a:rPr lang="fr-FR" b="1" dirty="0" smtClean="0"/>
              <a:t>:</a:t>
            </a:r>
          </a:p>
          <a:p>
            <a:pPr algn="just"/>
            <a:r>
              <a:rPr lang="fr-FR" b="1" dirty="0" smtClean="0"/>
              <a:t> </a:t>
            </a:r>
            <a:r>
              <a:rPr lang="fr-FR" b="1" dirty="0"/>
              <a:t>(1) un navigateur HTML / XML sur un ou plusieurs clients communiquant avec un serveur Web via HTTP </a:t>
            </a:r>
          </a:p>
          <a:p>
            <a:pPr algn="just"/>
            <a:r>
              <a:rPr lang="fr-FR" b="1" dirty="0" smtClean="0"/>
              <a:t> </a:t>
            </a:r>
            <a:r>
              <a:rPr lang="fr-FR" b="1" dirty="0"/>
              <a:t>(2) un serveur d'application qui gère la logique métier</a:t>
            </a:r>
            <a:r>
              <a:rPr lang="fr-FR" b="1" dirty="0" smtClean="0"/>
              <a:t>.</a:t>
            </a:r>
          </a:p>
          <a:p>
            <a:pPr algn="just"/>
            <a:r>
              <a:rPr lang="fr-FR" b="1" dirty="0"/>
              <a:t>Les trois modèles </a:t>
            </a:r>
            <a:r>
              <a:rPr lang="fr-FR" b="1" dirty="0" smtClean="0"/>
              <a:t>d’architecture les </a:t>
            </a:r>
            <a:r>
              <a:rPr lang="fr-FR" b="1" dirty="0"/>
              <a:t>plus courants sont les suivants:</a:t>
            </a:r>
          </a:p>
          <a:p>
            <a:pPr algn="just"/>
            <a:endParaRPr lang="fr-FR" b="1" dirty="0"/>
          </a:p>
        </p:txBody>
      </p:sp>
    </p:spTree>
    <p:extLst>
      <p:ext uri="{BB962C8B-B14F-4D97-AF65-F5344CB8AC3E}">
        <p14:creationId xmlns:p14="http://schemas.microsoft.com/office/powerpoint/2010/main" val="28690439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Modèles d'architecture d'application </a:t>
            </a:r>
            <a:r>
              <a:rPr lang="fr-FR" b="1" smtClean="0">
                <a:solidFill>
                  <a:srgbClr val="FF0000"/>
                </a:solidFill>
              </a:rPr>
              <a:t>web (3)</a:t>
            </a:r>
            <a:endParaRPr lang="fr-FR" dirty="0"/>
          </a:p>
        </p:txBody>
      </p:sp>
      <p:sp>
        <p:nvSpPr>
          <p:cNvPr id="3" name="Espace réservé du contenu 2"/>
          <p:cNvSpPr>
            <a:spLocks noGrp="1"/>
          </p:cNvSpPr>
          <p:nvPr>
            <p:ph idx="1"/>
          </p:nvPr>
        </p:nvSpPr>
        <p:spPr/>
        <p:txBody>
          <a:bodyPr>
            <a:normAutofit fontScale="92500" lnSpcReduction="20000"/>
          </a:bodyPr>
          <a:lstStyle/>
          <a:p>
            <a:pPr algn="just"/>
            <a:r>
              <a:rPr lang="fr-FR" b="1" dirty="0" smtClean="0"/>
              <a:t>Comme avec n'importe quel modèle, il est concevable d'appliquer plusieurs à une seule architecture. </a:t>
            </a:r>
          </a:p>
          <a:p>
            <a:pPr algn="just"/>
            <a:r>
              <a:rPr lang="fr-FR" b="1" dirty="0" smtClean="0"/>
              <a:t>Par exemple, un système de commerce électronique basé sur Internet peut utiliser le modèle client léger (</a:t>
            </a:r>
            <a:r>
              <a:rPr lang="fr-FR" b="1" dirty="0" err="1" smtClean="0"/>
              <a:t>Thin</a:t>
            </a:r>
            <a:r>
              <a:rPr lang="fr-FR" b="1" dirty="0" smtClean="0"/>
              <a:t> Web Client) pour ses cas d'utilisation des ventes grand public, mais utiliser le client Web dynamique (</a:t>
            </a:r>
            <a:r>
              <a:rPr lang="fr-FR" b="1" dirty="0" err="1" smtClean="0"/>
              <a:t>Thick</a:t>
            </a:r>
            <a:r>
              <a:rPr lang="fr-FR" b="1" dirty="0" smtClean="0"/>
              <a:t> web client) ou le modèle de services web ou objets distribués (Web </a:t>
            </a:r>
            <a:r>
              <a:rPr lang="fr-FR" b="1" dirty="0" err="1" smtClean="0"/>
              <a:t>delivery</a:t>
            </a:r>
            <a:r>
              <a:rPr lang="fr-FR" b="1" dirty="0" smtClean="0"/>
              <a:t>) pour les cas d'utilisation de la maintenance du back-office.</a:t>
            </a:r>
            <a:endParaRPr lang="fr-FR" b="1" dirty="0"/>
          </a:p>
        </p:txBody>
      </p:sp>
    </p:spTree>
    <p:extLst>
      <p:ext uri="{BB962C8B-B14F-4D97-AF65-F5344CB8AC3E}">
        <p14:creationId xmlns:p14="http://schemas.microsoft.com/office/powerpoint/2010/main" val="26413061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modèle client web léger (1)</a:t>
            </a:r>
            <a:endParaRPr lang="fr-FR" b="1" dirty="0">
              <a:solidFill>
                <a:srgbClr val="FF0000"/>
              </a:solidFill>
            </a:endParaRPr>
          </a:p>
        </p:txBody>
      </p:sp>
      <p:sp>
        <p:nvSpPr>
          <p:cNvPr id="3" name="Espace réservé du contenu 2"/>
          <p:cNvSpPr>
            <a:spLocks noGrp="1"/>
          </p:cNvSpPr>
          <p:nvPr>
            <p:ph idx="1"/>
          </p:nvPr>
        </p:nvSpPr>
        <p:spPr/>
        <p:txBody>
          <a:bodyPr/>
          <a:lstStyle/>
          <a:p>
            <a:r>
              <a:rPr lang="fr-FR" b="1" dirty="0" smtClean="0">
                <a:solidFill>
                  <a:schemeClr val="accent1"/>
                </a:solidFill>
              </a:rPr>
              <a:t>Applicabilité</a:t>
            </a:r>
          </a:p>
          <a:p>
            <a:pPr algn="just"/>
            <a:r>
              <a:rPr lang="fr-FR" b="1" dirty="0" smtClean="0"/>
              <a:t>Ce modèle est le plus approprié pour les applications Web basées sur Internet ou pour les environnements dans lesquels le client a une puissance de calcul minimale ou n'a aucun contrôle sur sa configuration.</a:t>
            </a:r>
          </a:p>
          <a:p>
            <a:pPr algn="just"/>
            <a:endParaRPr lang="fr-FR" b="1" dirty="0">
              <a:solidFill>
                <a:schemeClr val="accent1"/>
              </a:solidFill>
            </a:endParaRPr>
          </a:p>
        </p:txBody>
      </p:sp>
    </p:spTree>
    <p:extLst>
      <p:ext uri="{BB962C8B-B14F-4D97-AF65-F5344CB8AC3E}">
        <p14:creationId xmlns:p14="http://schemas.microsoft.com/office/powerpoint/2010/main" val="114248178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modèle client web léger (2)</a:t>
            </a:r>
            <a:endParaRPr lang="fr-FR" b="1" dirty="0">
              <a:solidFill>
                <a:srgbClr val="FF0000"/>
              </a:solidFill>
            </a:endParaRPr>
          </a:p>
        </p:txBody>
      </p:sp>
      <p:sp>
        <p:nvSpPr>
          <p:cNvPr id="3" name="Espace réservé du contenu 2"/>
          <p:cNvSpPr>
            <a:spLocks noGrp="1"/>
          </p:cNvSpPr>
          <p:nvPr>
            <p:ph idx="1"/>
          </p:nvPr>
        </p:nvSpPr>
        <p:spPr/>
        <p:txBody>
          <a:bodyPr/>
          <a:lstStyle/>
          <a:p>
            <a:r>
              <a:rPr lang="fr-FR" b="1" dirty="0" smtClean="0">
                <a:solidFill>
                  <a:schemeClr val="accent1"/>
                </a:solidFill>
              </a:rPr>
              <a:t>Utilisations connues</a:t>
            </a:r>
            <a:endParaRPr lang="fr-FR" dirty="0" smtClean="0">
              <a:solidFill>
                <a:schemeClr val="accent1"/>
              </a:solidFill>
            </a:endParaRPr>
          </a:p>
          <a:p>
            <a:pPr algn="just"/>
            <a:r>
              <a:rPr lang="fr-FR" b="1" dirty="0" smtClean="0"/>
              <a:t>La plupart des applications Internet de commerce électronique utilisent ce modèle pour les visiteurs, car il n'est pas judicieux d'éliminer un secteur de clients simplement parce qu'il ne dispose pas de suffisamment de capacités client. </a:t>
            </a:r>
          </a:p>
          <a:p>
            <a:pPr algn="just">
              <a:buNone/>
            </a:pPr>
            <a:endParaRPr lang="fr-FR" b="1" dirty="0">
              <a:solidFill>
                <a:schemeClr val="accent1"/>
              </a:solidFill>
            </a:endParaRPr>
          </a:p>
        </p:txBody>
      </p:sp>
    </p:spTree>
    <p:extLst>
      <p:ext uri="{BB962C8B-B14F-4D97-AF65-F5344CB8AC3E}">
        <p14:creationId xmlns:p14="http://schemas.microsoft.com/office/powerpoint/2010/main" val="3099916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modèle client web léger (3)</a:t>
            </a:r>
            <a:endParaRPr lang="fr-FR" b="1" dirty="0">
              <a:solidFill>
                <a:srgbClr val="FF0000"/>
              </a:solidFill>
            </a:endParaRPr>
          </a:p>
        </p:txBody>
      </p:sp>
      <p:sp>
        <p:nvSpPr>
          <p:cNvPr id="3" name="Espace réservé du contenu 2"/>
          <p:cNvSpPr>
            <a:spLocks noGrp="1"/>
          </p:cNvSpPr>
          <p:nvPr>
            <p:ph idx="1"/>
          </p:nvPr>
        </p:nvSpPr>
        <p:spPr/>
        <p:txBody>
          <a:bodyPr/>
          <a:lstStyle/>
          <a:p>
            <a:r>
              <a:rPr lang="fr-FR" b="1" dirty="0" smtClean="0">
                <a:solidFill>
                  <a:schemeClr val="accent1"/>
                </a:solidFill>
              </a:rPr>
              <a:t>Structure</a:t>
            </a:r>
            <a:endParaRPr lang="fr-FR" dirty="0" smtClean="0">
              <a:solidFill>
                <a:schemeClr val="accent1"/>
              </a:solidFill>
            </a:endParaRPr>
          </a:p>
          <a:p>
            <a:pPr algn="just"/>
            <a:r>
              <a:rPr lang="fr-FR" b="1" dirty="0" smtClean="0"/>
              <a:t>Les principaux composants de ce modèle d'architecture existent sur le serveur. </a:t>
            </a:r>
          </a:p>
          <a:p>
            <a:pPr algn="just"/>
            <a:r>
              <a:rPr lang="fr-FR" b="1" dirty="0" smtClean="0"/>
              <a:t>Cette architecture représente l'architecture minimale de l'application Web. </a:t>
            </a:r>
          </a:p>
          <a:p>
            <a:pPr algn="just"/>
            <a:r>
              <a:rPr lang="fr-FR" b="1" dirty="0" smtClean="0"/>
              <a:t>Les principaux composants sont:</a:t>
            </a:r>
          </a:p>
          <a:p>
            <a:pPr algn="just"/>
            <a:endParaRPr lang="fr-FR" b="1" dirty="0">
              <a:solidFill>
                <a:schemeClr val="accent1"/>
              </a:solidFill>
            </a:endParaRPr>
          </a:p>
        </p:txBody>
      </p:sp>
    </p:spTree>
    <p:extLst>
      <p:ext uri="{BB962C8B-B14F-4D97-AF65-F5344CB8AC3E}">
        <p14:creationId xmlns:p14="http://schemas.microsoft.com/office/powerpoint/2010/main" val="333731326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modèle client web léger (4)</a:t>
            </a:r>
            <a:endParaRPr lang="fr-FR" b="1" dirty="0">
              <a:solidFill>
                <a:srgbClr val="FF0000"/>
              </a:solidFill>
            </a:endParaRPr>
          </a:p>
        </p:txBody>
      </p:sp>
      <p:sp>
        <p:nvSpPr>
          <p:cNvPr id="3" name="Espace réservé du contenu 2"/>
          <p:cNvSpPr>
            <a:spLocks noGrp="1"/>
          </p:cNvSpPr>
          <p:nvPr>
            <p:ph idx="1"/>
          </p:nvPr>
        </p:nvSpPr>
        <p:spPr/>
        <p:txBody>
          <a:bodyPr>
            <a:normAutofit fontScale="92500" lnSpcReduction="10000"/>
          </a:bodyPr>
          <a:lstStyle/>
          <a:p>
            <a:pPr marL="514350" indent="-514350">
              <a:buFont typeface="+mj-lt"/>
              <a:buAutoNum type="arabicPeriod"/>
            </a:pPr>
            <a:r>
              <a:rPr lang="fr-FR" b="1" dirty="0" smtClean="0">
                <a:solidFill>
                  <a:schemeClr val="accent1"/>
                </a:solidFill>
              </a:rPr>
              <a:t>Navigateur client</a:t>
            </a:r>
          </a:p>
          <a:p>
            <a:pPr marL="514350" indent="-514350" algn="just"/>
            <a:r>
              <a:rPr lang="fr-FR" b="1" dirty="0" smtClean="0"/>
              <a:t>L'utilisateur de l'application utilise le navigateur pour demander des pages Web: HTML ou serveur. </a:t>
            </a:r>
          </a:p>
          <a:p>
            <a:pPr marL="514350" indent="-514350" algn="just"/>
            <a:r>
              <a:rPr lang="fr-FR" b="1" dirty="0" smtClean="0"/>
              <a:t>La page renvoyée contient une interface utilisateur entièrement formatée (contrôles de texte et de saisie) qui est rendue par le navigateur sur l'affichage du client.</a:t>
            </a:r>
          </a:p>
          <a:p>
            <a:pPr marL="514350" indent="-514350" algn="just"/>
            <a:r>
              <a:rPr lang="fr-FR" b="1" dirty="0" smtClean="0"/>
              <a:t> Toutes les interactions de l'utilisateur avec le système s'effectuent via le navigateur.</a:t>
            </a:r>
          </a:p>
          <a:p>
            <a:pPr marL="514350" indent="-514350"/>
            <a:endParaRPr lang="fr-FR" b="1" dirty="0" smtClean="0">
              <a:solidFill>
                <a:schemeClr val="accent1"/>
              </a:solidFill>
            </a:endParaRPr>
          </a:p>
        </p:txBody>
      </p:sp>
    </p:spTree>
    <p:extLst>
      <p:ext uri="{BB962C8B-B14F-4D97-AF65-F5344CB8AC3E}">
        <p14:creationId xmlns:p14="http://schemas.microsoft.com/office/powerpoint/2010/main" val="10287551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modèle client web léger (5)</a:t>
            </a:r>
            <a:endParaRPr lang="fr-FR" b="1" dirty="0">
              <a:solidFill>
                <a:srgbClr val="FF0000"/>
              </a:solidFill>
            </a:endParaRPr>
          </a:p>
        </p:txBody>
      </p:sp>
      <p:sp>
        <p:nvSpPr>
          <p:cNvPr id="3" name="Espace réservé du contenu 2"/>
          <p:cNvSpPr>
            <a:spLocks noGrp="1"/>
          </p:cNvSpPr>
          <p:nvPr>
            <p:ph idx="1"/>
          </p:nvPr>
        </p:nvSpPr>
        <p:spPr/>
        <p:txBody>
          <a:bodyPr>
            <a:normAutofit lnSpcReduction="10000"/>
          </a:bodyPr>
          <a:lstStyle/>
          <a:p>
            <a:pPr marL="514350" indent="-514350">
              <a:buFont typeface="+mj-lt"/>
              <a:buAutoNum type="arabicPeriod" startAt="2"/>
            </a:pPr>
            <a:r>
              <a:rPr lang="fr-FR" b="1" dirty="0" smtClean="0">
                <a:solidFill>
                  <a:schemeClr val="accent1"/>
                </a:solidFill>
              </a:rPr>
              <a:t>Serveur Web</a:t>
            </a:r>
          </a:p>
          <a:p>
            <a:pPr marL="514350" indent="-514350" algn="just"/>
            <a:r>
              <a:rPr lang="fr-FR" b="1" dirty="0" smtClean="0"/>
              <a:t>Les navigateurs clients de l'architecture client web léger accèdent au système uniquement via le serveur Web, qui accepte les demandes de pages Web, qu'il s'agisse de pages HTML statiques ou de pages de serveur.</a:t>
            </a:r>
          </a:p>
          <a:p>
            <a:pPr marL="514350" indent="-514350" algn="just"/>
            <a:r>
              <a:rPr lang="fr-FR" b="1" dirty="0" smtClean="0"/>
              <a:t>Selon la requête, le serveur Web peut lancer un traitement côté serveur.</a:t>
            </a:r>
            <a:endParaRPr lang="fr-FR" b="1" dirty="0" smtClean="0">
              <a:solidFill>
                <a:schemeClr val="accent1"/>
              </a:solidFill>
            </a:endParaRPr>
          </a:p>
        </p:txBody>
      </p:sp>
    </p:spTree>
    <p:extLst>
      <p:ext uri="{BB962C8B-B14F-4D97-AF65-F5344CB8AC3E}">
        <p14:creationId xmlns:p14="http://schemas.microsoft.com/office/powerpoint/2010/main" val="29325014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modèle client web léger (6)</a:t>
            </a:r>
            <a:endParaRPr lang="fr-FR" b="1" dirty="0">
              <a:solidFill>
                <a:srgbClr val="FF0000"/>
              </a:solidFill>
            </a:endParaRPr>
          </a:p>
        </p:txBody>
      </p:sp>
      <p:sp>
        <p:nvSpPr>
          <p:cNvPr id="3" name="Espace réservé du contenu 2"/>
          <p:cNvSpPr>
            <a:spLocks noGrp="1"/>
          </p:cNvSpPr>
          <p:nvPr>
            <p:ph idx="1"/>
          </p:nvPr>
        </p:nvSpPr>
        <p:spPr/>
        <p:txBody>
          <a:bodyPr>
            <a:normAutofit fontScale="92500" lnSpcReduction="20000"/>
          </a:bodyPr>
          <a:lstStyle/>
          <a:p>
            <a:pPr marL="514350" indent="-514350">
              <a:buFont typeface="+mj-lt"/>
              <a:buAutoNum type="arabicPeriod" startAt="3"/>
            </a:pPr>
            <a:r>
              <a:rPr lang="fr-FR" b="1" dirty="0" smtClean="0">
                <a:solidFill>
                  <a:schemeClr val="accent1"/>
                </a:solidFill>
              </a:rPr>
              <a:t>Connexion HTTP</a:t>
            </a:r>
          </a:p>
          <a:p>
            <a:pPr marL="514350" indent="-514350" algn="just"/>
            <a:r>
              <a:rPr lang="fr-FR" b="1" dirty="0" smtClean="0"/>
              <a:t>Chaque fois que le client ou le serveur envoie des informations à l'autre, une nouvelle connexion distincte est établie entre les deux. </a:t>
            </a:r>
          </a:p>
          <a:p>
            <a:pPr marL="514350" indent="-514350" algn="just"/>
            <a:r>
              <a:rPr lang="fr-FR" b="1" dirty="0" smtClean="0"/>
              <a:t>Une variante de la connexion HTTP est une connexion HTTP sécurisée via SSL (Secure Sockets Layer). </a:t>
            </a:r>
          </a:p>
          <a:p>
            <a:pPr marL="514350" indent="-514350" algn="just"/>
            <a:r>
              <a:rPr lang="fr-FR" b="1" dirty="0" smtClean="0"/>
              <a:t>Ce type de connexion chiffre les informations transmises entre le client et le serveur à l'aide de la technologie de clé de chiffrement publique / privée.</a:t>
            </a:r>
          </a:p>
          <a:p>
            <a:pPr marL="514350" indent="-514350"/>
            <a:endParaRPr lang="fr-FR" b="1" dirty="0" smtClean="0">
              <a:solidFill>
                <a:schemeClr val="accent1"/>
              </a:solidFill>
            </a:endParaRPr>
          </a:p>
        </p:txBody>
      </p:sp>
    </p:spTree>
    <p:extLst>
      <p:ext uri="{BB962C8B-B14F-4D97-AF65-F5344CB8AC3E}">
        <p14:creationId xmlns:p14="http://schemas.microsoft.com/office/powerpoint/2010/main" val="28994878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modèle client web léger (7)</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pPr marL="514350" indent="-514350">
              <a:buFont typeface="+mj-lt"/>
              <a:buAutoNum type="arabicPeriod" startAt="4"/>
            </a:pPr>
            <a:r>
              <a:rPr lang="fr-FR" b="1" dirty="0" smtClean="0">
                <a:solidFill>
                  <a:schemeClr val="accent1"/>
                </a:solidFill>
              </a:rPr>
              <a:t>Page HTML</a:t>
            </a:r>
          </a:p>
          <a:p>
            <a:pPr marL="514350" indent="-514350" algn="just"/>
            <a:r>
              <a:rPr lang="fr-FR" b="1" dirty="0" smtClean="0"/>
              <a:t>page Web avec une interface utilisateur et des informations de contenu qui ne sont pas traitées par le serveur. </a:t>
            </a:r>
          </a:p>
          <a:p>
            <a:pPr marL="514350" indent="-514350" algn="just"/>
            <a:r>
              <a:rPr lang="fr-FR" b="1" dirty="0" smtClean="0"/>
              <a:t>Lorsqu'un serveur Web reçoit une demande de page HTML, le serveur récupère simplement le fichier et l'envoie sans filtrage vers le client demandeur.</a:t>
            </a:r>
          </a:p>
          <a:p>
            <a:pPr marL="514350" indent="-514350"/>
            <a:endParaRPr lang="fr-FR" b="1" dirty="0" smtClean="0">
              <a:solidFill>
                <a:schemeClr val="accent1"/>
              </a:solidFill>
            </a:endParaRPr>
          </a:p>
        </p:txBody>
      </p:sp>
    </p:spTree>
    <p:extLst>
      <p:ext uri="{BB962C8B-B14F-4D97-AF65-F5344CB8AC3E}">
        <p14:creationId xmlns:p14="http://schemas.microsoft.com/office/powerpoint/2010/main" val="2030468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modèle client web léger (8)</a:t>
            </a:r>
            <a:endParaRPr lang="fr-FR" b="1" dirty="0">
              <a:solidFill>
                <a:srgbClr val="FF0000"/>
              </a:solidFill>
            </a:endParaRPr>
          </a:p>
        </p:txBody>
      </p:sp>
      <p:sp>
        <p:nvSpPr>
          <p:cNvPr id="3" name="Espace réservé du contenu 2"/>
          <p:cNvSpPr>
            <a:spLocks noGrp="1"/>
          </p:cNvSpPr>
          <p:nvPr>
            <p:ph idx="1"/>
          </p:nvPr>
        </p:nvSpPr>
        <p:spPr/>
        <p:txBody>
          <a:bodyPr>
            <a:normAutofit fontScale="92500" lnSpcReduction="10000"/>
          </a:bodyPr>
          <a:lstStyle/>
          <a:p>
            <a:pPr marL="514350" indent="-514350">
              <a:buFont typeface="+mj-lt"/>
              <a:buAutoNum type="arabicPeriod" startAt="5"/>
            </a:pPr>
            <a:r>
              <a:rPr lang="fr-FR" b="1" dirty="0" smtClean="0">
                <a:solidFill>
                  <a:schemeClr val="tx2">
                    <a:lumMod val="40000"/>
                    <a:lumOff val="60000"/>
                  </a:schemeClr>
                </a:solidFill>
              </a:rPr>
              <a:t>Page de serveur</a:t>
            </a:r>
          </a:p>
          <a:p>
            <a:pPr marL="514350" indent="-514350" algn="just"/>
            <a:r>
              <a:rPr lang="fr-FR" b="1" dirty="0" smtClean="0"/>
              <a:t>pages Web qui subissent une forme de traitement côté serveur. </a:t>
            </a:r>
          </a:p>
          <a:p>
            <a:pPr marL="514350" indent="-514350" algn="just"/>
            <a:r>
              <a:rPr lang="fr-FR" b="1" dirty="0" smtClean="0"/>
              <a:t>ces pages sont implémentées sur le serveur en tant que pages scriptées (pages Active Server, pages Java Server, pages Cold Fusion).</a:t>
            </a:r>
          </a:p>
          <a:p>
            <a:pPr marL="514350" indent="-514350" algn="just"/>
            <a:r>
              <a:rPr lang="fr-FR" b="1" dirty="0" smtClean="0"/>
              <a:t>Ces pages ont potentiellement accès à toutes les ressources côté serveur, y compris les composants de logique métier, les bases de donnée…</a:t>
            </a:r>
            <a:endParaRPr lang="fr-FR" b="1" dirty="0" smtClean="0">
              <a:solidFill>
                <a:schemeClr val="tx2">
                  <a:lumMod val="40000"/>
                  <a:lumOff val="60000"/>
                </a:schemeClr>
              </a:solidFill>
            </a:endParaRPr>
          </a:p>
        </p:txBody>
      </p:sp>
    </p:spTree>
    <p:extLst>
      <p:ext uri="{BB962C8B-B14F-4D97-AF65-F5344CB8AC3E}">
        <p14:creationId xmlns:p14="http://schemas.microsoft.com/office/powerpoint/2010/main" val="1682121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Terminologie</a:t>
            </a:r>
            <a:endParaRPr lang="fr-FR" b="1" dirty="0">
              <a:solidFill>
                <a:srgbClr val="FF0000"/>
              </a:solidFill>
            </a:endParaRPr>
          </a:p>
        </p:txBody>
      </p:sp>
      <p:sp>
        <p:nvSpPr>
          <p:cNvPr id="3" name="Espace réservé du contenu 2"/>
          <p:cNvSpPr>
            <a:spLocks noGrp="1"/>
          </p:cNvSpPr>
          <p:nvPr>
            <p:ph idx="1"/>
          </p:nvPr>
        </p:nvSpPr>
        <p:spPr/>
        <p:txBody>
          <a:bodyPr/>
          <a:lstStyle/>
          <a:p>
            <a:pPr algn="ctr">
              <a:buNone/>
            </a:pPr>
            <a:r>
              <a:rPr lang="pt-BR" b="1" dirty="0" smtClean="0">
                <a:solidFill>
                  <a:schemeClr val="tx2"/>
                </a:solidFill>
              </a:rPr>
              <a:t>Serveur</a:t>
            </a:r>
          </a:p>
          <a:p>
            <a:pPr>
              <a:buNone/>
            </a:pPr>
            <a:endParaRPr lang="pt-BR" b="1" dirty="0" smtClean="0"/>
          </a:p>
          <a:p>
            <a:pPr algn="just"/>
            <a:r>
              <a:rPr lang="pt-BR" sz="2800" dirty="0" smtClean="0"/>
              <a:t>Un ordinateur détenant des ressources particulières et qu’il met à la disposition d’autres ordinateurs par l’intermédiaire d’un réseau. On parle de l’architecture client-serveur</a:t>
            </a:r>
          </a:p>
          <a:p>
            <a:pPr algn="just"/>
            <a:r>
              <a:rPr lang="pt-BR" sz="2800" dirty="0" smtClean="0"/>
              <a:t>Plusieurs types de serveurs: serveur d’applications, serveur web; serveur de fichiers, serveur de bases de données...</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modèle client web léger (10)</a:t>
            </a:r>
            <a:endParaRPr lang="fr-FR" b="1" dirty="0">
              <a:solidFill>
                <a:srgbClr val="FF0000"/>
              </a:solidFill>
            </a:endParaRPr>
          </a:p>
        </p:txBody>
      </p:sp>
      <p:sp>
        <p:nvSpPr>
          <p:cNvPr id="3" name="Espace réservé du contenu 2"/>
          <p:cNvSpPr>
            <a:spLocks noGrp="1"/>
          </p:cNvSpPr>
          <p:nvPr>
            <p:ph idx="1"/>
          </p:nvPr>
        </p:nvSpPr>
        <p:spPr/>
        <p:txBody>
          <a:bodyPr>
            <a:normAutofit lnSpcReduction="10000"/>
          </a:bodyPr>
          <a:lstStyle/>
          <a:p>
            <a:pPr marL="514350" indent="-514350">
              <a:buFont typeface="+mj-lt"/>
              <a:buAutoNum type="arabicPeriod" startAt="7"/>
            </a:pPr>
            <a:r>
              <a:rPr lang="fr-FR" b="1" dirty="0" smtClean="0">
                <a:solidFill>
                  <a:schemeClr val="tx2">
                    <a:lumMod val="40000"/>
                    <a:lumOff val="60000"/>
                  </a:schemeClr>
                </a:solidFill>
              </a:rPr>
              <a:t>Base de données</a:t>
            </a:r>
          </a:p>
          <a:p>
            <a:pPr marL="514350" indent="-514350" algn="just"/>
            <a:r>
              <a:rPr lang="fr-FR" b="1" dirty="0" smtClean="0"/>
              <a:t>Les applications Web utilisent une base de données pour rendre les données métier persistantes.</a:t>
            </a:r>
          </a:p>
          <a:p>
            <a:pPr marL="514350" indent="-514350" algn="just"/>
            <a:r>
              <a:rPr lang="fr-FR" b="1" dirty="0" smtClean="0"/>
              <a:t>La base de données peut également être utilisée pour stocker les pages elles-mêmes. </a:t>
            </a:r>
          </a:p>
          <a:p>
            <a:pPr marL="514350" indent="-514350" algn="just"/>
            <a:r>
              <a:rPr lang="fr-FR" b="1" dirty="0"/>
              <a:t>C</a:t>
            </a:r>
            <a:r>
              <a:rPr lang="fr-FR" b="1" dirty="0" smtClean="0"/>
              <a:t>ette utilisation d'une base de données, représente un modèle architectural différent</a:t>
            </a:r>
            <a:r>
              <a:rPr lang="fr-FR" dirty="0" smtClean="0"/>
              <a:t>.</a:t>
            </a:r>
            <a:endParaRPr lang="fr-FR" b="1" dirty="0" smtClean="0">
              <a:solidFill>
                <a:schemeClr val="tx2">
                  <a:lumMod val="40000"/>
                  <a:lumOff val="60000"/>
                </a:schemeClr>
              </a:solidFill>
            </a:endParaRPr>
          </a:p>
        </p:txBody>
      </p:sp>
    </p:spTree>
    <p:extLst>
      <p:ext uri="{BB962C8B-B14F-4D97-AF65-F5344CB8AC3E}">
        <p14:creationId xmlns:p14="http://schemas.microsoft.com/office/powerpoint/2010/main" val="42422617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 modèle client web dynamique (1)</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pPr marL="514350" indent="-514350" algn="just"/>
            <a:r>
              <a:rPr lang="fr-FR" b="1" dirty="0" smtClean="0"/>
              <a:t>Ce modèle architectural étend le modèle client web léger à l'aide de scripts et d'objets personnalisés côté client, tels que les contrôles ActiveX et les applets Java.</a:t>
            </a:r>
          </a:p>
          <a:p>
            <a:pPr marL="514350" indent="-514350" algn="just"/>
            <a:r>
              <a:rPr lang="fr-FR" b="1" dirty="0" smtClean="0"/>
              <a:t>Le modèle client web dynamique (</a:t>
            </a:r>
            <a:r>
              <a:rPr lang="fr-FR" b="1" dirty="0" err="1" smtClean="0"/>
              <a:t>Thick</a:t>
            </a:r>
            <a:r>
              <a:rPr lang="fr-FR" b="1" dirty="0" smtClean="0"/>
              <a:t> Web Client) tire son nom du fait que le client peut exécuter une partie de la logique métier du système.</a:t>
            </a:r>
            <a:endParaRPr lang="fr-FR" b="1" dirty="0" smtClean="0">
              <a:solidFill>
                <a:schemeClr val="tx2">
                  <a:lumMod val="40000"/>
                  <a:lumOff val="60000"/>
                </a:schemeClr>
              </a:solidFill>
            </a:endParaRPr>
          </a:p>
        </p:txBody>
      </p:sp>
    </p:spTree>
    <p:extLst>
      <p:ext uri="{BB962C8B-B14F-4D97-AF65-F5344CB8AC3E}">
        <p14:creationId xmlns:p14="http://schemas.microsoft.com/office/powerpoint/2010/main" val="213141541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 modèle client web dynamique (2)</a:t>
            </a:r>
            <a:endParaRPr lang="fr-FR" b="1" dirty="0">
              <a:solidFill>
                <a:srgbClr val="FF0000"/>
              </a:solidFill>
            </a:endParaRPr>
          </a:p>
        </p:txBody>
      </p:sp>
      <p:sp>
        <p:nvSpPr>
          <p:cNvPr id="3" name="Espace réservé du contenu 2"/>
          <p:cNvSpPr>
            <a:spLocks noGrp="1"/>
          </p:cNvSpPr>
          <p:nvPr>
            <p:ph idx="1"/>
          </p:nvPr>
        </p:nvSpPr>
        <p:spPr/>
        <p:txBody>
          <a:bodyPr>
            <a:normAutofit fontScale="92500" lnSpcReduction="10000"/>
          </a:bodyPr>
          <a:lstStyle/>
          <a:p>
            <a:pPr marL="514350" indent="-514350" algn="just"/>
            <a:r>
              <a:rPr lang="fr-FR" b="1" dirty="0" smtClean="0">
                <a:solidFill>
                  <a:schemeClr val="tx2">
                    <a:lumMod val="40000"/>
                    <a:lumOff val="60000"/>
                  </a:schemeClr>
                </a:solidFill>
              </a:rPr>
              <a:t>Applicabilité</a:t>
            </a:r>
          </a:p>
          <a:p>
            <a:pPr marL="514350" indent="-514350" algn="just"/>
            <a:r>
              <a:rPr lang="fr-FR" b="1" dirty="0" smtClean="0"/>
              <a:t>Le modèle client web dynamique est utilisé pour améliorer l'interface utilisateur et exécuter  la logique métier.</a:t>
            </a:r>
          </a:p>
          <a:p>
            <a:pPr marL="514350" indent="-514350" algn="just"/>
            <a:r>
              <a:rPr lang="fr-FR" b="1" dirty="0" smtClean="0"/>
              <a:t>Dans certaines situations, la logique métier peut être exécutée sur le client seul. Dans ces situations, toutes les données requises pour effectuer le processus doivent être disponibles sur le client. La logique peut être aussi simple que la validation des données entrées. </a:t>
            </a:r>
            <a:endParaRPr lang="fr-FR" b="1" dirty="0" smtClean="0">
              <a:solidFill>
                <a:schemeClr val="tx2">
                  <a:lumMod val="40000"/>
                  <a:lumOff val="60000"/>
                </a:schemeClr>
              </a:solidFill>
            </a:endParaRPr>
          </a:p>
        </p:txBody>
      </p:sp>
    </p:spTree>
    <p:extLst>
      <p:ext uri="{BB962C8B-B14F-4D97-AF65-F5344CB8AC3E}">
        <p14:creationId xmlns:p14="http://schemas.microsoft.com/office/powerpoint/2010/main" val="256020869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 modèle client web dynamique (3)</a:t>
            </a:r>
            <a:endParaRPr lang="fr-FR" b="1" dirty="0">
              <a:solidFill>
                <a:srgbClr val="FF0000"/>
              </a:solidFill>
            </a:endParaRPr>
          </a:p>
        </p:txBody>
      </p:sp>
      <p:sp>
        <p:nvSpPr>
          <p:cNvPr id="3" name="Espace réservé du contenu 2"/>
          <p:cNvSpPr>
            <a:spLocks noGrp="1"/>
          </p:cNvSpPr>
          <p:nvPr>
            <p:ph idx="1"/>
          </p:nvPr>
        </p:nvSpPr>
        <p:spPr/>
        <p:txBody>
          <a:bodyPr>
            <a:normAutofit fontScale="85000" lnSpcReduction="10000"/>
          </a:bodyPr>
          <a:lstStyle/>
          <a:p>
            <a:pPr marL="514350" indent="-514350" algn="just"/>
            <a:r>
              <a:rPr lang="fr-FR" b="1" dirty="0" smtClean="0">
                <a:solidFill>
                  <a:schemeClr val="tx2">
                    <a:lumMod val="40000"/>
                    <a:lumOff val="60000"/>
                  </a:schemeClr>
                </a:solidFill>
              </a:rPr>
              <a:t>Utilisations connues</a:t>
            </a:r>
          </a:p>
          <a:p>
            <a:pPr marL="514350" indent="-514350" algn="just"/>
            <a:r>
              <a:rPr lang="fr-FR" b="1" dirty="0" smtClean="0"/>
              <a:t>L'utilisation la plus évidente des scripts côté client, des applets, des contrôles et des plug-ins est sur Internet sous la forme d'interfaces utilisateur améliorées.</a:t>
            </a:r>
          </a:p>
          <a:p>
            <a:pPr marL="514350" indent="-514350" algn="just"/>
            <a:r>
              <a:rPr lang="fr-FR" b="1" dirty="0" smtClean="0"/>
              <a:t>Exemple: hors Internet, une société de logiciels de soins de santé a développé une application intranet basée sur le Web pour gérer les dossiers et la facturation des patients. L'interface utilisateur basée sur le Web fait un usage intensif des scripts côté client pour effectuer des validations de données</a:t>
            </a:r>
          </a:p>
          <a:p>
            <a:pPr marL="514350" indent="-514350" algn="just"/>
            <a:endParaRPr lang="fr-FR" b="1" dirty="0" smtClean="0">
              <a:solidFill>
                <a:schemeClr val="tx2">
                  <a:lumMod val="40000"/>
                  <a:lumOff val="60000"/>
                </a:schemeClr>
              </a:solidFill>
            </a:endParaRPr>
          </a:p>
        </p:txBody>
      </p:sp>
    </p:spTree>
    <p:extLst>
      <p:ext uri="{BB962C8B-B14F-4D97-AF65-F5344CB8AC3E}">
        <p14:creationId xmlns:p14="http://schemas.microsoft.com/office/powerpoint/2010/main" val="19355065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 modèle client web dynamique (4)</a:t>
            </a:r>
            <a:endParaRPr lang="fr-FR" b="1" dirty="0">
              <a:solidFill>
                <a:srgbClr val="FF0000"/>
              </a:solidFill>
            </a:endParaRPr>
          </a:p>
        </p:txBody>
      </p:sp>
      <p:sp>
        <p:nvSpPr>
          <p:cNvPr id="3" name="Espace réservé du contenu 2"/>
          <p:cNvSpPr>
            <a:spLocks noGrp="1"/>
          </p:cNvSpPr>
          <p:nvPr>
            <p:ph idx="1"/>
          </p:nvPr>
        </p:nvSpPr>
        <p:spPr/>
        <p:txBody>
          <a:bodyPr>
            <a:normAutofit fontScale="85000" lnSpcReduction="10000"/>
          </a:bodyPr>
          <a:lstStyle/>
          <a:p>
            <a:pPr marL="514350" indent="-514350" algn="just"/>
            <a:r>
              <a:rPr lang="fr-FR" b="1" dirty="0" smtClean="0">
                <a:solidFill>
                  <a:schemeClr val="tx2">
                    <a:lumMod val="40000"/>
                    <a:lumOff val="60000"/>
                  </a:schemeClr>
                </a:solidFill>
              </a:rPr>
              <a:t>Structure</a:t>
            </a:r>
          </a:p>
          <a:p>
            <a:pPr marL="514350" indent="-514350" algn="just"/>
            <a:r>
              <a:rPr lang="fr-FR" b="1" dirty="0" smtClean="0"/>
              <a:t>Les communications entre le client et le serveur sont effectuées avec HTTP. </a:t>
            </a:r>
          </a:p>
          <a:p>
            <a:pPr marL="514350" indent="-514350" algn="just"/>
            <a:r>
              <a:rPr lang="fr-FR" b="1" dirty="0" smtClean="0"/>
              <a:t>Les scripts côté client, les contrôles ActiveX et les applets Java sont limités à l'interaction uniquement avec les objets sur le client.</a:t>
            </a:r>
          </a:p>
          <a:p>
            <a:pPr marL="514350" indent="-514350" algn="just"/>
            <a:r>
              <a:rPr lang="fr-FR" b="1" dirty="0" smtClean="0"/>
              <a:t>Le modèle client web dynamique est une extension du modèle client web léger, la plupart des éléments significatifs sur le plan architectural sont identiques. </a:t>
            </a:r>
          </a:p>
          <a:p>
            <a:pPr marL="514350" indent="-514350" algn="just"/>
            <a:r>
              <a:rPr lang="fr-FR" b="1" dirty="0" smtClean="0"/>
              <a:t>Ce modèle introduit quelques éléments supplémentaires, comme suit: </a:t>
            </a:r>
            <a:endParaRPr lang="fr-FR" b="1" dirty="0" smtClean="0">
              <a:solidFill>
                <a:schemeClr val="tx2">
                  <a:lumMod val="40000"/>
                  <a:lumOff val="60000"/>
                </a:schemeClr>
              </a:solidFill>
            </a:endParaRPr>
          </a:p>
        </p:txBody>
      </p:sp>
    </p:spTree>
    <p:extLst>
      <p:ext uri="{BB962C8B-B14F-4D97-AF65-F5344CB8AC3E}">
        <p14:creationId xmlns:p14="http://schemas.microsoft.com/office/powerpoint/2010/main" val="423887889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 modèle client web dynamique (4)</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pPr marL="514350" indent="-514350" algn="just">
              <a:buFont typeface="+mj-lt"/>
              <a:buAutoNum type="arabicPeriod"/>
            </a:pPr>
            <a:r>
              <a:rPr lang="fr-FR" b="1" dirty="0" smtClean="0">
                <a:solidFill>
                  <a:schemeClr val="tx2">
                    <a:lumMod val="40000"/>
                    <a:lumOff val="60000"/>
                  </a:schemeClr>
                </a:solidFill>
              </a:rPr>
              <a:t>Script client</a:t>
            </a:r>
          </a:p>
          <a:p>
            <a:pPr marL="514350" indent="-514350" algn="just"/>
            <a:r>
              <a:rPr lang="fr-FR" b="1" dirty="0" smtClean="0"/>
              <a:t>JavaScript ou </a:t>
            </a:r>
            <a:r>
              <a:rPr lang="fr-FR" b="1" dirty="0" err="1" smtClean="0"/>
              <a:t>VBScript</a:t>
            </a:r>
            <a:r>
              <a:rPr lang="fr-FR" b="1" dirty="0" smtClean="0"/>
              <a:t> incorporé dans des pages au format HTML.</a:t>
            </a:r>
          </a:p>
          <a:p>
            <a:pPr marL="514350" indent="-514350" algn="just"/>
            <a:r>
              <a:rPr lang="fr-FR" b="1" dirty="0" smtClean="0"/>
              <a:t>Le navigateur interprète le script.</a:t>
            </a:r>
          </a:p>
          <a:p>
            <a:pPr marL="514350" indent="-514350" algn="just"/>
            <a:r>
              <a:rPr lang="fr-FR" b="1" dirty="0" smtClean="0"/>
              <a:t>Le W3C a défini l'interface HTML et Document Object Model que le navigateur propose aux scripts clients</a:t>
            </a:r>
          </a:p>
          <a:p>
            <a:pPr marL="514350" indent="-514350" algn="just"/>
            <a:endParaRPr lang="fr-FR" b="1" dirty="0" smtClean="0">
              <a:solidFill>
                <a:schemeClr val="tx2">
                  <a:lumMod val="40000"/>
                  <a:lumOff val="60000"/>
                </a:schemeClr>
              </a:solidFill>
            </a:endParaRPr>
          </a:p>
        </p:txBody>
      </p:sp>
    </p:spTree>
    <p:extLst>
      <p:ext uri="{BB962C8B-B14F-4D97-AF65-F5344CB8AC3E}">
        <p14:creationId xmlns:p14="http://schemas.microsoft.com/office/powerpoint/2010/main" val="406873208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 modèle client web dynamique (5)</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pPr marL="514350" indent="-514350" algn="just">
              <a:buFont typeface="+mj-lt"/>
              <a:buAutoNum type="arabicPeriod" startAt="2"/>
            </a:pPr>
            <a:r>
              <a:rPr lang="fr-FR" b="1" dirty="0" smtClean="0">
                <a:solidFill>
                  <a:schemeClr val="tx2">
                    <a:lumMod val="40000"/>
                    <a:lumOff val="60000"/>
                  </a:schemeClr>
                </a:solidFill>
              </a:rPr>
              <a:t>Document XML</a:t>
            </a:r>
          </a:p>
          <a:p>
            <a:pPr marL="514350" indent="-514350" algn="just"/>
            <a:r>
              <a:rPr lang="fr-FR" b="1" dirty="0" smtClean="0"/>
              <a:t>Un document formaté avec le langage XML (Extensible </a:t>
            </a:r>
            <a:r>
              <a:rPr lang="fr-FR" b="1" dirty="0" err="1" smtClean="0"/>
              <a:t>Markup</a:t>
            </a:r>
            <a:r>
              <a:rPr lang="fr-FR" b="1" dirty="0" smtClean="0"/>
              <a:t> </a:t>
            </a:r>
            <a:r>
              <a:rPr lang="fr-FR" b="1" dirty="0" err="1" smtClean="0"/>
              <a:t>Language</a:t>
            </a:r>
            <a:r>
              <a:rPr lang="fr-FR" b="1" dirty="0" smtClean="0"/>
              <a:t>). </a:t>
            </a:r>
          </a:p>
          <a:p>
            <a:pPr marL="514350" indent="-514350" algn="just"/>
            <a:r>
              <a:rPr lang="fr-FR" b="1" dirty="0" smtClean="0"/>
              <a:t>Les documents XML représentent le contenu (données) sans mise en forme de l'interface utilisateur.</a:t>
            </a:r>
          </a:p>
          <a:p>
            <a:pPr marL="514350" indent="-514350" algn="just"/>
            <a:endParaRPr lang="fr-FR" b="1" dirty="0" smtClean="0">
              <a:solidFill>
                <a:schemeClr val="tx2">
                  <a:lumMod val="40000"/>
                  <a:lumOff val="60000"/>
                </a:schemeClr>
              </a:solidFill>
            </a:endParaRPr>
          </a:p>
        </p:txBody>
      </p:sp>
    </p:spTree>
    <p:extLst>
      <p:ext uri="{BB962C8B-B14F-4D97-AF65-F5344CB8AC3E}">
        <p14:creationId xmlns:p14="http://schemas.microsoft.com/office/powerpoint/2010/main" val="68324476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 modèle client web dynamique (6)</a:t>
            </a:r>
            <a:endParaRPr lang="fr-FR" b="1" dirty="0">
              <a:solidFill>
                <a:srgbClr val="FF0000"/>
              </a:solidFill>
            </a:endParaRPr>
          </a:p>
        </p:txBody>
      </p:sp>
      <p:sp>
        <p:nvSpPr>
          <p:cNvPr id="3" name="Espace réservé du contenu 2"/>
          <p:cNvSpPr>
            <a:spLocks noGrp="1"/>
          </p:cNvSpPr>
          <p:nvPr>
            <p:ph idx="1"/>
          </p:nvPr>
        </p:nvSpPr>
        <p:spPr/>
        <p:txBody>
          <a:bodyPr>
            <a:normAutofit lnSpcReduction="10000"/>
          </a:bodyPr>
          <a:lstStyle/>
          <a:p>
            <a:pPr marL="514350" indent="-514350" algn="just">
              <a:buFont typeface="+mj-lt"/>
              <a:buAutoNum type="arabicPeriod" startAt="3"/>
            </a:pPr>
            <a:r>
              <a:rPr lang="fr-FR" b="1" dirty="0" smtClean="0">
                <a:solidFill>
                  <a:schemeClr val="tx2">
                    <a:lumMod val="40000"/>
                    <a:lumOff val="60000"/>
                  </a:schemeClr>
                </a:solidFill>
              </a:rPr>
              <a:t>Contrôle ActiveX</a:t>
            </a:r>
          </a:p>
          <a:p>
            <a:pPr marL="514350" indent="-514350" algn="just"/>
            <a:r>
              <a:rPr lang="fr-FR" b="1" dirty="0" smtClean="0"/>
              <a:t>Un objet COM pouvant être référencé dans un script client et "téléchargé" sur le client, si nécessaire.</a:t>
            </a:r>
          </a:p>
          <a:p>
            <a:pPr marL="514350" indent="-514350" algn="just"/>
            <a:r>
              <a:rPr lang="fr-FR" b="1" dirty="0" smtClean="0"/>
              <a:t>Il dispose d'un accès complet aux ressources client.</a:t>
            </a:r>
          </a:p>
          <a:p>
            <a:pPr marL="514350" indent="-514350" algn="just"/>
            <a:r>
              <a:rPr lang="fr-FR" b="1" dirty="0" smtClean="0"/>
              <a:t>Le principal mécanisme de sécurité pour protéger les machines clientes est l'authentification  </a:t>
            </a:r>
          </a:p>
          <a:p>
            <a:pPr marL="514350" indent="-514350" algn="just"/>
            <a:endParaRPr lang="fr-FR" b="1" dirty="0" smtClean="0">
              <a:solidFill>
                <a:schemeClr val="tx2">
                  <a:lumMod val="40000"/>
                  <a:lumOff val="60000"/>
                </a:schemeClr>
              </a:solidFill>
            </a:endParaRPr>
          </a:p>
        </p:txBody>
      </p:sp>
    </p:spTree>
    <p:extLst>
      <p:ext uri="{BB962C8B-B14F-4D97-AF65-F5344CB8AC3E}">
        <p14:creationId xmlns:p14="http://schemas.microsoft.com/office/powerpoint/2010/main" val="23197283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 modèle client web dynamique (7)</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pPr marL="514350" indent="-514350" algn="just">
              <a:buFont typeface="+mj-lt"/>
              <a:buAutoNum type="arabicPeriod" startAt="4"/>
            </a:pPr>
            <a:r>
              <a:rPr lang="fr-FR" b="1" dirty="0" smtClean="0">
                <a:solidFill>
                  <a:schemeClr val="tx2">
                    <a:lumMod val="40000"/>
                    <a:lumOff val="60000"/>
                  </a:schemeClr>
                </a:solidFill>
              </a:rPr>
              <a:t>Applet Java </a:t>
            </a:r>
          </a:p>
          <a:p>
            <a:pPr marL="514350" indent="-514350" algn="just"/>
            <a:r>
              <a:rPr lang="fr-FR" b="1" dirty="0" smtClean="0"/>
              <a:t>Un composant autonome et compilé qui s'exécute dans le contexte d'un navigateur.</a:t>
            </a:r>
          </a:p>
          <a:p>
            <a:pPr marL="514350" indent="-514350" algn="just"/>
            <a:r>
              <a:rPr lang="fr-FR" b="1" dirty="0" smtClean="0"/>
              <a:t>Pour des raisons de sécurité, l'applet a un accès limité aux ressources côté client.</a:t>
            </a:r>
          </a:p>
          <a:p>
            <a:pPr marL="514350" indent="-514350" algn="just"/>
            <a:r>
              <a:rPr lang="fr-FR" b="1" dirty="0" smtClean="0"/>
              <a:t>Les applets Java sont utilisés à la fois comme éléments d'interface utilisateur sophistiqués et pour analyser des documents XML</a:t>
            </a:r>
            <a:endParaRPr lang="fr-FR" b="1" dirty="0" smtClean="0">
              <a:solidFill>
                <a:schemeClr val="tx2">
                  <a:lumMod val="40000"/>
                  <a:lumOff val="60000"/>
                </a:schemeClr>
              </a:solidFill>
            </a:endParaRPr>
          </a:p>
        </p:txBody>
      </p:sp>
    </p:spTree>
    <p:extLst>
      <p:ext uri="{BB962C8B-B14F-4D97-AF65-F5344CB8AC3E}">
        <p14:creationId xmlns:p14="http://schemas.microsoft.com/office/powerpoint/2010/main" val="11307057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 modèle client web dynamique (8)</a:t>
            </a:r>
            <a:endParaRPr lang="fr-FR" b="1" dirty="0">
              <a:solidFill>
                <a:srgbClr val="FF0000"/>
              </a:solidFill>
            </a:endParaRPr>
          </a:p>
        </p:txBody>
      </p:sp>
      <p:sp>
        <p:nvSpPr>
          <p:cNvPr id="3" name="Espace réservé du contenu 2"/>
          <p:cNvSpPr>
            <a:spLocks noGrp="1"/>
          </p:cNvSpPr>
          <p:nvPr>
            <p:ph idx="1"/>
          </p:nvPr>
        </p:nvSpPr>
        <p:spPr/>
        <p:txBody>
          <a:bodyPr>
            <a:normAutofit lnSpcReduction="10000"/>
          </a:bodyPr>
          <a:lstStyle/>
          <a:p>
            <a:pPr marL="514350" indent="-514350" algn="just">
              <a:buFont typeface="+mj-lt"/>
              <a:buAutoNum type="arabicPeriod" startAt="5"/>
            </a:pPr>
            <a:r>
              <a:rPr lang="fr-FR" b="1" dirty="0" smtClean="0">
                <a:solidFill>
                  <a:schemeClr val="tx2">
                    <a:lumMod val="40000"/>
                    <a:lumOff val="60000"/>
                  </a:schemeClr>
                </a:solidFill>
              </a:rPr>
              <a:t>JavaBean</a:t>
            </a:r>
          </a:p>
          <a:p>
            <a:pPr marL="514350" indent="-514350" algn="just"/>
            <a:r>
              <a:rPr lang="fr-FR" b="1" dirty="0" smtClean="0">
                <a:solidFill>
                  <a:schemeClr val="tx2">
                    <a:lumMod val="40000"/>
                    <a:lumOff val="60000"/>
                  </a:schemeClr>
                </a:solidFill>
              </a:rPr>
              <a:t> </a:t>
            </a:r>
            <a:r>
              <a:rPr lang="fr-FR" b="1" dirty="0" smtClean="0"/>
              <a:t>Un petit composant Java à usage unique qui implémente un certain ensemble d'interfaces, lui permettant d'être facilement intégré dans des systèmes plus grands et plus complexes.</a:t>
            </a:r>
          </a:p>
          <a:p>
            <a:pPr marL="514350" indent="-514350" algn="just"/>
            <a:r>
              <a:rPr lang="fr-FR" b="1" dirty="0" smtClean="0"/>
              <a:t>ActiveX est l'analogue du JavaBean dans les architectures centrées sur Microsoft.</a:t>
            </a:r>
            <a:br>
              <a:rPr lang="fr-FR" b="1" dirty="0" smtClean="0"/>
            </a:br>
            <a:endParaRPr lang="fr-FR" b="1" dirty="0" smtClean="0">
              <a:solidFill>
                <a:schemeClr val="tx2">
                  <a:lumMod val="40000"/>
                  <a:lumOff val="60000"/>
                </a:schemeClr>
              </a:solidFill>
            </a:endParaRPr>
          </a:p>
        </p:txBody>
      </p:sp>
    </p:spTree>
    <p:extLst>
      <p:ext uri="{BB962C8B-B14F-4D97-AF65-F5344CB8AC3E}">
        <p14:creationId xmlns:p14="http://schemas.microsoft.com/office/powerpoint/2010/main" val="2756012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Terminologie</a:t>
            </a:r>
            <a:endParaRPr lang="fr-FR" b="1" dirty="0">
              <a:solidFill>
                <a:srgbClr val="FF0000"/>
              </a:solidFill>
            </a:endParaRPr>
          </a:p>
        </p:txBody>
      </p:sp>
      <p:sp>
        <p:nvSpPr>
          <p:cNvPr id="3" name="Espace réservé du contenu 2"/>
          <p:cNvSpPr>
            <a:spLocks noGrp="1"/>
          </p:cNvSpPr>
          <p:nvPr>
            <p:ph idx="1"/>
          </p:nvPr>
        </p:nvSpPr>
        <p:spPr/>
        <p:txBody>
          <a:bodyPr/>
          <a:lstStyle/>
          <a:p>
            <a:pPr algn="ctr">
              <a:buNone/>
            </a:pPr>
            <a:r>
              <a:rPr lang="fr-FR" b="1" dirty="0" smtClean="0">
                <a:solidFill>
                  <a:schemeClr val="tx2"/>
                </a:solidFill>
              </a:rPr>
              <a:t>Serveur web</a:t>
            </a:r>
          </a:p>
          <a:p>
            <a:r>
              <a:rPr lang="fr-FR" b="1" dirty="0" smtClean="0"/>
              <a:t>Programme situé sur une machine connectée au réseau interne. </a:t>
            </a:r>
          </a:p>
          <a:p>
            <a:r>
              <a:rPr lang="fr-FR" b="1" dirty="0" smtClean="0"/>
              <a:t>Dédié au protocole HTTP, il attend des requêtes client ( navigateur web).</a:t>
            </a:r>
          </a:p>
          <a:p>
            <a:r>
              <a:rPr lang="fr-FR" b="1" dirty="0" smtClean="0"/>
              <a:t>Traite les requêtes.</a:t>
            </a:r>
          </a:p>
          <a:p>
            <a:r>
              <a:rPr lang="fr-FR" b="1" dirty="0" smtClean="0"/>
              <a:t>Retourne une page HTML en réponse.</a:t>
            </a:r>
          </a:p>
          <a:p>
            <a:endParaRPr lang="fr-FR" b="1"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 modèle services web ou objets distribués (1)</a:t>
            </a:r>
            <a:endParaRPr lang="fr-FR" b="1" dirty="0">
              <a:solidFill>
                <a:srgbClr val="FF0000"/>
              </a:solidFill>
            </a:endParaRPr>
          </a:p>
        </p:txBody>
      </p:sp>
      <p:sp>
        <p:nvSpPr>
          <p:cNvPr id="3" name="Espace réservé du contenu 2"/>
          <p:cNvSpPr>
            <a:spLocks noGrp="1"/>
          </p:cNvSpPr>
          <p:nvPr>
            <p:ph idx="1"/>
          </p:nvPr>
        </p:nvSpPr>
        <p:spPr/>
        <p:txBody>
          <a:bodyPr>
            <a:normAutofit fontScale="92500"/>
          </a:bodyPr>
          <a:lstStyle/>
          <a:p>
            <a:pPr algn="just"/>
            <a:r>
              <a:rPr lang="fr-FR" b="1" dirty="0" smtClean="0"/>
              <a:t>Ce modèle d'architecture est ainsi nommé car le Web est principalement utilisé comme mécanisme de distribution pour un système client / serveur d'objets distribué traditionnel.</a:t>
            </a:r>
          </a:p>
          <a:p>
            <a:pPr algn="just"/>
            <a:r>
              <a:rPr lang="fr-FR" b="1" dirty="0" smtClean="0"/>
              <a:t>Ce type d'application est une application client / serveur distribuée qui inclut simplement un serveur Web et un navigateur client en tant qu'éléments architecturaux importants.</a:t>
            </a:r>
            <a:endParaRPr lang="fr-FR" b="1" dirty="0"/>
          </a:p>
        </p:txBody>
      </p:sp>
    </p:spTree>
    <p:extLst>
      <p:ext uri="{BB962C8B-B14F-4D97-AF65-F5344CB8AC3E}">
        <p14:creationId xmlns:p14="http://schemas.microsoft.com/office/powerpoint/2010/main" val="229594290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 modèle services web ou objets distribués(2)</a:t>
            </a:r>
            <a:endParaRPr lang="fr-FR" b="1" dirty="0">
              <a:solidFill>
                <a:srgbClr val="FF0000"/>
              </a:solidFill>
            </a:endParaRPr>
          </a:p>
        </p:txBody>
      </p:sp>
      <p:sp>
        <p:nvSpPr>
          <p:cNvPr id="3" name="Espace réservé du contenu 2"/>
          <p:cNvSpPr>
            <a:spLocks noGrp="1"/>
          </p:cNvSpPr>
          <p:nvPr>
            <p:ph idx="1"/>
          </p:nvPr>
        </p:nvSpPr>
        <p:spPr/>
        <p:txBody>
          <a:bodyPr>
            <a:normAutofit fontScale="92500" lnSpcReduction="10000"/>
          </a:bodyPr>
          <a:lstStyle/>
          <a:p>
            <a:pPr algn="just"/>
            <a:r>
              <a:rPr lang="fr-FR" b="1" dirty="0" smtClean="0">
                <a:solidFill>
                  <a:schemeClr val="tx2">
                    <a:lumMod val="40000"/>
                    <a:lumOff val="60000"/>
                  </a:schemeClr>
                </a:solidFill>
              </a:rPr>
              <a:t>Application</a:t>
            </a:r>
          </a:p>
          <a:p>
            <a:pPr algn="just"/>
            <a:r>
              <a:rPr lang="fr-FR" b="1" dirty="0" smtClean="0"/>
              <a:t>Ce modèle architectural est le plus approprié lorsqu'il existe un contrôle important sur les configurations client et réseau. </a:t>
            </a:r>
          </a:p>
          <a:p>
            <a:pPr algn="just"/>
            <a:r>
              <a:rPr lang="fr-FR" b="1" dirty="0" smtClean="0"/>
              <a:t>La plus grande force de cette architecture est sa capacité à tirer parti des objets métier existants dans le contexte d'une application Web. </a:t>
            </a:r>
          </a:p>
          <a:p>
            <a:pPr algn="just"/>
            <a:r>
              <a:rPr lang="fr-FR" b="1" dirty="0" smtClean="0"/>
              <a:t>Le client peut être exploité pour exécuter une logique métier significative dans une plus grande mesure.</a:t>
            </a:r>
          </a:p>
          <a:p>
            <a:pPr algn="just"/>
            <a:endParaRPr lang="fr-FR" b="1" dirty="0">
              <a:solidFill>
                <a:schemeClr val="tx2">
                  <a:lumMod val="40000"/>
                  <a:lumOff val="60000"/>
                </a:schemeClr>
              </a:solidFill>
            </a:endParaRPr>
          </a:p>
        </p:txBody>
      </p:sp>
    </p:spTree>
    <p:extLst>
      <p:ext uri="{BB962C8B-B14F-4D97-AF65-F5344CB8AC3E}">
        <p14:creationId xmlns:p14="http://schemas.microsoft.com/office/powerpoint/2010/main" val="280487567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 modèle services web ou objets distribués(3)</a:t>
            </a:r>
            <a:endParaRPr lang="fr-FR" b="1" dirty="0">
              <a:solidFill>
                <a:srgbClr val="FF0000"/>
              </a:solidFill>
            </a:endParaRPr>
          </a:p>
        </p:txBody>
      </p:sp>
      <p:sp>
        <p:nvSpPr>
          <p:cNvPr id="3" name="Espace réservé du contenu 2"/>
          <p:cNvSpPr>
            <a:spLocks noGrp="1"/>
          </p:cNvSpPr>
          <p:nvPr>
            <p:ph idx="1"/>
          </p:nvPr>
        </p:nvSpPr>
        <p:spPr/>
        <p:txBody>
          <a:bodyPr>
            <a:normAutofit lnSpcReduction="10000"/>
          </a:bodyPr>
          <a:lstStyle/>
          <a:p>
            <a:pPr algn="just"/>
            <a:r>
              <a:rPr lang="fr-FR" b="1" dirty="0" smtClean="0">
                <a:solidFill>
                  <a:schemeClr val="tx2">
                    <a:lumMod val="40000"/>
                    <a:lumOff val="60000"/>
                  </a:schemeClr>
                </a:solidFill>
              </a:rPr>
              <a:t>Utilisation connue</a:t>
            </a:r>
          </a:p>
          <a:p>
            <a:pPr algn="just"/>
            <a:r>
              <a:rPr lang="fr-FR" b="1" dirty="0" smtClean="0"/>
              <a:t>L'un des sites de nouvelles les plus fréquentés sur le Net est le site Web CNN Interactive. La plupart de son accès public est fait avec les navigateurs conventionnels et HTML droit 3.2; Cependant, derrière le site Web se trouve un réseau sophistiqué basé sur CORBA de navigateurs, de serveurs et d'objets distribués.</a:t>
            </a:r>
            <a:endParaRPr lang="fr-FR" b="1" dirty="0" smtClean="0">
              <a:solidFill>
                <a:schemeClr val="tx2">
                  <a:lumMod val="40000"/>
                  <a:lumOff val="60000"/>
                </a:schemeClr>
              </a:solidFill>
            </a:endParaRPr>
          </a:p>
          <a:p>
            <a:pPr algn="just"/>
            <a:endParaRPr lang="fr-FR" b="1" dirty="0">
              <a:solidFill>
                <a:schemeClr val="tx2">
                  <a:lumMod val="40000"/>
                  <a:lumOff val="60000"/>
                </a:schemeClr>
              </a:solidFill>
            </a:endParaRPr>
          </a:p>
        </p:txBody>
      </p:sp>
    </p:spTree>
    <p:extLst>
      <p:ext uri="{BB962C8B-B14F-4D97-AF65-F5344CB8AC3E}">
        <p14:creationId xmlns:p14="http://schemas.microsoft.com/office/powerpoint/2010/main" val="147247661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 modèle services web ou objets distribués(4)</a:t>
            </a:r>
            <a:endParaRPr lang="fr-FR" b="1" dirty="0">
              <a:solidFill>
                <a:srgbClr val="FF0000"/>
              </a:solidFill>
            </a:endParaRPr>
          </a:p>
        </p:txBody>
      </p:sp>
      <p:sp>
        <p:nvSpPr>
          <p:cNvPr id="3" name="Espace réservé du contenu 2"/>
          <p:cNvSpPr>
            <a:spLocks noGrp="1"/>
          </p:cNvSpPr>
          <p:nvPr>
            <p:ph idx="1"/>
          </p:nvPr>
        </p:nvSpPr>
        <p:spPr/>
        <p:txBody>
          <a:bodyPr>
            <a:normAutofit fontScale="92500"/>
          </a:bodyPr>
          <a:lstStyle/>
          <a:p>
            <a:r>
              <a:rPr lang="fr-FR" b="1" dirty="0" smtClean="0">
                <a:solidFill>
                  <a:schemeClr val="tx2">
                    <a:lumMod val="40000"/>
                    <a:lumOff val="60000"/>
                  </a:schemeClr>
                </a:solidFill>
              </a:rPr>
              <a:t>Structure</a:t>
            </a:r>
            <a:endParaRPr lang="fr-FR" dirty="0" smtClean="0">
              <a:solidFill>
                <a:schemeClr val="tx2">
                  <a:lumMod val="40000"/>
                  <a:lumOff val="60000"/>
                </a:schemeClr>
              </a:solidFill>
            </a:endParaRPr>
          </a:p>
          <a:p>
            <a:pPr algn="just"/>
            <a:r>
              <a:rPr lang="fr-FR" b="1" dirty="0" smtClean="0"/>
              <a:t>La différence la plus significative entre le modèle diffusion web et les autres modèles d'architecture d'application Web est la méthode de communication entre le client et le serveur.</a:t>
            </a:r>
          </a:p>
          <a:p>
            <a:pPr algn="just"/>
            <a:r>
              <a:rPr lang="fr-FR" b="1" dirty="0" smtClean="0"/>
              <a:t>Les éléments significatifs sur le plan architectural dans le modèle de diffusion Web incluent tous ceux spécifiés dans le modèle client web léger, ainsi que les suivants:</a:t>
            </a:r>
          </a:p>
          <a:p>
            <a:pPr algn="just"/>
            <a:endParaRPr lang="fr-FR" b="1" dirty="0">
              <a:solidFill>
                <a:schemeClr val="tx2">
                  <a:lumMod val="40000"/>
                  <a:lumOff val="60000"/>
                </a:schemeClr>
              </a:solidFill>
            </a:endParaRPr>
          </a:p>
        </p:txBody>
      </p:sp>
    </p:spTree>
    <p:extLst>
      <p:ext uri="{BB962C8B-B14F-4D97-AF65-F5344CB8AC3E}">
        <p14:creationId xmlns:p14="http://schemas.microsoft.com/office/powerpoint/2010/main" val="213314717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 modèle services web ou objets distribués(5)</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pPr marL="514350" indent="-514350">
              <a:buFont typeface="+mj-lt"/>
              <a:buAutoNum type="arabicPeriod"/>
            </a:pPr>
            <a:r>
              <a:rPr lang="fr-FR" b="1" dirty="0" smtClean="0">
                <a:solidFill>
                  <a:schemeClr val="tx2">
                    <a:lumMod val="40000"/>
                    <a:lumOff val="60000"/>
                  </a:schemeClr>
                </a:solidFill>
              </a:rPr>
              <a:t>DCOM</a:t>
            </a:r>
            <a:endParaRPr lang="fr-FR" dirty="0" smtClean="0">
              <a:solidFill>
                <a:schemeClr val="tx2">
                  <a:lumMod val="40000"/>
                  <a:lumOff val="60000"/>
                </a:schemeClr>
              </a:solidFill>
            </a:endParaRPr>
          </a:p>
          <a:p>
            <a:pPr algn="just"/>
            <a:r>
              <a:rPr lang="fr-FR" b="1" dirty="0" err="1" smtClean="0"/>
              <a:t>Distributed</a:t>
            </a:r>
            <a:r>
              <a:rPr lang="fr-FR" b="1" dirty="0" smtClean="0"/>
              <a:t> COM est le protocole d'objet distribué de Microsoft. Il permet aux objets sur une machine d'interagir avec et d'appeler des méthodes sur des objets sur une autre machine.</a:t>
            </a:r>
          </a:p>
          <a:p>
            <a:pPr algn="just"/>
            <a:endParaRPr lang="fr-FR" b="1" dirty="0">
              <a:solidFill>
                <a:schemeClr val="tx2">
                  <a:lumMod val="40000"/>
                  <a:lumOff val="60000"/>
                </a:schemeClr>
              </a:solidFill>
            </a:endParaRPr>
          </a:p>
        </p:txBody>
      </p:sp>
    </p:spTree>
    <p:extLst>
      <p:ext uri="{BB962C8B-B14F-4D97-AF65-F5344CB8AC3E}">
        <p14:creationId xmlns:p14="http://schemas.microsoft.com/office/powerpoint/2010/main" val="96939631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 modèle services web ou objets distribués(6)</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pPr marL="514350" indent="-514350">
              <a:buFont typeface="+mj-lt"/>
              <a:buAutoNum type="arabicPeriod" startAt="2"/>
            </a:pPr>
            <a:r>
              <a:rPr lang="fr-FR" b="1" dirty="0" smtClean="0">
                <a:solidFill>
                  <a:schemeClr val="tx2">
                    <a:lumMod val="40000"/>
                    <a:lumOff val="60000"/>
                  </a:schemeClr>
                </a:solidFill>
              </a:rPr>
              <a:t>IIOP</a:t>
            </a:r>
          </a:p>
          <a:p>
            <a:pPr algn="just"/>
            <a:r>
              <a:rPr lang="fr-FR" b="1" dirty="0" smtClean="0"/>
              <a:t>Le protocole Internet Inter-ORB est le protocole CORBA d'OMG pour interagir avec des objets distribués sur Internet ou sur tout réseau basé sur TCP / IP.</a:t>
            </a:r>
          </a:p>
          <a:p>
            <a:pPr algn="just"/>
            <a:endParaRPr lang="fr-FR" b="1" dirty="0">
              <a:solidFill>
                <a:schemeClr val="tx2">
                  <a:lumMod val="40000"/>
                  <a:lumOff val="60000"/>
                </a:schemeClr>
              </a:solidFill>
            </a:endParaRPr>
          </a:p>
        </p:txBody>
      </p:sp>
    </p:spTree>
    <p:extLst>
      <p:ext uri="{BB962C8B-B14F-4D97-AF65-F5344CB8AC3E}">
        <p14:creationId xmlns:p14="http://schemas.microsoft.com/office/powerpoint/2010/main" val="302565649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 modèle services web ou objets distribués(7)</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pPr marL="514350" indent="-514350">
              <a:buFont typeface="+mj-lt"/>
              <a:buAutoNum type="arabicPeriod" startAt="3"/>
            </a:pPr>
            <a:r>
              <a:rPr lang="fr-FR" b="1" dirty="0" smtClean="0">
                <a:solidFill>
                  <a:schemeClr val="tx2">
                    <a:lumMod val="40000"/>
                    <a:lumOff val="60000"/>
                  </a:schemeClr>
                </a:solidFill>
              </a:rPr>
              <a:t>RMI (JRMP) </a:t>
            </a:r>
          </a:p>
          <a:p>
            <a:pPr algn="just"/>
            <a:r>
              <a:rPr lang="fr-FR" b="1" dirty="0" smtClean="0"/>
              <a:t>l'invocation de méthode distante est la manière Java d'interagir avec des objets sur d'autres machines. JRMP (Java </a:t>
            </a:r>
            <a:r>
              <a:rPr lang="fr-FR" b="1" dirty="0" err="1" smtClean="0"/>
              <a:t>Remote</a:t>
            </a:r>
            <a:r>
              <a:rPr lang="fr-FR" b="1" dirty="0" smtClean="0"/>
              <a:t> </a:t>
            </a:r>
            <a:r>
              <a:rPr lang="fr-FR" b="1" dirty="0" err="1" smtClean="0"/>
              <a:t>Method</a:t>
            </a:r>
            <a:r>
              <a:rPr lang="fr-FR" b="1" dirty="0" smtClean="0"/>
              <a:t> Protocol) est le protocole natif pour RMI mais pas nécessairement le seul protocole qui peut être utilisé. Le RMI peut être implémenté avec le IIOP de CORBA.</a:t>
            </a:r>
          </a:p>
          <a:p>
            <a:pPr algn="just"/>
            <a:endParaRPr lang="fr-FR" b="1" dirty="0">
              <a:solidFill>
                <a:schemeClr val="tx2">
                  <a:lumMod val="40000"/>
                  <a:lumOff val="60000"/>
                </a:schemeClr>
              </a:solidFill>
            </a:endParaRPr>
          </a:p>
        </p:txBody>
      </p:sp>
    </p:spTree>
    <p:extLst>
      <p:ext uri="{BB962C8B-B14F-4D97-AF65-F5344CB8AC3E}">
        <p14:creationId xmlns:p14="http://schemas.microsoft.com/office/powerpoint/2010/main" val="106013907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Conclusion</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pPr lvl="0" algn="just"/>
            <a:r>
              <a:rPr lang="fr-FR" b="1" dirty="0">
                <a:solidFill>
                  <a:prstClr val="black"/>
                </a:solidFill>
              </a:rPr>
              <a:t>Ce chapitre donne une vue générale concernant le domaine des applications web (terminologie, principes et avantages</a:t>
            </a:r>
            <a:r>
              <a:rPr lang="fr-FR" b="1" dirty="0" smtClean="0">
                <a:solidFill>
                  <a:prstClr val="black"/>
                </a:solidFill>
              </a:rPr>
              <a:t>)</a:t>
            </a:r>
            <a:endParaRPr lang="fr-FR" b="1" dirty="0" smtClean="0"/>
          </a:p>
          <a:p>
            <a:r>
              <a:rPr lang="fr-FR" b="1" dirty="0" smtClean="0"/>
              <a:t>Durant </a:t>
            </a:r>
            <a:r>
              <a:rPr lang="fr-FR" b="1" dirty="0" smtClean="0"/>
              <a:t>ce chapitre on a décrit les différents modèles d’architecture d’une application web </a:t>
            </a:r>
          </a:p>
          <a:p>
            <a:r>
              <a:rPr lang="fr-FR" b="1" dirty="0" smtClean="0"/>
              <a:t>Le choix d’un modèles d’architecture pour la construction d’une application web est </a:t>
            </a:r>
            <a:r>
              <a:rPr lang="fr-FR" b="1" dirty="0" err="1" smtClean="0"/>
              <a:t>trés</a:t>
            </a:r>
            <a:r>
              <a:rPr lang="fr-FR" b="1" dirty="0" smtClean="0"/>
              <a:t> </a:t>
            </a:r>
            <a:r>
              <a:rPr lang="fr-FR" b="1" dirty="0" smtClean="0"/>
              <a:t>important</a:t>
            </a:r>
          </a:p>
        </p:txBody>
      </p:sp>
    </p:spTree>
    <p:extLst>
      <p:ext uri="{BB962C8B-B14F-4D97-AF65-F5344CB8AC3E}">
        <p14:creationId xmlns:p14="http://schemas.microsoft.com/office/powerpoint/2010/main" val="100112481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solidFill>
                  <a:srgbClr val="FF0000"/>
                </a:solidFill>
              </a:rPr>
              <a:t>Devoir</a:t>
            </a:r>
            <a:endParaRPr lang="fr-FR" dirty="0">
              <a:solidFill>
                <a:srgbClr val="FF0000"/>
              </a:solidFill>
            </a:endParaRPr>
          </a:p>
        </p:txBody>
      </p:sp>
      <p:sp>
        <p:nvSpPr>
          <p:cNvPr id="3" name="Content Placeholder 2"/>
          <p:cNvSpPr>
            <a:spLocks noGrp="1"/>
          </p:cNvSpPr>
          <p:nvPr>
            <p:ph idx="1"/>
          </p:nvPr>
        </p:nvSpPr>
        <p:spPr/>
        <p:txBody>
          <a:bodyPr/>
          <a:lstStyle/>
          <a:p>
            <a:r>
              <a:rPr lang="fr-FR" dirty="0" smtClean="0"/>
              <a:t>Réalisez un rapport dans le quelle vous devez choisir un composant parmi la liste des composants et vous faites une représentation détaillée de ce composant</a:t>
            </a:r>
          </a:p>
          <a:p>
            <a:r>
              <a:rPr lang="fr-FR" dirty="0" smtClean="0"/>
              <a:t>La liste</a:t>
            </a:r>
          </a:p>
          <a:p>
            <a:pPr lvl="0" algn="just" fontAlgn="base"/>
            <a:r>
              <a:rPr lang="fr-FR" sz="2700" dirty="0" smtClean="0">
                <a:solidFill>
                  <a:prstClr val="black"/>
                </a:solidFill>
              </a:rPr>
              <a:t>Objets </a:t>
            </a:r>
            <a:r>
              <a:rPr lang="fr-FR" sz="2700" dirty="0">
                <a:solidFill>
                  <a:prstClr val="black"/>
                </a:solidFill>
              </a:rPr>
              <a:t>JavaScript, Applets Java, </a:t>
            </a:r>
            <a:r>
              <a:rPr lang="fr-FR" sz="2700" dirty="0" err="1">
                <a:solidFill>
                  <a:prstClr val="black"/>
                </a:solidFill>
              </a:rPr>
              <a:t>Beans</a:t>
            </a:r>
            <a:r>
              <a:rPr lang="fr-FR" sz="2700" dirty="0">
                <a:solidFill>
                  <a:prstClr val="black"/>
                </a:solidFill>
              </a:rPr>
              <a:t>, </a:t>
            </a:r>
            <a:r>
              <a:rPr lang="fr-FR" sz="2700" dirty="0" smtClean="0">
                <a:solidFill>
                  <a:prstClr val="black"/>
                </a:solidFill>
              </a:rPr>
              <a:t>ActiveX/COM</a:t>
            </a:r>
            <a:endParaRPr lang="fr-FR" sz="2700" dirty="0">
              <a:solidFill>
                <a:prstClr val="black"/>
              </a:solidFill>
            </a:endParaRPr>
          </a:p>
          <a:p>
            <a:pPr lvl="0" algn="just" fontAlgn="base"/>
            <a:r>
              <a:rPr lang="fr-FR" sz="2700" dirty="0" smtClean="0">
                <a:solidFill>
                  <a:prstClr val="black"/>
                </a:solidFill>
              </a:rPr>
              <a:t>RMI</a:t>
            </a:r>
            <a:r>
              <a:rPr lang="fr-FR" sz="2700" dirty="0">
                <a:solidFill>
                  <a:prstClr val="black"/>
                </a:solidFill>
              </a:rPr>
              <a:t>, CORBA, </a:t>
            </a:r>
            <a:r>
              <a:rPr lang="fr-FR" sz="2700" dirty="0" smtClean="0">
                <a:solidFill>
                  <a:prstClr val="black"/>
                </a:solidFill>
              </a:rPr>
              <a:t>DCOM, </a:t>
            </a:r>
            <a:r>
              <a:rPr lang="fr-FR" sz="2700" dirty="0">
                <a:solidFill>
                  <a:prstClr val="black"/>
                </a:solidFill>
              </a:rPr>
              <a:t>XML</a:t>
            </a:r>
          </a:p>
          <a:p>
            <a:pPr lvl="0" algn="just" fontAlgn="base"/>
            <a:r>
              <a:rPr lang="fr-FR" sz="2700" dirty="0" smtClean="0">
                <a:solidFill>
                  <a:prstClr val="black"/>
                </a:solidFill>
              </a:rPr>
              <a:t>codes </a:t>
            </a:r>
            <a:r>
              <a:rPr lang="fr-FR" sz="2700" dirty="0">
                <a:solidFill>
                  <a:prstClr val="black"/>
                </a:solidFill>
              </a:rPr>
              <a:t>ASP, </a:t>
            </a:r>
            <a:r>
              <a:rPr lang="fr-FR" sz="2700" dirty="0" err="1" smtClean="0">
                <a:solidFill>
                  <a:prstClr val="black"/>
                </a:solidFill>
              </a:rPr>
              <a:t>VBScript</a:t>
            </a:r>
            <a:endParaRPr lang="fr-FR" sz="2700" dirty="0">
              <a:solidFill>
                <a:prstClr val="black"/>
              </a:solidFill>
            </a:endParaRPr>
          </a:p>
          <a:p>
            <a:endParaRPr lang="fr-FR" dirty="0"/>
          </a:p>
        </p:txBody>
      </p:sp>
    </p:spTree>
    <p:extLst>
      <p:ext uri="{BB962C8B-B14F-4D97-AF65-F5344CB8AC3E}">
        <p14:creationId xmlns:p14="http://schemas.microsoft.com/office/powerpoint/2010/main" val="419348025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solidFill>
                  <a:srgbClr val="FF0000"/>
                </a:solidFill>
              </a:rPr>
              <a:t>Devoir</a:t>
            </a:r>
            <a:endParaRPr lang="fr-FR" dirty="0">
              <a:solidFill>
                <a:srgbClr val="FF0000"/>
              </a:solidFill>
            </a:endParaRPr>
          </a:p>
        </p:txBody>
      </p:sp>
      <p:sp>
        <p:nvSpPr>
          <p:cNvPr id="3" name="Content Placeholder 2"/>
          <p:cNvSpPr>
            <a:spLocks noGrp="1"/>
          </p:cNvSpPr>
          <p:nvPr>
            <p:ph idx="1"/>
          </p:nvPr>
        </p:nvSpPr>
        <p:spPr/>
        <p:txBody>
          <a:bodyPr/>
          <a:lstStyle/>
          <a:p>
            <a:r>
              <a:rPr lang="fr-FR" dirty="0" smtClean="0"/>
              <a:t>Le travail à rendre le 23/11/2021</a:t>
            </a:r>
            <a:endParaRPr lang="fr-FR" dirty="0"/>
          </a:p>
        </p:txBody>
      </p:sp>
    </p:spTree>
    <p:extLst>
      <p:ext uri="{BB962C8B-B14F-4D97-AF65-F5344CB8AC3E}">
        <p14:creationId xmlns:p14="http://schemas.microsoft.com/office/powerpoint/2010/main" val="3079193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Terminologie</a:t>
            </a:r>
            <a:endParaRPr lang="fr-FR" dirty="0"/>
          </a:p>
        </p:txBody>
      </p:sp>
      <p:sp>
        <p:nvSpPr>
          <p:cNvPr id="3" name="Espace réservé du contenu 2"/>
          <p:cNvSpPr>
            <a:spLocks noGrp="1"/>
          </p:cNvSpPr>
          <p:nvPr>
            <p:ph idx="1"/>
          </p:nvPr>
        </p:nvSpPr>
        <p:spPr/>
        <p:txBody>
          <a:bodyPr/>
          <a:lstStyle/>
          <a:p>
            <a:pPr algn="ctr">
              <a:buNone/>
            </a:pPr>
            <a:r>
              <a:rPr lang="fr-FR" b="1" dirty="0" smtClean="0">
                <a:solidFill>
                  <a:schemeClr val="tx2"/>
                </a:solidFill>
              </a:rPr>
              <a:t>Application web</a:t>
            </a:r>
          </a:p>
          <a:p>
            <a:pPr algn="just"/>
            <a:r>
              <a:rPr lang="fr-FR" b="1" dirty="0" smtClean="0"/>
              <a:t>Une application web est une extension dynamique d’un serveur web.</a:t>
            </a:r>
          </a:p>
          <a:p>
            <a:pPr algn="just"/>
            <a:r>
              <a:rPr lang="fr-FR" b="1" dirty="0" smtClean="0"/>
              <a:t>Une application Web est une application délivrée par un serveur web sur un réseau. Elle repose sur une architecture client/serveur à plusieurs niveaux </a:t>
            </a:r>
            <a:endParaRPr lang="fr-FR"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Terminologie</a:t>
            </a:r>
            <a:endParaRPr lang="fr-FR" dirty="0"/>
          </a:p>
        </p:txBody>
      </p:sp>
      <p:sp>
        <p:nvSpPr>
          <p:cNvPr id="3" name="Espace réservé du contenu 2"/>
          <p:cNvSpPr>
            <a:spLocks noGrp="1"/>
          </p:cNvSpPr>
          <p:nvPr>
            <p:ph idx="1"/>
          </p:nvPr>
        </p:nvSpPr>
        <p:spPr/>
        <p:txBody>
          <a:bodyPr>
            <a:normAutofit fontScale="92500" lnSpcReduction="10000"/>
          </a:bodyPr>
          <a:lstStyle/>
          <a:p>
            <a:pPr algn="ctr">
              <a:buNone/>
            </a:pPr>
            <a:r>
              <a:rPr lang="fr-FR" b="1" dirty="0" smtClean="0">
                <a:solidFill>
                  <a:schemeClr val="tx2"/>
                </a:solidFill>
              </a:rPr>
              <a:t>Application web</a:t>
            </a:r>
          </a:p>
          <a:p>
            <a:pPr algn="just"/>
            <a:r>
              <a:rPr lang="fr-FR" b="1" dirty="0" smtClean="0"/>
              <a:t>Une application est formée d’un ensemble de composants web, de ressources statiques (images, sons,…) et de bibliothèques et de classes utilitaires</a:t>
            </a:r>
          </a:p>
          <a:p>
            <a:pPr algn="just"/>
            <a:r>
              <a:rPr lang="fr-FR" b="1" dirty="0" smtClean="0"/>
              <a:t>Les composants web fournissent cette capacité d’extension (</a:t>
            </a:r>
            <a:r>
              <a:rPr lang="fr-FR" b="1" dirty="0" err="1" smtClean="0"/>
              <a:t>exp</a:t>
            </a:r>
            <a:r>
              <a:rPr lang="fr-FR" b="1" dirty="0" smtClean="0"/>
              <a:t>: les servlets, les pages JSP)</a:t>
            </a:r>
          </a:p>
          <a:p>
            <a:pPr algn="just"/>
            <a:r>
              <a:rPr lang="fr-FR" b="1" dirty="0" smtClean="0"/>
              <a:t>Les composants web sont supportés par un container web qui fournit des services tels que la sécurité et la concurrence </a:t>
            </a:r>
          </a:p>
          <a:p>
            <a:pPr algn="just"/>
            <a:endParaRPr lang="fr-FR" b="1"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 name="object 268"/>
          <p:cNvSpPr/>
          <p:nvPr/>
        </p:nvSpPr>
        <p:spPr>
          <a:xfrm>
            <a:off x="663218" y="5943293"/>
            <a:ext cx="7218330" cy="118949"/>
          </a:xfrm>
          <a:custGeom>
            <a:avLst/>
            <a:gdLst/>
            <a:ahLst/>
            <a:cxnLst/>
            <a:rect l="l" t="t" r="r" b="b"/>
            <a:pathLst>
              <a:path w="8441436" h="131064">
                <a:moveTo>
                  <a:pt x="0" y="0"/>
                </a:moveTo>
                <a:lnTo>
                  <a:pt x="0" y="131064"/>
                </a:lnTo>
                <a:lnTo>
                  <a:pt x="8441436" y="131064"/>
                </a:lnTo>
                <a:lnTo>
                  <a:pt x="8441436" y="0"/>
                </a:lnTo>
                <a:lnTo>
                  <a:pt x="0" y="0"/>
                </a:lnTo>
                <a:close/>
              </a:path>
            </a:pathLst>
          </a:custGeom>
          <a:solidFill>
            <a:srgbClr val="FDFDFF"/>
          </a:solidFill>
        </p:spPr>
        <p:txBody>
          <a:bodyPr wrap="square" lIns="0" tIns="0" rIns="0" bIns="0" rtlCol="0">
            <a:noAutofit/>
          </a:bodyPr>
          <a:lstStyle/>
          <a:p>
            <a:endParaRPr/>
          </a:p>
        </p:txBody>
      </p:sp>
      <p:sp>
        <p:nvSpPr>
          <p:cNvPr id="269" name="object 269"/>
          <p:cNvSpPr/>
          <p:nvPr/>
        </p:nvSpPr>
        <p:spPr>
          <a:xfrm>
            <a:off x="7731680" y="316735"/>
            <a:ext cx="149866" cy="5626557"/>
          </a:xfrm>
          <a:custGeom>
            <a:avLst/>
            <a:gdLst/>
            <a:ahLst/>
            <a:cxnLst/>
            <a:rect l="l" t="t" r="r" b="b"/>
            <a:pathLst>
              <a:path w="175260" h="6199632">
                <a:moveTo>
                  <a:pt x="0" y="0"/>
                </a:moveTo>
                <a:lnTo>
                  <a:pt x="0" y="6199632"/>
                </a:lnTo>
                <a:lnTo>
                  <a:pt x="175260" y="6199632"/>
                </a:lnTo>
                <a:lnTo>
                  <a:pt x="175260" y="0"/>
                </a:lnTo>
                <a:lnTo>
                  <a:pt x="0" y="0"/>
                </a:lnTo>
                <a:close/>
              </a:path>
            </a:pathLst>
          </a:custGeom>
          <a:solidFill>
            <a:srgbClr val="FDFDFF"/>
          </a:solidFill>
        </p:spPr>
        <p:txBody>
          <a:bodyPr wrap="square" lIns="0" tIns="0" rIns="0" bIns="0" rtlCol="0">
            <a:noAutofit/>
          </a:bodyPr>
          <a:lstStyle/>
          <a:p>
            <a:endParaRPr/>
          </a:p>
        </p:txBody>
      </p:sp>
      <p:sp>
        <p:nvSpPr>
          <p:cNvPr id="270" name="object 270"/>
          <p:cNvSpPr/>
          <p:nvPr/>
        </p:nvSpPr>
        <p:spPr>
          <a:xfrm>
            <a:off x="663218" y="5822960"/>
            <a:ext cx="7068464" cy="120332"/>
          </a:xfrm>
          <a:custGeom>
            <a:avLst/>
            <a:gdLst/>
            <a:ahLst/>
            <a:cxnLst/>
            <a:rect l="l" t="t" r="r" b="b"/>
            <a:pathLst>
              <a:path w="8266176" h="132588">
                <a:moveTo>
                  <a:pt x="0" y="0"/>
                </a:moveTo>
                <a:lnTo>
                  <a:pt x="0" y="132588"/>
                </a:lnTo>
                <a:lnTo>
                  <a:pt x="8266176" y="132588"/>
                </a:lnTo>
                <a:lnTo>
                  <a:pt x="8266176" y="0"/>
                </a:lnTo>
                <a:lnTo>
                  <a:pt x="0" y="0"/>
                </a:lnTo>
                <a:close/>
              </a:path>
            </a:pathLst>
          </a:custGeom>
          <a:solidFill>
            <a:srgbClr val="FDFDFF"/>
          </a:solidFill>
        </p:spPr>
        <p:txBody>
          <a:bodyPr wrap="square" lIns="0" tIns="0" rIns="0" bIns="0" rtlCol="0">
            <a:noAutofit/>
          </a:bodyPr>
          <a:lstStyle/>
          <a:p>
            <a:endParaRPr/>
          </a:p>
        </p:txBody>
      </p:sp>
      <p:sp>
        <p:nvSpPr>
          <p:cNvPr id="271" name="object 271"/>
          <p:cNvSpPr/>
          <p:nvPr/>
        </p:nvSpPr>
        <p:spPr>
          <a:xfrm>
            <a:off x="7580511" y="316735"/>
            <a:ext cx="151168" cy="5506225"/>
          </a:xfrm>
          <a:custGeom>
            <a:avLst/>
            <a:gdLst/>
            <a:ahLst/>
            <a:cxnLst/>
            <a:rect l="l" t="t" r="r" b="b"/>
            <a:pathLst>
              <a:path w="176783" h="6067044">
                <a:moveTo>
                  <a:pt x="0" y="0"/>
                </a:moveTo>
                <a:lnTo>
                  <a:pt x="0" y="6067044"/>
                </a:lnTo>
                <a:lnTo>
                  <a:pt x="176783" y="6067044"/>
                </a:lnTo>
                <a:lnTo>
                  <a:pt x="176783" y="0"/>
                </a:lnTo>
                <a:lnTo>
                  <a:pt x="0" y="0"/>
                </a:lnTo>
                <a:close/>
              </a:path>
            </a:pathLst>
          </a:custGeom>
          <a:solidFill>
            <a:srgbClr val="FDFDFF"/>
          </a:solidFill>
        </p:spPr>
        <p:txBody>
          <a:bodyPr wrap="square" lIns="0" tIns="0" rIns="0" bIns="0" rtlCol="0">
            <a:noAutofit/>
          </a:bodyPr>
          <a:lstStyle/>
          <a:p>
            <a:endParaRPr/>
          </a:p>
        </p:txBody>
      </p:sp>
      <p:sp>
        <p:nvSpPr>
          <p:cNvPr id="272" name="object 272"/>
          <p:cNvSpPr/>
          <p:nvPr/>
        </p:nvSpPr>
        <p:spPr>
          <a:xfrm>
            <a:off x="663218" y="5704011"/>
            <a:ext cx="6917295" cy="118949"/>
          </a:xfrm>
          <a:custGeom>
            <a:avLst/>
            <a:gdLst/>
            <a:ahLst/>
            <a:cxnLst/>
            <a:rect l="l" t="t" r="r" b="b"/>
            <a:pathLst>
              <a:path w="8089392" h="131064">
                <a:moveTo>
                  <a:pt x="0" y="0"/>
                </a:moveTo>
                <a:lnTo>
                  <a:pt x="0" y="131064"/>
                </a:lnTo>
                <a:lnTo>
                  <a:pt x="8089392" y="131063"/>
                </a:lnTo>
                <a:lnTo>
                  <a:pt x="8089392" y="0"/>
                </a:lnTo>
                <a:lnTo>
                  <a:pt x="0" y="0"/>
                </a:lnTo>
                <a:close/>
              </a:path>
            </a:pathLst>
          </a:custGeom>
          <a:solidFill>
            <a:srgbClr val="FCFCFF"/>
          </a:solidFill>
        </p:spPr>
        <p:txBody>
          <a:bodyPr wrap="square" lIns="0" tIns="0" rIns="0" bIns="0" rtlCol="0">
            <a:noAutofit/>
          </a:bodyPr>
          <a:lstStyle/>
          <a:p>
            <a:endParaRPr/>
          </a:p>
        </p:txBody>
      </p:sp>
      <p:sp>
        <p:nvSpPr>
          <p:cNvPr id="273" name="object 273"/>
          <p:cNvSpPr/>
          <p:nvPr/>
        </p:nvSpPr>
        <p:spPr>
          <a:xfrm>
            <a:off x="7430645" y="316735"/>
            <a:ext cx="149865" cy="5387276"/>
          </a:xfrm>
          <a:custGeom>
            <a:avLst/>
            <a:gdLst/>
            <a:ahLst/>
            <a:cxnLst/>
            <a:rect l="l" t="t" r="r" b="b"/>
            <a:pathLst>
              <a:path w="175259" h="5935980">
                <a:moveTo>
                  <a:pt x="0" y="0"/>
                </a:moveTo>
                <a:lnTo>
                  <a:pt x="0" y="5935980"/>
                </a:lnTo>
                <a:lnTo>
                  <a:pt x="175259" y="5935980"/>
                </a:lnTo>
                <a:lnTo>
                  <a:pt x="175259" y="0"/>
                </a:lnTo>
                <a:lnTo>
                  <a:pt x="0" y="0"/>
                </a:lnTo>
                <a:close/>
              </a:path>
            </a:pathLst>
          </a:custGeom>
          <a:solidFill>
            <a:srgbClr val="FCFCFF"/>
          </a:solidFill>
        </p:spPr>
        <p:txBody>
          <a:bodyPr wrap="square" lIns="0" tIns="0" rIns="0" bIns="0" rtlCol="0">
            <a:noAutofit/>
          </a:bodyPr>
          <a:lstStyle/>
          <a:p>
            <a:endParaRPr/>
          </a:p>
        </p:txBody>
      </p:sp>
      <p:sp>
        <p:nvSpPr>
          <p:cNvPr id="274" name="object 274"/>
          <p:cNvSpPr/>
          <p:nvPr/>
        </p:nvSpPr>
        <p:spPr>
          <a:xfrm>
            <a:off x="663218" y="5583679"/>
            <a:ext cx="6767429" cy="120332"/>
          </a:xfrm>
          <a:custGeom>
            <a:avLst/>
            <a:gdLst/>
            <a:ahLst/>
            <a:cxnLst/>
            <a:rect l="l" t="t" r="r" b="b"/>
            <a:pathLst>
              <a:path w="7914132" h="132588">
                <a:moveTo>
                  <a:pt x="0" y="0"/>
                </a:moveTo>
                <a:lnTo>
                  <a:pt x="0" y="132588"/>
                </a:lnTo>
                <a:lnTo>
                  <a:pt x="7914132" y="132587"/>
                </a:lnTo>
                <a:lnTo>
                  <a:pt x="7914132" y="0"/>
                </a:lnTo>
                <a:lnTo>
                  <a:pt x="0" y="0"/>
                </a:lnTo>
                <a:close/>
              </a:path>
            </a:pathLst>
          </a:custGeom>
          <a:solidFill>
            <a:srgbClr val="FCFCFF"/>
          </a:solidFill>
        </p:spPr>
        <p:txBody>
          <a:bodyPr wrap="square" lIns="0" tIns="0" rIns="0" bIns="0" rtlCol="0">
            <a:noAutofit/>
          </a:bodyPr>
          <a:lstStyle/>
          <a:p>
            <a:endParaRPr/>
          </a:p>
        </p:txBody>
      </p:sp>
      <p:sp>
        <p:nvSpPr>
          <p:cNvPr id="275" name="object 275"/>
          <p:cNvSpPr/>
          <p:nvPr/>
        </p:nvSpPr>
        <p:spPr>
          <a:xfrm>
            <a:off x="7279475" y="316735"/>
            <a:ext cx="151169" cy="5266944"/>
          </a:xfrm>
          <a:custGeom>
            <a:avLst/>
            <a:gdLst/>
            <a:ahLst/>
            <a:cxnLst/>
            <a:rect l="l" t="t" r="r" b="b"/>
            <a:pathLst>
              <a:path w="176784" h="5803392">
                <a:moveTo>
                  <a:pt x="0" y="0"/>
                </a:moveTo>
                <a:lnTo>
                  <a:pt x="0" y="5803392"/>
                </a:lnTo>
                <a:lnTo>
                  <a:pt x="176784" y="5803392"/>
                </a:lnTo>
                <a:lnTo>
                  <a:pt x="176784" y="0"/>
                </a:lnTo>
                <a:lnTo>
                  <a:pt x="0" y="0"/>
                </a:lnTo>
                <a:close/>
              </a:path>
            </a:pathLst>
          </a:custGeom>
          <a:solidFill>
            <a:srgbClr val="FCFCFF"/>
          </a:solidFill>
        </p:spPr>
        <p:txBody>
          <a:bodyPr wrap="square" lIns="0" tIns="0" rIns="0" bIns="0" rtlCol="0">
            <a:noAutofit/>
          </a:bodyPr>
          <a:lstStyle/>
          <a:p>
            <a:endParaRPr/>
          </a:p>
        </p:txBody>
      </p:sp>
      <p:sp>
        <p:nvSpPr>
          <p:cNvPr id="276" name="object 276"/>
          <p:cNvSpPr/>
          <p:nvPr/>
        </p:nvSpPr>
        <p:spPr>
          <a:xfrm>
            <a:off x="663218" y="5464730"/>
            <a:ext cx="6616260" cy="118949"/>
          </a:xfrm>
          <a:custGeom>
            <a:avLst/>
            <a:gdLst/>
            <a:ahLst/>
            <a:cxnLst/>
            <a:rect l="l" t="t" r="r" b="b"/>
            <a:pathLst>
              <a:path w="7737348" h="131064">
                <a:moveTo>
                  <a:pt x="0" y="0"/>
                </a:moveTo>
                <a:lnTo>
                  <a:pt x="0" y="131064"/>
                </a:lnTo>
                <a:lnTo>
                  <a:pt x="7737348" y="131063"/>
                </a:lnTo>
                <a:lnTo>
                  <a:pt x="7737348" y="0"/>
                </a:lnTo>
                <a:lnTo>
                  <a:pt x="0" y="0"/>
                </a:lnTo>
                <a:close/>
              </a:path>
            </a:pathLst>
          </a:custGeom>
          <a:solidFill>
            <a:srgbClr val="FBFBFF"/>
          </a:solidFill>
        </p:spPr>
        <p:txBody>
          <a:bodyPr wrap="square" lIns="0" tIns="0" rIns="0" bIns="0" rtlCol="0">
            <a:noAutofit/>
          </a:bodyPr>
          <a:lstStyle/>
          <a:p>
            <a:endParaRPr/>
          </a:p>
        </p:txBody>
      </p:sp>
      <p:sp>
        <p:nvSpPr>
          <p:cNvPr id="277" name="object 277"/>
          <p:cNvSpPr/>
          <p:nvPr/>
        </p:nvSpPr>
        <p:spPr>
          <a:xfrm>
            <a:off x="7129610" y="316735"/>
            <a:ext cx="149865" cy="5147995"/>
          </a:xfrm>
          <a:custGeom>
            <a:avLst/>
            <a:gdLst/>
            <a:ahLst/>
            <a:cxnLst/>
            <a:rect l="l" t="t" r="r" b="b"/>
            <a:pathLst>
              <a:path w="175259" h="5672328">
                <a:moveTo>
                  <a:pt x="0" y="0"/>
                </a:moveTo>
                <a:lnTo>
                  <a:pt x="0" y="5672328"/>
                </a:lnTo>
                <a:lnTo>
                  <a:pt x="175259" y="5672328"/>
                </a:lnTo>
                <a:lnTo>
                  <a:pt x="175259" y="0"/>
                </a:lnTo>
                <a:lnTo>
                  <a:pt x="0" y="0"/>
                </a:lnTo>
                <a:close/>
              </a:path>
            </a:pathLst>
          </a:custGeom>
          <a:solidFill>
            <a:srgbClr val="FBFBFF"/>
          </a:solidFill>
        </p:spPr>
        <p:txBody>
          <a:bodyPr wrap="square" lIns="0" tIns="0" rIns="0" bIns="0" rtlCol="0">
            <a:noAutofit/>
          </a:bodyPr>
          <a:lstStyle/>
          <a:p>
            <a:endParaRPr/>
          </a:p>
        </p:txBody>
      </p:sp>
      <p:sp>
        <p:nvSpPr>
          <p:cNvPr id="278" name="object 278"/>
          <p:cNvSpPr/>
          <p:nvPr/>
        </p:nvSpPr>
        <p:spPr>
          <a:xfrm>
            <a:off x="663218" y="5344398"/>
            <a:ext cx="6466394" cy="120332"/>
          </a:xfrm>
          <a:custGeom>
            <a:avLst/>
            <a:gdLst/>
            <a:ahLst/>
            <a:cxnLst/>
            <a:rect l="l" t="t" r="r" b="b"/>
            <a:pathLst>
              <a:path w="7562088" h="132588">
                <a:moveTo>
                  <a:pt x="0" y="0"/>
                </a:moveTo>
                <a:lnTo>
                  <a:pt x="0" y="132588"/>
                </a:lnTo>
                <a:lnTo>
                  <a:pt x="7562088" y="132587"/>
                </a:lnTo>
                <a:lnTo>
                  <a:pt x="7562088" y="0"/>
                </a:lnTo>
                <a:lnTo>
                  <a:pt x="0" y="0"/>
                </a:lnTo>
                <a:close/>
              </a:path>
            </a:pathLst>
          </a:custGeom>
          <a:solidFill>
            <a:srgbClr val="FBFBFF"/>
          </a:solidFill>
        </p:spPr>
        <p:txBody>
          <a:bodyPr wrap="square" lIns="0" tIns="0" rIns="0" bIns="0" rtlCol="0">
            <a:noAutofit/>
          </a:bodyPr>
          <a:lstStyle/>
          <a:p>
            <a:endParaRPr/>
          </a:p>
        </p:txBody>
      </p:sp>
      <p:sp>
        <p:nvSpPr>
          <p:cNvPr id="279" name="object 279"/>
          <p:cNvSpPr/>
          <p:nvPr/>
        </p:nvSpPr>
        <p:spPr>
          <a:xfrm>
            <a:off x="6979743" y="316736"/>
            <a:ext cx="149866" cy="5027663"/>
          </a:xfrm>
          <a:custGeom>
            <a:avLst/>
            <a:gdLst/>
            <a:ahLst/>
            <a:cxnLst/>
            <a:rect l="l" t="t" r="r" b="b"/>
            <a:pathLst>
              <a:path w="175260" h="5539740">
                <a:moveTo>
                  <a:pt x="0" y="0"/>
                </a:moveTo>
                <a:lnTo>
                  <a:pt x="0" y="5539739"/>
                </a:lnTo>
                <a:lnTo>
                  <a:pt x="175260" y="5539739"/>
                </a:lnTo>
                <a:lnTo>
                  <a:pt x="175260" y="0"/>
                </a:lnTo>
                <a:lnTo>
                  <a:pt x="0" y="0"/>
                </a:lnTo>
                <a:close/>
              </a:path>
            </a:pathLst>
          </a:custGeom>
          <a:solidFill>
            <a:srgbClr val="FBFBFF"/>
          </a:solidFill>
        </p:spPr>
        <p:txBody>
          <a:bodyPr wrap="square" lIns="0" tIns="0" rIns="0" bIns="0" rtlCol="0">
            <a:noAutofit/>
          </a:bodyPr>
          <a:lstStyle/>
          <a:p>
            <a:endParaRPr/>
          </a:p>
        </p:txBody>
      </p:sp>
      <p:sp>
        <p:nvSpPr>
          <p:cNvPr id="280" name="object 280"/>
          <p:cNvSpPr/>
          <p:nvPr/>
        </p:nvSpPr>
        <p:spPr>
          <a:xfrm>
            <a:off x="663218" y="5225449"/>
            <a:ext cx="6316528" cy="118949"/>
          </a:xfrm>
          <a:custGeom>
            <a:avLst/>
            <a:gdLst/>
            <a:ahLst/>
            <a:cxnLst/>
            <a:rect l="l" t="t" r="r" b="b"/>
            <a:pathLst>
              <a:path w="7386828" h="131064">
                <a:moveTo>
                  <a:pt x="0" y="0"/>
                </a:moveTo>
                <a:lnTo>
                  <a:pt x="0" y="131064"/>
                </a:lnTo>
                <a:lnTo>
                  <a:pt x="7386828" y="131064"/>
                </a:lnTo>
                <a:lnTo>
                  <a:pt x="7386828" y="0"/>
                </a:lnTo>
                <a:lnTo>
                  <a:pt x="0" y="0"/>
                </a:lnTo>
                <a:close/>
              </a:path>
            </a:pathLst>
          </a:custGeom>
          <a:solidFill>
            <a:srgbClr val="FAFAFF"/>
          </a:solidFill>
        </p:spPr>
        <p:txBody>
          <a:bodyPr wrap="square" lIns="0" tIns="0" rIns="0" bIns="0" rtlCol="0">
            <a:noAutofit/>
          </a:bodyPr>
          <a:lstStyle/>
          <a:p>
            <a:endParaRPr/>
          </a:p>
        </p:txBody>
      </p:sp>
      <p:sp>
        <p:nvSpPr>
          <p:cNvPr id="281" name="object 281"/>
          <p:cNvSpPr/>
          <p:nvPr/>
        </p:nvSpPr>
        <p:spPr>
          <a:xfrm>
            <a:off x="6828575" y="316737"/>
            <a:ext cx="151168" cy="4908713"/>
          </a:xfrm>
          <a:custGeom>
            <a:avLst/>
            <a:gdLst/>
            <a:ahLst/>
            <a:cxnLst/>
            <a:rect l="l" t="t" r="r" b="b"/>
            <a:pathLst>
              <a:path w="176783" h="5408675">
                <a:moveTo>
                  <a:pt x="0" y="0"/>
                </a:moveTo>
                <a:lnTo>
                  <a:pt x="0" y="5408675"/>
                </a:lnTo>
                <a:lnTo>
                  <a:pt x="176783" y="5408675"/>
                </a:lnTo>
                <a:lnTo>
                  <a:pt x="176783" y="0"/>
                </a:lnTo>
                <a:lnTo>
                  <a:pt x="0" y="0"/>
                </a:lnTo>
                <a:close/>
              </a:path>
            </a:pathLst>
          </a:custGeom>
          <a:solidFill>
            <a:srgbClr val="FAFAFF"/>
          </a:solidFill>
        </p:spPr>
        <p:txBody>
          <a:bodyPr wrap="square" lIns="0" tIns="0" rIns="0" bIns="0" rtlCol="0">
            <a:noAutofit/>
          </a:bodyPr>
          <a:lstStyle/>
          <a:p>
            <a:endParaRPr/>
          </a:p>
        </p:txBody>
      </p:sp>
      <p:sp>
        <p:nvSpPr>
          <p:cNvPr id="282" name="object 282"/>
          <p:cNvSpPr/>
          <p:nvPr/>
        </p:nvSpPr>
        <p:spPr>
          <a:xfrm>
            <a:off x="663218" y="5105117"/>
            <a:ext cx="6165358" cy="120332"/>
          </a:xfrm>
          <a:custGeom>
            <a:avLst/>
            <a:gdLst/>
            <a:ahLst/>
            <a:cxnLst/>
            <a:rect l="l" t="t" r="r" b="b"/>
            <a:pathLst>
              <a:path w="7210044" h="132588">
                <a:moveTo>
                  <a:pt x="0" y="0"/>
                </a:moveTo>
                <a:lnTo>
                  <a:pt x="0" y="132588"/>
                </a:lnTo>
                <a:lnTo>
                  <a:pt x="7210044" y="132587"/>
                </a:lnTo>
                <a:lnTo>
                  <a:pt x="7210044" y="0"/>
                </a:lnTo>
                <a:lnTo>
                  <a:pt x="0" y="0"/>
                </a:lnTo>
                <a:close/>
              </a:path>
            </a:pathLst>
          </a:custGeom>
          <a:solidFill>
            <a:srgbClr val="F9F9FF"/>
          </a:solidFill>
        </p:spPr>
        <p:txBody>
          <a:bodyPr wrap="square" lIns="0" tIns="0" rIns="0" bIns="0" rtlCol="0">
            <a:noAutofit/>
          </a:bodyPr>
          <a:lstStyle/>
          <a:p>
            <a:endParaRPr/>
          </a:p>
        </p:txBody>
      </p:sp>
      <p:sp>
        <p:nvSpPr>
          <p:cNvPr id="283" name="object 283"/>
          <p:cNvSpPr/>
          <p:nvPr/>
        </p:nvSpPr>
        <p:spPr>
          <a:xfrm>
            <a:off x="6678709" y="316737"/>
            <a:ext cx="149865" cy="4788381"/>
          </a:xfrm>
          <a:custGeom>
            <a:avLst/>
            <a:gdLst/>
            <a:ahLst/>
            <a:cxnLst/>
            <a:rect l="l" t="t" r="r" b="b"/>
            <a:pathLst>
              <a:path w="175259" h="5276087">
                <a:moveTo>
                  <a:pt x="0" y="0"/>
                </a:moveTo>
                <a:lnTo>
                  <a:pt x="0" y="5276087"/>
                </a:lnTo>
                <a:lnTo>
                  <a:pt x="175259" y="5276087"/>
                </a:lnTo>
                <a:lnTo>
                  <a:pt x="175259" y="0"/>
                </a:lnTo>
                <a:lnTo>
                  <a:pt x="0" y="0"/>
                </a:lnTo>
                <a:close/>
              </a:path>
            </a:pathLst>
          </a:custGeom>
          <a:solidFill>
            <a:srgbClr val="F9F9FF"/>
          </a:solidFill>
        </p:spPr>
        <p:txBody>
          <a:bodyPr wrap="square" lIns="0" tIns="0" rIns="0" bIns="0" rtlCol="0">
            <a:noAutofit/>
          </a:bodyPr>
          <a:lstStyle/>
          <a:p>
            <a:endParaRPr/>
          </a:p>
        </p:txBody>
      </p:sp>
      <p:sp>
        <p:nvSpPr>
          <p:cNvPr id="284" name="object 284"/>
          <p:cNvSpPr/>
          <p:nvPr/>
        </p:nvSpPr>
        <p:spPr>
          <a:xfrm>
            <a:off x="663219" y="4984785"/>
            <a:ext cx="6015491" cy="120332"/>
          </a:xfrm>
          <a:custGeom>
            <a:avLst/>
            <a:gdLst/>
            <a:ahLst/>
            <a:cxnLst/>
            <a:rect l="l" t="t" r="r" b="b"/>
            <a:pathLst>
              <a:path w="7034783" h="132588">
                <a:moveTo>
                  <a:pt x="0" y="0"/>
                </a:moveTo>
                <a:lnTo>
                  <a:pt x="0" y="132588"/>
                </a:lnTo>
                <a:lnTo>
                  <a:pt x="7034783" y="132587"/>
                </a:lnTo>
                <a:lnTo>
                  <a:pt x="7034783" y="0"/>
                </a:lnTo>
                <a:lnTo>
                  <a:pt x="0" y="0"/>
                </a:lnTo>
                <a:close/>
              </a:path>
            </a:pathLst>
          </a:custGeom>
          <a:solidFill>
            <a:srgbClr val="F8F8FF"/>
          </a:solidFill>
        </p:spPr>
        <p:txBody>
          <a:bodyPr wrap="square" lIns="0" tIns="0" rIns="0" bIns="0" rtlCol="0">
            <a:noAutofit/>
          </a:bodyPr>
          <a:lstStyle/>
          <a:p>
            <a:endParaRPr/>
          </a:p>
        </p:txBody>
      </p:sp>
      <p:sp>
        <p:nvSpPr>
          <p:cNvPr id="285" name="object 285"/>
          <p:cNvSpPr/>
          <p:nvPr/>
        </p:nvSpPr>
        <p:spPr>
          <a:xfrm>
            <a:off x="6527539" y="316736"/>
            <a:ext cx="151169" cy="4668050"/>
          </a:xfrm>
          <a:custGeom>
            <a:avLst/>
            <a:gdLst/>
            <a:ahLst/>
            <a:cxnLst/>
            <a:rect l="l" t="t" r="r" b="b"/>
            <a:pathLst>
              <a:path w="176784" h="5143499">
                <a:moveTo>
                  <a:pt x="0" y="0"/>
                </a:moveTo>
                <a:lnTo>
                  <a:pt x="0" y="5143499"/>
                </a:lnTo>
                <a:lnTo>
                  <a:pt x="176784" y="5143499"/>
                </a:lnTo>
                <a:lnTo>
                  <a:pt x="176784" y="0"/>
                </a:lnTo>
                <a:lnTo>
                  <a:pt x="0" y="0"/>
                </a:lnTo>
                <a:close/>
              </a:path>
            </a:pathLst>
          </a:custGeom>
          <a:solidFill>
            <a:srgbClr val="F8F8FF"/>
          </a:solidFill>
        </p:spPr>
        <p:txBody>
          <a:bodyPr wrap="square" lIns="0" tIns="0" rIns="0" bIns="0" rtlCol="0">
            <a:noAutofit/>
          </a:bodyPr>
          <a:lstStyle/>
          <a:p>
            <a:endParaRPr/>
          </a:p>
        </p:txBody>
      </p:sp>
      <p:sp>
        <p:nvSpPr>
          <p:cNvPr id="286" name="object 286"/>
          <p:cNvSpPr/>
          <p:nvPr/>
        </p:nvSpPr>
        <p:spPr>
          <a:xfrm>
            <a:off x="663218" y="4865836"/>
            <a:ext cx="5864323" cy="118949"/>
          </a:xfrm>
          <a:custGeom>
            <a:avLst/>
            <a:gdLst/>
            <a:ahLst/>
            <a:cxnLst/>
            <a:rect l="l" t="t" r="r" b="b"/>
            <a:pathLst>
              <a:path w="6858000" h="131064">
                <a:moveTo>
                  <a:pt x="0" y="0"/>
                </a:moveTo>
                <a:lnTo>
                  <a:pt x="0" y="131064"/>
                </a:lnTo>
                <a:lnTo>
                  <a:pt x="6858000" y="131063"/>
                </a:lnTo>
                <a:lnTo>
                  <a:pt x="6858000" y="0"/>
                </a:lnTo>
                <a:lnTo>
                  <a:pt x="0" y="0"/>
                </a:lnTo>
                <a:close/>
              </a:path>
            </a:pathLst>
          </a:custGeom>
          <a:solidFill>
            <a:srgbClr val="F7F7FF"/>
          </a:solidFill>
        </p:spPr>
        <p:txBody>
          <a:bodyPr wrap="square" lIns="0" tIns="0" rIns="0" bIns="0" rtlCol="0">
            <a:noAutofit/>
          </a:bodyPr>
          <a:lstStyle/>
          <a:p>
            <a:endParaRPr/>
          </a:p>
        </p:txBody>
      </p:sp>
      <p:sp>
        <p:nvSpPr>
          <p:cNvPr id="287" name="object 287"/>
          <p:cNvSpPr/>
          <p:nvPr/>
        </p:nvSpPr>
        <p:spPr>
          <a:xfrm>
            <a:off x="6377673" y="316735"/>
            <a:ext cx="149865" cy="1313970"/>
          </a:xfrm>
          <a:custGeom>
            <a:avLst/>
            <a:gdLst/>
            <a:ahLst/>
            <a:cxnLst/>
            <a:rect l="l" t="t" r="r" b="b"/>
            <a:pathLst>
              <a:path w="175259" h="1447800">
                <a:moveTo>
                  <a:pt x="0" y="0"/>
                </a:moveTo>
                <a:lnTo>
                  <a:pt x="0" y="1447800"/>
                </a:lnTo>
                <a:lnTo>
                  <a:pt x="175259" y="1447800"/>
                </a:lnTo>
                <a:lnTo>
                  <a:pt x="175259" y="0"/>
                </a:lnTo>
                <a:lnTo>
                  <a:pt x="0" y="0"/>
                </a:lnTo>
                <a:close/>
              </a:path>
            </a:pathLst>
          </a:custGeom>
          <a:solidFill>
            <a:srgbClr val="F7F7FF"/>
          </a:solidFill>
        </p:spPr>
        <p:txBody>
          <a:bodyPr wrap="square" lIns="0" tIns="0" rIns="0" bIns="0" rtlCol="0">
            <a:noAutofit/>
          </a:bodyPr>
          <a:lstStyle/>
          <a:p>
            <a:endParaRPr/>
          </a:p>
        </p:txBody>
      </p:sp>
      <p:sp>
        <p:nvSpPr>
          <p:cNvPr id="288" name="object 288"/>
          <p:cNvSpPr/>
          <p:nvPr/>
        </p:nvSpPr>
        <p:spPr>
          <a:xfrm>
            <a:off x="6377673" y="1936377"/>
            <a:ext cx="149865" cy="2929460"/>
          </a:xfrm>
          <a:custGeom>
            <a:avLst/>
            <a:gdLst/>
            <a:ahLst/>
            <a:cxnLst/>
            <a:rect l="l" t="t" r="r" b="b"/>
            <a:pathLst>
              <a:path w="175259" h="3227831">
                <a:moveTo>
                  <a:pt x="0" y="0"/>
                </a:moveTo>
                <a:lnTo>
                  <a:pt x="0" y="3227831"/>
                </a:lnTo>
                <a:lnTo>
                  <a:pt x="175259" y="3227831"/>
                </a:lnTo>
                <a:lnTo>
                  <a:pt x="175259" y="0"/>
                </a:lnTo>
                <a:lnTo>
                  <a:pt x="0" y="0"/>
                </a:lnTo>
                <a:close/>
              </a:path>
            </a:pathLst>
          </a:custGeom>
          <a:solidFill>
            <a:srgbClr val="F7F7FF"/>
          </a:solidFill>
        </p:spPr>
        <p:txBody>
          <a:bodyPr wrap="square" lIns="0" tIns="0" rIns="0" bIns="0" rtlCol="0">
            <a:noAutofit/>
          </a:bodyPr>
          <a:lstStyle/>
          <a:p>
            <a:endParaRPr/>
          </a:p>
        </p:txBody>
      </p:sp>
      <p:sp>
        <p:nvSpPr>
          <p:cNvPr id="289" name="object 289"/>
          <p:cNvSpPr/>
          <p:nvPr/>
        </p:nvSpPr>
        <p:spPr>
          <a:xfrm>
            <a:off x="663218" y="4745505"/>
            <a:ext cx="5714457" cy="120332"/>
          </a:xfrm>
          <a:custGeom>
            <a:avLst/>
            <a:gdLst/>
            <a:ahLst/>
            <a:cxnLst/>
            <a:rect l="l" t="t" r="r" b="b"/>
            <a:pathLst>
              <a:path w="6682740" h="132588">
                <a:moveTo>
                  <a:pt x="0" y="0"/>
                </a:moveTo>
                <a:lnTo>
                  <a:pt x="0" y="132588"/>
                </a:lnTo>
                <a:lnTo>
                  <a:pt x="6682740" y="132587"/>
                </a:lnTo>
                <a:lnTo>
                  <a:pt x="6682740" y="0"/>
                </a:lnTo>
                <a:lnTo>
                  <a:pt x="0" y="0"/>
                </a:lnTo>
                <a:close/>
              </a:path>
            </a:pathLst>
          </a:custGeom>
          <a:solidFill>
            <a:srgbClr val="F6F6FF"/>
          </a:solidFill>
        </p:spPr>
        <p:txBody>
          <a:bodyPr wrap="square" lIns="0" tIns="0" rIns="0" bIns="0" rtlCol="0">
            <a:noAutofit/>
          </a:bodyPr>
          <a:lstStyle/>
          <a:p>
            <a:endParaRPr/>
          </a:p>
        </p:txBody>
      </p:sp>
      <p:sp>
        <p:nvSpPr>
          <p:cNvPr id="290" name="object 290"/>
          <p:cNvSpPr/>
          <p:nvPr/>
        </p:nvSpPr>
        <p:spPr>
          <a:xfrm>
            <a:off x="6227807" y="316735"/>
            <a:ext cx="149865" cy="1313970"/>
          </a:xfrm>
          <a:custGeom>
            <a:avLst/>
            <a:gdLst/>
            <a:ahLst/>
            <a:cxnLst/>
            <a:rect l="l" t="t" r="r" b="b"/>
            <a:pathLst>
              <a:path w="175259" h="1447800">
                <a:moveTo>
                  <a:pt x="0" y="0"/>
                </a:moveTo>
                <a:lnTo>
                  <a:pt x="0" y="1447800"/>
                </a:lnTo>
                <a:lnTo>
                  <a:pt x="175259" y="1447800"/>
                </a:lnTo>
                <a:lnTo>
                  <a:pt x="175259" y="0"/>
                </a:lnTo>
                <a:lnTo>
                  <a:pt x="0" y="0"/>
                </a:lnTo>
                <a:close/>
              </a:path>
            </a:pathLst>
          </a:custGeom>
          <a:solidFill>
            <a:srgbClr val="F6F6FF"/>
          </a:solidFill>
        </p:spPr>
        <p:txBody>
          <a:bodyPr wrap="square" lIns="0" tIns="0" rIns="0" bIns="0" rtlCol="0">
            <a:noAutofit/>
          </a:bodyPr>
          <a:lstStyle/>
          <a:p>
            <a:endParaRPr/>
          </a:p>
        </p:txBody>
      </p:sp>
      <p:sp>
        <p:nvSpPr>
          <p:cNvPr id="291" name="object 291"/>
          <p:cNvSpPr/>
          <p:nvPr/>
        </p:nvSpPr>
        <p:spPr>
          <a:xfrm>
            <a:off x="6227807" y="1936377"/>
            <a:ext cx="149865" cy="2809128"/>
          </a:xfrm>
          <a:custGeom>
            <a:avLst/>
            <a:gdLst/>
            <a:ahLst/>
            <a:cxnLst/>
            <a:rect l="l" t="t" r="r" b="b"/>
            <a:pathLst>
              <a:path w="175259" h="3095243">
                <a:moveTo>
                  <a:pt x="0" y="0"/>
                </a:moveTo>
                <a:lnTo>
                  <a:pt x="0" y="3095243"/>
                </a:lnTo>
                <a:lnTo>
                  <a:pt x="175259" y="3095243"/>
                </a:lnTo>
                <a:lnTo>
                  <a:pt x="175259" y="0"/>
                </a:lnTo>
                <a:lnTo>
                  <a:pt x="0" y="0"/>
                </a:lnTo>
                <a:close/>
              </a:path>
            </a:pathLst>
          </a:custGeom>
          <a:solidFill>
            <a:srgbClr val="F6F6FF"/>
          </a:solidFill>
        </p:spPr>
        <p:txBody>
          <a:bodyPr wrap="square" lIns="0" tIns="0" rIns="0" bIns="0" rtlCol="0">
            <a:noAutofit/>
          </a:bodyPr>
          <a:lstStyle/>
          <a:p>
            <a:endParaRPr/>
          </a:p>
        </p:txBody>
      </p:sp>
      <p:sp>
        <p:nvSpPr>
          <p:cNvPr id="292" name="object 292"/>
          <p:cNvSpPr/>
          <p:nvPr/>
        </p:nvSpPr>
        <p:spPr>
          <a:xfrm>
            <a:off x="663218" y="4626556"/>
            <a:ext cx="5564591" cy="118949"/>
          </a:xfrm>
          <a:custGeom>
            <a:avLst/>
            <a:gdLst/>
            <a:ahLst/>
            <a:cxnLst/>
            <a:rect l="l" t="t" r="r" b="b"/>
            <a:pathLst>
              <a:path w="6507480" h="131064">
                <a:moveTo>
                  <a:pt x="0" y="0"/>
                </a:moveTo>
                <a:lnTo>
                  <a:pt x="0" y="131064"/>
                </a:lnTo>
                <a:lnTo>
                  <a:pt x="6507480" y="131063"/>
                </a:lnTo>
                <a:lnTo>
                  <a:pt x="6507480" y="0"/>
                </a:lnTo>
                <a:lnTo>
                  <a:pt x="0" y="0"/>
                </a:lnTo>
                <a:close/>
              </a:path>
            </a:pathLst>
          </a:custGeom>
          <a:solidFill>
            <a:srgbClr val="F5F5FF"/>
          </a:solidFill>
        </p:spPr>
        <p:txBody>
          <a:bodyPr wrap="square" lIns="0" tIns="0" rIns="0" bIns="0" rtlCol="0">
            <a:noAutofit/>
          </a:bodyPr>
          <a:lstStyle/>
          <a:p>
            <a:endParaRPr/>
          </a:p>
        </p:txBody>
      </p:sp>
      <p:sp>
        <p:nvSpPr>
          <p:cNvPr id="293" name="object 293"/>
          <p:cNvSpPr/>
          <p:nvPr/>
        </p:nvSpPr>
        <p:spPr>
          <a:xfrm>
            <a:off x="6076638" y="316735"/>
            <a:ext cx="151169" cy="1313970"/>
          </a:xfrm>
          <a:custGeom>
            <a:avLst/>
            <a:gdLst/>
            <a:ahLst/>
            <a:cxnLst/>
            <a:rect l="l" t="t" r="r" b="b"/>
            <a:pathLst>
              <a:path w="176784" h="1447800">
                <a:moveTo>
                  <a:pt x="0" y="0"/>
                </a:moveTo>
                <a:lnTo>
                  <a:pt x="0" y="1447800"/>
                </a:lnTo>
                <a:lnTo>
                  <a:pt x="176784" y="1447800"/>
                </a:lnTo>
                <a:lnTo>
                  <a:pt x="176784" y="0"/>
                </a:lnTo>
                <a:lnTo>
                  <a:pt x="0" y="0"/>
                </a:lnTo>
                <a:close/>
              </a:path>
            </a:pathLst>
          </a:custGeom>
          <a:solidFill>
            <a:srgbClr val="F5F5FF"/>
          </a:solidFill>
        </p:spPr>
        <p:txBody>
          <a:bodyPr wrap="square" lIns="0" tIns="0" rIns="0" bIns="0" rtlCol="0">
            <a:noAutofit/>
          </a:bodyPr>
          <a:lstStyle/>
          <a:p>
            <a:endParaRPr/>
          </a:p>
        </p:txBody>
      </p:sp>
      <p:sp>
        <p:nvSpPr>
          <p:cNvPr id="294" name="object 294"/>
          <p:cNvSpPr/>
          <p:nvPr/>
        </p:nvSpPr>
        <p:spPr>
          <a:xfrm>
            <a:off x="6076638" y="1936377"/>
            <a:ext cx="151169" cy="2690179"/>
          </a:xfrm>
          <a:custGeom>
            <a:avLst/>
            <a:gdLst/>
            <a:ahLst/>
            <a:cxnLst/>
            <a:rect l="l" t="t" r="r" b="b"/>
            <a:pathLst>
              <a:path w="176784" h="2964179">
                <a:moveTo>
                  <a:pt x="0" y="0"/>
                </a:moveTo>
                <a:lnTo>
                  <a:pt x="0" y="2964179"/>
                </a:lnTo>
                <a:lnTo>
                  <a:pt x="176784" y="2964179"/>
                </a:lnTo>
                <a:lnTo>
                  <a:pt x="176784" y="0"/>
                </a:lnTo>
                <a:lnTo>
                  <a:pt x="0" y="0"/>
                </a:lnTo>
                <a:close/>
              </a:path>
            </a:pathLst>
          </a:custGeom>
          <a:solidFill>
            <a:srgbClr val="F5F5FF"/>
          </a:solidFill>
        </p:spPr>
        <p:txBody>
          <a:bodyPr wrap="square" lIns="0" tIns="0" rIns="0" bIns="0" rtlCol="0">
            <a:noAutofit/>
          </a:bodyPr>
          <a:lstStyle/>
          <a:p>
            <a:endParaRPr/>
          </a:p>
        </p:txBody>
      </p:sp>
      <p:sp>
        <p:nvSpPr>
          <p:cNvPr id="295" name="object 295"/>
          <p:cNvSpPr/>
          <p:nvPr/>
        </p:nvSpPr>
        <p:spPr>
          <a:xfrm>
            <a:off x="663218" y="4506224"/>
            <a:ext cx="5413422" cy="120332"/>
          </a:xfrm>
          <a:custGeom>
            <a:avLst/>
            <a:gdLst/>
            <a:ahLst/>
            <a:cxnLst/>
            <a:rect l="l" t="t" r="r" b="b"/>
            <a:pathLst>
              <a:path w="6330696" h="132588">
                <a:moveTo>
                  <a:pt x="0" y="0"/>
                </a:moveTo>
                <a:lnTo>
                  <a:pt x="0" y="132588"/>
                </a:lnTo>
                <a:lnTo>
                  <a:pt x="6330696" y="132587"/>
                </a:lnTo>
                <a:lnTo>
                  <a:pt x="6330696" y="0"/>
                </a:lnTo>
                <a:lnTo>
                  <a:pt x="0" y="0"/>
                </a:lnTo>
                <a:close/>
              </a:path>
            </a:pathLst>
          </a:custGeom>
          <a:solidFill>
            <a:srgbClr val="F4F4FF"/>
          </a:solidFill>
        </p:spPr>
        <p:txBody>
          <a:bodyPr wrap="square" lIns="0" tIns="0" rIns="0" bIns="0" rtlCol="0">
            <a:noAutofit/>
          </a:bodyPr>
          <a:lstStyle/>
          <a:p>
            <a:endParaRPr/>
          </a:p>
        </p:txBody>
      </p:sp>
      <p:sp>
        <p:nvSpPr>
          <p:cNvPr id="296" name="object 296"/>
          <p:cNvSpPr/>
          <p:nvPr/>
        </p:nvSpPr>
        <p:spPr>
          <a:xfrm>
            <a:off x="5926772" y="316735"/>
            <a:ext cx="149865" cy="1313970"/>
          </a:xfrm>
          <a:custGeom>
            <a:avLst/>
            <a:gdLst/>
            <a:ahLst/>
            <a:cxnLst/>
            <a:rect l="l" t="t" r="r" b="b"/>
            <a:pathLst>
              <a:path w="175259" h="1447800">
                <a:moveTo>
                  <a:pt x="0" y="0"/>
                </a:moveTo>
                <a:lnTo>
                  <a:pt x="0" y="1447800"/>
                </a:lnTo>
                <a:lnTo>
                  <a:pt x="175259" y="1447800"/>
                </a:lnTo>
                <a:lnTo>
                  <a:pt x="175259" y="0"/>
                </a:lnTo>
                <a:lnTo>
                  <a:pt x="0" y="0"/>
                </a:lnTo>
                <a:close/>
              </a:path>
            </a:pathLst>
          </a:custGeom>
          <a:solidFill>
            <a:srgbClr val="F4F4FF"/>
          </a:solidFill>
        </p:spPr>
        <p:txBody>
          <a:bodyPr wrap="square" lIns="0" tIns="0" rIns="0" bIns="0" rtlCol="0">
            <a:noAutofit/>
          </a:bodyPr>
          <a:lstStyle/>
          <a:p>
            <a:endParaRPr/>
          </a:p>
        </p:txBody>
      </p:sp>
      <p:sp>
        <p:nvSpPr>
          <p:cNvPr id="297" name="object 297"/>
          <p:cNvSpPr/>
          <p:nvPr/>
        </p:nvSpPr>
        <p:spPr>
          <a:xfrm>
            <a:off x="5926772" y="1936377"/>
            <a:ext cx="149865" cy="2569847"/>
          </a:xfrm>
          <a:custGeom>
            <a:avLst/>
            <a:gdLst/>
            <a:ahLst/>
            <a:cxnLst/>
            <a:rect l="l" t="t" r="r" b="b"/>
            <a:pathLst>
              <a:path w="175259" h="2831591">
                <a:moveTo>
                  <a:pt x="0" y="0"/>
                </a:moveTo>
                <a:lnTo>
                  <a:pt x="0" y="2831591"/>
                </a:lnTo>
                <a:lnTo>
                  <a:pt x="175259" y="2831591"/>
                </a:lnTo>
                <a:lnTo>
                  <a:pt x="175259" y="0"/>
                </a:lnTo>
                <a:lnTo>
                  <a:pt x="0" y="0"/>
                </a:lnTo>
                <a:close/>
              </a:path>
            </a:pathLst>
          </a:custGeom>
          <a:solidFill>
            <a:srgbClr val="F4F4FF"/>
          </a:solidFill>
        </p:spPr>
        <p:txBody>
          <a:bodyPr wrap="square" lIns="0" tIns="0" rIns="0" bIns="0" rtlCol="0">
            <a:noAutofit/>
          </a:bodyPr>
          <a:lstStyle/>
          <a:p>
            <a:endParaRPr/>
          </a:p>
        </p:txBody>
      </p:sp>
      <p:sp>
        <p:nvSpPr>
          <p:cNvPr id="298" name="object 298"/>
          <p:cNvSpPr/>
          <p:nvPr/>
        </p:nvSpPr>
        <p:spPr>
          <a:xfrm>
            <a:off x="663218" y="4387275"/>
            <a:ext cx="5263556" cy="118949"/>
          </a:xfrm>
          <a:custGeom>
            <a:avLst/>
            <a:gdLst/>
            <a:ahLst/>
            <a:cxnLst/>
            <a:rect l="l" t="t" r="r" b="b"/>
            <a:pathLst>
              <a:path w="6155436" h="131064">
                <a:moveTo>
                  <a:pt x="0" y="0"/>
                </a:moveTo>
                <a:lnTo>
                  <a:pt x="0" y="131064"/>
                </a:lnTo>
                <a:lnTo>
                  <a:pt x="6155436" y="131063"/>
                </a:lnTo>
                <a:lnTo>
                  <a:pt x="6155436" y="0"/>
                </a:lnTo>
                <a:lnTo>
                  <a:pt x="0" y="0"/>
                </a:lnTo>
                <a:close/>
              </a:path>
            </a:pathLst>
          </a:custGeom>
          <a:solidFill>
            <a:srgbClr val="F3F3FF"/>
          </a:solidFill>
        </p:spPr>
        <p:txBody>
          <a:bodyPr wrap="square" lIns="0" tIns="0" rIns="0" bIns="0" rtlCol="0">
            <a:noAutofit/>
          </a:bodyPr>
          <a:lstStyle/>
          <a:p>
            <a:endParaRPr/>
          </a:p>
        </p:txBody>
      </p:sp>
      <p:sp>
        <p:nvSpPr>
          <p:cNvPr id="299" name="object 299"/>
          <p:cNvSpPr/>
          <p:nvPr/>
        </p:nvSpPr>
        <p:spPr>
          <a:xfrm>
            <a:off x="5776905" y="316735"/>
            <a:ext cx="149866" cy="1313970"/>
          </a:xfrm>
          <a:custGeom>
            <a:avLst/>
            <a:gdLst/>
            <a:ahLst/>
            <a:cxnLst/>
            <a:rect l="l" t="t" r="r" b="b"/>
            <a:pathLst>
              <a:path w="175260" h="1447800">
                <a:moveTo>
                  <a:pt x="0" y="0"/>
                </a:moveTo>
                <a:lnTo>
                  <a:pt x="0" y="1447800"/>
                </a:lnTo>
                <a:lnTo>
                  <a:pt x="175260" y="1447800"/>
                </a:lnTo>
                <a:lnTo>
                  <a:pt x="175260" y="0"/>
                </a:lnTo>
                <a:lnTo>
                  <a:pt x="0" y="0"/>
                </a:lnTo>
                <a:close/>
              </a:path>
            </a:pathLst>
          </a:custGeom>
          <a:solidFill>
            <a:srgbClr val="F3F3FF"/>
          </a:solidFill>
        </p:spPr>
        <p:txBody>
          <a:bodyPr wrap="square" lIns="0" tIns="0" rIns="0" bIns="0" rtlCol="0">
            <a:noAutofit/>
          </a:bodyPr>
          <a:lstStyle/>
          <a:p>
            <a:endParaRPr/>
          </a:p>
        </p:txBody>
      </p:sp>
      <p:sp>
        <p:nvSpPr>
          <p:cNvPr id="300" name="object 300"/>
          <p:cNvSpPr/>
          <p:nvPr/>
        </p:nvSpPr>
        <p:spPr>
          <a:xfrm>
            <a:off x="5776905" y="1936377"/>
            <a:ext cx="149866" cy="2450898"/>
          </a:xfrm>
          <a:custGeom>
            <a:avLst/>
            <a:gdLst/>
            <a:ahLst/>
            <a:cxnLst/>
            <a:rect l="l" t="t" r="r" b="b"/>
            <a:pathLst>
              <a:path w="175260" h="2700527">
                <a:moveTo>
                  <a:pt x="0" y="0"/>
                </a:moveTo>
                <a:lnTo>
                  <a:pt x="0" y="2700527"/>
                </a:lnTo>
                <a:lnTo>
                  <a:pt x="175260" y="2700527"/>
                </a:lnTo>
                <a:lnTo>
                  <a:pt x="175260" y="0"/>
                </a:lnTo>
                <a:lnTo>
                  <a:pt x="0" y="0"/>
                </a:lnTo>
                <a:close/>
              </a:path>
            </a:pathLst>
          </a:custGeom>
          <a:solidFill>
            <a:srgbClr val="F3F3FF"/>
          </a:solidFill>
        </p:spPr>
        <p:txBody>
          <a:bodyPr wrap="square" lIns="0" tIns="0" rIns="0" bIns="0" rtlCol="0">
            <a:noAutofit/>
          </a:bodyPr>
          <a:lstStyle/>
          <a:p>
            <a:endParaRPr/>
          </a:p>
        </p:txBody>
      </p:sp>
      <p:sp>
        <p:nvSpPr>
          <p:cNvPr id="301" name="object 301"/>
          <p:cNvSpPr/>
          <p:nvPr/>
        </p:nvSpPr>
        <p:spPr>
          <a:xfrm>
            <a:off x="663218" y="4266943"/>
            <a:ext cx="5113690" cy="120332"/>
          </a:xfrm>
          <a:custGeom>
            <a:avLst/>
            <a:gdLst/>
            <a:ahLst/>
            <a:cxnLst/>
            <a:rect l="l" t="t" r="r" b="b"/>
            <a:pathLst>
              <a:path w="5980176" h="132588">
                <a:moveTo>
                  <a:pt x="0" y="0"/>
                </a:moveTo>
                <a:lnTo>
                  <a:pt x="0" y="132588"/>
                </a:lnTo>
                <a:lnTo>
                  <a:pt x="5980176" y="132587"/>
                </a:lnTo>
                <a:lnTo>
                  <a:pt x="5980176" y="0"/>
                </a:lnTo>
                <a:lnTo>
                  <a:pt x="0" y="0"/>
                </a:lnTo>
                <a:close/>
              </a:path>
            </a:pathLst>
          </a:custGeom>
          <a:solidFill>
            <a:srgbClr val="F2F2FF"/>
          </a:solidFill>
        </p:spPr>
        <p:txBody>
          <a:bodyPr wrap="square" lIns="0" tIns="0" rIns="0" bIns="0" rtlCol="0">
            <a:noAutofit/>
          </a:bodyPr>
          <a:lstStyle/>
          <a:p>
            <a:endParaRPr/>
          </a:p>
        </p:txBody>
      </p:sp>
      <p:sp>
        <p:nvSpPr>
          <p:cNvPr id="302" name="object 302"/>
          <p:cNvSpPr/>
          <p:nvPr/>
        </p:nvSpPr>
        <p:spPr>
          <a:xfrm>
            <a:off x="5625737" y="316735"/>
            <a:ext cx="151168" cy="1313970"/>
          </a:xfrm>
          <a:custGeom>
            <a:avLst/>
            <a:gdLst/>
            <a:ahLst/>
            <a:cxnLst/>
            <a:rect l="l" t="t" r="r" b="b"/>
            <a:pathLst>
              <a:path w="176783" h="1447800">
                <a:moveTo>
                  <a:pt x="0" y="0"/>
                </a:moveTo>
                <a:lnTo>
                  <a:pt x="0" y="1447800"/>
                </a:lnTo>
                <a:lnTo>
                  <a:pt x="176783" y="1447800"/>
                </a:lnTo>
                <a:lnTo>
                  <a:pt x="176783" y="0"/>
                </a:lnTo>
                <a:lnTo>
                  <a:pt x="0" y="0"/>
                </a:lnTo>
                <a:close/>
              </a:path>
            </a:pathLst>
          </a:custGeom>
          <a:solidFill>
            <a:srgbClr val="F2F2FF"/>
          </a:solidFill>
        </p:spPr>
        <p:txBody>
          <a:bodyPr wrap="square" lIns="0" tIns="0" rIns="0" bIns="0" rtlCol="0">
            <a:noAutofit/>
          </a:bodyPr>
          <a:lstStyle/>
          <a:p>
            <a:endParaRPr/>
          </a:p>
        </p:txBody>
      </p:sp>
      <p:sp>
        <p:nvSpPr>
          <p:cNvPr id="303" name="object 303"/>
          <p:cNvSpPr/>
          <p:nvPr/>
        </p:nvSpPr>
        <p:spPr>
          <a:xfrm>
            <a:off x="5625737" y="1936377"/>
            <a:ext cx="151168" cy="2330566"/>
          </a:xfrm>
          <a:custGeom>
            <a:avLst/>
            <a:gdLst/>
            <a:ahLst/>
            <a:cxnLst/>
            <a:rect l="l" t="t" r="r" b="b"/>
            <a:pathLst>
              <a:path w="176783" h="2567939">
                <a:moveTo>
                  <a:pt x="0" y="0"/>
                </a:moveTo>
                <a:lnTo>
                  <a:pt x="0" y="2567939"/>
                </a:lnTo>
                <a:lnTo>
                  <a:pt x="176783" y="2567939"/>
                </a:lnTo>
                <a:lnTo>
                  <a:pt x="176783" y="0"/>
                </a:lnTo>
                <a:lnTo>
                  <a:pt x="0" y="0"/>
                </a:lnTo>
                <a:close/>
              </a:path>
            </a:pathLst>
          </a:custGeom>
          <a:solidFill>
            <a:srgbClr val="F2F2FF"/>
          </a:solidFill>
        </p:spPr>
        <p:txBody>
          <a:bodyPr wrap="square" lIns="0" tIns="0" rIns="0" bIns="0" rtlCol="0">
            <a:noAutofit/>
          </a:bodyPr>
          <a:lstStyle/>
          <a:p>
            <a:endParaRPr/>
          </a:p>
        </p:txBody>
      </p:sp>
      <p:sp>
        <p:nvSpPr>
          <p:cNvPr id="304" name="object 304"/>
          <p:cNvSpPr/>
          <p:nvPr/>
        </p:nvSpPr>
        <p:spPr>
          <a:xfrm>
            <a:off x="663219" y="4147994"/>
            <a:ext cx="4962520" cy="118949"/>
          </a:xfrm>
          <a:custGeom>
            <a:avLst/>
            <a:gdLst/>
            <a:ahLst/>
            <a:cxnLst/>
            <a:rect l="l" t="t" r="r" b="b"/>
            <a:pathLst>
              <a:path w="5803392" h="131064">
                <a:moveTo>
                  <a:pt x="0" y="0"/>
                </a:moveTo>
                <a:lnTo>
                  <a:pt x="0" y="131064"/>
                </a:lnTo>
                <a:lnTo>
                  <a:pt x="5803392" y="131063"/>
                </a:lnTo>
                <a:lnTo>
                  <a:pt x="5803392" y="0"/>
                </a:lnTo>
                <a:lnTo>
                  <a:pt x="0" y="0"/>
                </a:lnTo>
                <a:close/>
              </a:path>
            </a:pathLst>
          </a:custGeom>
          <a:solidFill>
            <a:srgbClr val="F0F0FF"/>
          </a:solidFill>
        </p:spPr>
        <p:txBody>
          <a:bodyPr wrap="square" lIns="0" tIns="0" rIns="0" bIns="0" rtlCol="0">
            <a:noAutofit/>
          </a:bodyPr>
          <a:lstStyle/>
          <a:p>
            <a:endParaRPr/>
          </a:p>
        </p:txBody>
      </p:sp>
      <p:sp>
        <p:nvSpPr>
          <p:cNvPr id="305" name="object 305"/>
          <p:cNvSpPr/>
          <p:nvPr/>
        </p:nvSpPr>
        <p:spPr>
          <a:xfrm>
            <a:off x="5475870" y="316735"/>
            <a:ext cx="149866" cy="1313970"/>
          </a:xfrm>
          <a:custGeom>
            <a:avLst/>
            <a:gdLst/>
            <a:ahLst/>
            <a:cxnLst/>
            <a:rect l="l" t="t" r="r" b="b"/>
            <a:pathLst>
              <a:path w="175259" h="1447800">
                <a:moveTo>
                  <a:pt x="0" y="0"/>
                </a:moveTo>
                <a:lnTo>
                  <a:pt x="0" y="1447800"/>
                </a:lnTo>
                <a:lnTo>
                  <a:pt x="175260" y="1447800"/>
                </a:lnTo>
                <a:lnTo>
                  <a:pt x="175260" y="0"/>
                </a:lnTo>
                <a:lnTo>
                  <a:pt x="0" y="0"/>
                </a:lnTo>
                <a:close/>
              </a:path>
            </a:pathLst>
          </a:custGeom>
          <a:solidFill>
            <a:srgbClr val="F0F0FF"/>
          </a:solidFill>
        </p:spPr>
        <p:txBody>
          <a:bodyPr wrap="square" lIns="0" tIns="0" rIns="0" bIns="0" rtlCol="0">
            <a:noAutofit/>
          </a:bodyPr>
          <a:lstStyle/>
          <a:p>
            <a:endParaRPr/>
          </a:p>
        </p:txBody>
      </p:sp>
      <p:sp>
        <p:nvSpPr>
          <p:cNvPr id="306" name="object 306"/>
          <p:cNvSpPr/>
          <p:nvPr/>
        </p:nvSpPr>
        <p:spPr>
          <a:xfrm>
            <a:off x="5475870" y="1936377"/>
            <a:ext cx="149866" cy="2211618"/>
          </a:xfrm>
          <a:custGeom>
            <a:avLst/>
            <a:gdLst/>
            <a:ahLst/>
            <a:cxnLst/>
            <a:rect l="l" t="t" r="r" b="b"/>
            <a:pathLst>
              <a:path w="175259" h="2436875">
                <a:moveTo>
                  <a:pt x="0" y="0"/>
                </a:moveTo>
                <a:lnTo>
                  <a:pt x="0" y="2436875"/>
                </a:lnTo>
                <a:lnTo>
                  <a:pt x="175260" y="2436875"/>
                </a:lnTo>
                <a:lnTo>
                  <a:pt x="175260" y="0"/>
                </a:lnTo>
                <a:lnTo>
                  <a:pt x="0" y="0"/>
                </a:lnTo>
                <a:close/>
              </a:path>
            </a:pathLst>
          </a:custGeom>
          <a:solidFill>
            <a:srgbClr val="F0F0FF"/>
          </a:solidFill>
        </p:spPr>
        <p:txBody>
          <a:bodyPr wrap="square" lIns="0" tIns="0" rIns="0" bIns="0" rtlCol="0">
            <a:noAutofit/>
          </a:bodyPr>
          <a:lstStyle/>
          <a:p>
            <a:endParaRPr/>
          </a:p>
        </p:txBody>
      </p:sp>
      <p:sp>
        <p:nvSpPr>
          <p:cNvPr id="307" name="object 307"/>
          <p:cNvSpPr/>
          <p:nvPr/>
        </p:nvSpPr>
        <p:spPr>
          <a:xfrm>
            <a:off x="663219" y="4027662"/>
            <a:ext cx="4812654" cy="120332"/>
          </a:xfrm>
          <a:custGeom>
            <a:avLst/>
            <a:gdLst/>
            <a:ahLst/>
            <a:cxnLst/>
            <a:rect l="l" t="t" r="r" b="b"/>
            <a:pathLst>
              <a:path w="5628132" h="132588">
                <a:moveTo>
                  <a:pt x="0" y="0"/>
                </a:moveTo>
                <a:lnTo>
                  <a:pt x="0" y="132588"/>
                </a:lnTo>
                <a:lnTo>
                  <a:pt x="5628132" y="132587"/>
                </a:lnTo>
                <a:lnTo>
                  <a:pt x="5628132" y="0"/>
                </a:lnTo>
                <a:lnTo>
                  <a:pt x="0" y="0"/>
                </a:lnTo>
                <a:close/>
              </a:path>
            </a:pathLst>
          </a:custGeom>
          <a:solidFill>
            <a:srgbClr val="EFEFFF"/>
          </a:solidFill>
        </p:spPr>
        <p:txBody>
          <a:bodyPr wrap="square" lIns="0" tIns="0" rIns="0" bIns="0" rtlCol="0">
            <a:noAutofit/>
          </a:bodyPr>
          <a:lstStyle/>
          <a:p>
            <a:endParaRPr/>
          </a:p>
        </p:txBody>
      </p:sp>
      <p:sp>
        <p:nvSpPr>
          <p:cNvPr id="308" name="object 308"/>
          <p:cNvSpPr/>
          <p:nvPr/>
        </p:nvSpPr>
        <p:spPr>
          <a:xfrm>
            <a:off x="5324702" y="316735"/>
            <a:ext cx="151168" cy="1313970"/>
          </a:xfrm>
          <a:custGeom>
            <a:avLst/>
            <a:gdLst/>
            <a:ahLst/>
            <a:cxnLst/>
            <a:rect l="l" t="t" r="r" b="b"/>
            <a:pathLst>
              <a:path w="176783" h="1447800">
                <a:moveTo>
                  <a:pt x="0" y="0"/>
                </a:moveTo>
                <a:lnTo>
                  <a:pt x="0" y="1447800"/>
                </a:lnTo>
                <a:lnTo>
                  <a:pt x="176783" y="1447800"/>
                </a:lnTo>
                <a:lnTo>
                  <a:pt x="176783" y="0"/>
                </a:lnTo>
                <a:lnTo>
                  <a:pt x="0" y="0"/>
                </a:lnTo>
                <a:close/>
              </a:path>
            </a:pathLst>
          </a:custGeom>
          <a:solidFill>
            <a:srgbClr val="EFEFFF"/>
          </a:solidFill>
        </p:spPr>
        <p:txBody>
          <a:bodyPr wrap="square" lIns="0" tIns="0" rIns="0" bIns="0" rtlCol="0">
            <a:noAutofit/>
          </a:bodyPr>
          <a:lstStyle/>
          <a:p>
            <a:endParaRPr/>
          </a:p>
        </p:txBody>
      </p:sp>
      <p:sp>
        <p:nvSpPr>
          <p:cNvPr id="309" name="object 309"/>
          <p:cNvSpPr/>
          <p:nvPr/>
        </p:nvSpPr>
        <p:spPr>
          <a:xfrm>
            <a:off x="5324702" y="1936377"/>
            <a:ext cx="151168" cy="800829"/>
          </a:xfrm>
          <a:custGeom>
            <a:avLst/>
            <a:gdLst/>
            <a:ahLst/>
            <a:cxnLst/>
            <a:rect l="l" t="t" r="r" b="b"/>
            <a:pathLst>
              <a:path w="176783" h="882395">
                <a:moveTo>
                  <a:pt x="0" y="0"/>
                </a:moveTo>
                <a:lnTo>
                  <a:pt x="0" y="882395"/>
                </a:lnTo>
                <a:lnTo>
                  <a:pt x="176783" y="882395"/>
                </a:lnTo>
                <a:lnTo>
                  <a:pt x="176783" y="0"/>
                </a:lnTo>
                <a:lnTo>
                  <a:pt x="0" y="0"/>
                </a:lnTo>
                <a:close/>
              </a:path>
            </a:pathLst>
          </a:custGeom>
          <a:solidFill>
            <a:srgbClr val="EFEFFF"/>
          </a:solidFill>
        </p:spPr>
        <p:txBody>
          <a:bodyPr wrap="square" lIns="0" tIns="0" rIns="0" bIns="0" rtlCol="0">
            <a:noAutofit/>
          </a:bodyPr>
          <a:lstStyle/>
          <a:p>
            <a:endParaRPr/>
          </a:p>
        </p:txBody>
      </p:sp>
      <p:sp>
        <p:nvSpPr>
          <p:cNvPr id="310" name="object 310"/>
          <p:cNvSpPr/>
          <p:nvPr/>
        </p:nvSpPr>
        <p:spPr>
          <a:xfrm>
            <a:off x="5324702" y="3042877"/>
            <a:ext cx="151168" cy="984785"/>
          </a:xfrm>
          <a:custGeom>
            <a:avLst/>
            <a:gdLst/>
            <a:ahLst/>
            <a:cxnLst/>
            <a:rect l="l" t="t" r="r" b="b"/>
            <a:pathLst>
              <a:path w="176783" h="1085087">
                <a:moveTo>
                  <a:pt x="0" y="0"/>
                </a:moveTo>
                <a:lnTo>
                  <a:pt x="0" y="1085087"/>
                </a:lnTo>
                <a:lnTo>
                  <a:pt x="176783" y="1085087"/>
                </a:lnTo>
                <a:lnTo>
                  <a:pt x="176783" y="0"/>
                </a:lnTo>
                <a:lnTo>
                  <a:pt x="0" y="0"/>
                </a:lnTo>
                <a:close/>
              </a:path>
            </a:pathLst>
          </a:custGeom>
          <a:solidFill>
            <a:srgbClr val="EFEFFF"/>
          </a:solidFill>
        </p:spPr>
        <p:txBody>
          <a:bodyPr wrap="square" lIns="0" tIns="0" rIns="0" bIns="0" rtlCol="0">
            <a:noAutofit/>
          </a:bodyPr>
          <a:lstStyle/>
          <a:p>
            <a:endParaRPr/>
          </a:p>
        </p:txBody>
      </p:sp>
      <p:sp>
        <p:nvSpPr>
          <p:cNvPr id="311" name="object 311"/>
          <p:cNvSpPr/>
          <p:nvPr/>
        </p:nvSpPr>
        <p:spPr>
          <a:xfrm>
            <a:off x="663219" y="3908713"/>
            <a:ext cx="4661484" cy="118949"/>
          </a:xfrm>
          <a:custGeom>
            <a:avLst/>
            <a:gdLst/>
            <a:ahLst/>
            <a:cxnLst/>
            <a:rect l="l" t="t" r="r" b="b"/>
            <a:pathLst>
              <a:path w="5451347" h="131064">
                <a:moveTo>
                  <a:pt x="0" y="0"/>
                </a:moveTo>
                <a:lnTo>
                  <a:pt x="0" y="131064"/>
                </a:lnTo>
                <a:lnTo>
                  <a:pt x="5451347" y="131063"/>
                </a:lnTo>
                <a:lnTo>
                  <a:pt x="5451347" y="0"/>
                </a:lnTo>
                <a:lnTo>
                  <a:pt x="0" y="0"/>
                </a:lnTo>
                <a:close/>
              </a:path>
            </a:pathLst>
          </a:custGeom>
          <a:solidFill>
            <a:srgbClr val="EEEEFF"/>
          </a:solidFill>
        </p:spPr>
        <p:txBody>
          <a:bodyPr wrap="square" lIns="0" tIns="0" rIns="0" bIns="0" rtlCol="0">
            <a:noAutofit/>
          </a:bodyPr>
          <a:lstStyle/>
          <a:p>
            <a:endParaRPr/>
          </a:p>
        </p:txBody>
      </p:sp>
      <p:sp>
        <p:nvSpPr>
          <p:cNvPr id="312" name="object 312"/>
          <p:cNvSpPr/>
          <p:nvPr/>
        </p:nvSpPr>
        <p:spPr>
          <a:xfrm>
            <a:off x="5174835" y="316735"/>
            <a:ext cx="149866" cy="1313970"/>
          </a:xfrm>
          <a:custGeom>
            <a:avLst/>
            <a:gdLst/>
            <a:ahLst/>
            <a:cxnLst/>
            <a:rect l="l" t="t" r="r" b="b"/>
            <a:pathLst>
              <a:path w="175260" h="1447800">
                <a:moveTo>
                  <a:pt x="0" y="0"/>
                </a:moveTo>
                <a:lnTo>
                  <a:pt x="0" y="1447800"/>
                </a:lnTo>
                <a:lnTo>
                  <a:pt x="175260" y="1447800"/>
                </a:lnTo>
                <a:lnTo>
                  <a:pt x="175260" y="0"/>
                </a:lnTo>
                <a:lnTo>
                  <a:pt x="0" y="0"/>
                </a:lnTo>
                <a:close/>
              </a:path>
            </a:pathLst>
          </a:custGeom>
          <a:solidFill>
            <a:srgbClr val="EEEEFF"/>
          </a:solidFill>
        </p:spPr>
        <p:txBody>
          <a:bodyPr wrap="square" lIns="0" tIns="0" rIns="0" bIns="0" rtlCol="0">
            <a:noAutofit/>
          </a:bodyPr>
          <a:lstStyle/>
          <a:p>
            <a:endParaRPr/>
          </a:p>
        </p:txBody>
      </p:sp>
      <p:sp>
        <p:nvSpPr>
          <p:cNvPr id="313" name="object 313"/>
          <p:cNvSpPr/>
          <p:nvPr/>
        </p:nvSpPr>
        <p:spPr>
          <a:xfrm>
            <a:off x="5174835" y="1936377"/>
            <a:ext cx="149866" cy="247579"/>
          </a:xfrm>
          <a:custGeom>
            <a:avLst/>
            <a:gdLst/>
            <a:ahLst/>
            <a:cxnLst/>
            <a:rect l="l" t="t" r="r" b="b"/>
            <a:pathLst>
              <a:path w="175260" h="272795">
                <a:moveTo>
                  <a:pt x="0" y="0"/>
                </a:moveTo>
                <a:lnTo>
                  <a:pt x="0" y="272795"/>
                </a:lnTo>
                <a:lnTo>
                  <a:pt x="175260" y="272795"/>
                </a:lnTo>
                <a:lnTo>
                  <a:pt x="175260" y="0"/>
                </a:lnTo>
                <a:lnTo>
                  <a:pt x="0" y="0"/>
                </a:lnTo>
                <a:close/>
              </a:path>
            </a:pathLst>
          </a:custGeom>
          <a:solidFill>
            <a:srgbClr val="EEEEFF"/>
          </a:solidFill>
        </p:spPr>
        <p:txBody>
          <a:bodyPr wrap="square" lIns="0" tIns="0" rIns="0" bIns="0" rtlCol="0">
            <a:noAutofit/>
          </a:bodyPr>
          <a:lstStyle/>
          <a:p>
            <a:endParaRPr/>
          </a:p>
        </p:txBody>
      </p:sp>
      <p:sp>
        <p:nvSpPr>
          <p:cNvPr id="314" name="object 314"/>
          <p:cNvSpPr/>
          <p:nvPr/>
        </p:nvSpPr>
        <p:spPr>
          <a:xfrm>
            <a:off x="5174835" y="2489627"/>
            <a:ext cx="149866" cy="247579"/>
          </a:xfrm>
          <a:custGeom>
            <a:avLst/>
            <a:gdLst/>
            <a:ahLst/>
            <a:cxnLst/>
            <a:rect l="l" t="t" r="r" b="b"/>
            <a:pathLst>
              <a:path w="175260" h="272795">
                <a:moveTo>
                  <a:pt x="0" y="0"/>
                </a:moveTo>
                <a:lnTo>
                  <a:pt x="0" y="272795"/>
                </a:lnTo>
                <a:lnTo>
                  <a:pt x="175260" y="272795"/>
                </a:lnTo>
                <a:lnTo>
                  <a:pt x="175260" y="0"/>
                </a:lnTo>
                <a:lnTo>
                  <a:pt x="0" y="0"/>
                </a:lnTo>
                <a:close/>
              </a:path>
            </a:pathLst>
          </a:custGeom>
          <a:solidFill>
            <a:srgbClr val="EEEEFF"/>
          </a:solidFill>
        </p:spPr>
        <p:txBody>
          <a:bodyPr wrap="square" lIns="0" tIns="0" rIns="0" bIns="0" rtlCol="0">
            <a:noAutofit/>
          </a:bodyPr>
          <a:lstStyle/>
          <a:p>
            <a:endParaRPr/>
          </a:p>
        </p:txBody>
      </p:sp>
      <p:sp>
        <p:nvSpPr>
          <p:cNvPr id="315" name="object 315"/>
          <p:cNvSpPr/>
          <p:nvPr/>
        </p:nvSpPr>
        <p:spPr>
          <a:xfrm>
            <a:off x="5174835" y="3042877"/>
            <a:ext cx="149866" cy="865836"/>
          </a:xfrm>
          <a:custGeom>
            <a:avLst/>
            <a:gdLst/>
            <a:ahLst/>
            <a:cxnLst/>
            <a:rect l="l" t="t" r="r" b="b"/>
            <a:pathLst>
              <a:path w="175260" h="954023">
                <a:moveTo>
                  <a:pt x="0" y="0"/>
                </a:moveTo>
                <a:lnTo>
                  <a:pt x="0" y="954023"/>
                </a:lnTo>
                <a:lnTo>
                  <a:pt x="175260" y="954023"/>
                </a:lnTo>
                <a:lnTo>
                  <a:pt x="175260" y="0"/>
                </a:lnTo>
                <a:lnTo>
                  <a:pt x="0" y="0"/>
                </a:lnTo>
                <a:close/>
              </a:path>
            </a:pathLst>
          </a:custGeom>
          <a:solidFill>
            <a:srgbClr val="EEEEFF"/>
          </a:solidFill>
        </p:spPr>
        <p:txBody>
          <a:bodyPr wrap="square" lIns="0" tIns="0" rIns="0" bIns="0" rtlCol="0">
            <a:noAutofit/>
          </a:bodyPr>
          <a:lstStyle/>
          <a:p>
            <a:endParaRPr/>
          </a:p>
        </p:txBody>
      </p:sp>
      <p:sp>
        <p:nvSpPr>
          <p:cNvPr id="316" name="object 316"/>
          <p:cNvSpPr/>
          <p:nvPr/>
        </p:nvSpPr>
        <p:spPr>
          <a:xfrm>
            <a:off x="663219" y="3788381"/>
            <a:ext cx="4511618" cy="120332"/>
          </a:xfrm>
          <a:custGeom>
            <a:avLst/>
            <a:gdLst/>
            <a:ahLst/>
            <a:cxnLst/>
            <a:rect l="l" t="t" r="r" b="b"/>
            <a:pathLst>
              <a:path w="5276087" h="132588">
                <a:moveTo>
                  <a:pt x="0" y="0"/>
                </a:moveTo>
                <a:lnTo>
                  <a:pt x="0" y="132588"/>
                </a:lnTo>
                <a:lnTo>
                  <a:pt x="5276087" y="132587"/>
                </a:lnTo>
                <a:lnTo>
                  <a:pt x="5276087" y="0"/>
                </a:lnTo>
                <a:lnTo>
                  <a:pt x="0" y="0"/>
                </a:lnTo>
                <a:close/>
              </a:path>
            </a:pathLst>
          </a:custGeom>
          <a:solidFill>
            <a:srgbClr val="ECECFF"/>
          </a:solidFill>
        </p:spPr>
        <p:txBody>
          <a:bodyPr wrap="square" lIns="0" tIns="0" rIns="0" bIns="0" rtlCol="0">
            <a:noAutofit/>
          </a:bodyPr>
          <a:lstStyle/>
          <a:p>
            <a:endParaRPr/>
          </a:p>
        </p:txBody>
      </p:sp>
      <p:sp>
        <p:nvSpPr>
          <p:cNvPr id="317" name="object 317"/>
          <p:cNvSpPr/>
          <p:nvPr/>
        </p:nvSpPr>
        <p:spPr>
          <a:xfrm>
            <a:off x="5024969" y="316735"/>
            <a:ext cx="149866" cy="1313970"/>
          </a:xfrm>
          <a:custGeom>
            <a:avLst/>
            <a:gdLst/>
            <a:ahLst/>
            <a:cxnLst/>
            <a:rect l="l" t="t" r="r" b="b"/>
            <a:pathLst>
              <a:path w="175260" h="1447800">
                <a:moveTo>
                  <a:pt x="0" y="0"/>
                </a:moveTo>
                <a:lnTo>
                  <a:pt x="0" y="1447800"/>
                </a:lnTo>
                <a:lnTo>
                  <a:pt x="175260" y="1447800"/>
                </a:lnTo>
                <a:lnTo>
                  <a:pt x="175260" y="0"/>
                </a:lnTo>
                <a:lnTo>
                  <a:pt x="0" y="0"/>
                </a:lnTo>
                <a:close/>
              </a:path>
            </a:pathLst>
          </a:custGeom>
          <a:solidFill>
            <a:srgbClr val="ECECFF"/>
          </a:solidFill>
        </p:spPr>
        <p:txBody>
          <a:bodyPr wrap="square" lIns="0" tIns="0" rIns="0" bIns="0" rtlCol="0">
            <a:noAutofit/>
          </a:bodyPr>
          <a:lstStyle/>
          <a:p>
            <a:endParaRPr/>
          </a:p>
        </p:txBody>
      </p:sp>
      <p:sp>
        <p:nvSpPr>
          <p:cNvPr id="318" name="object 318"/>
          <p:cNvSpPr/>
          <p:nvPr/>
        </p:nvSpPr>
        <p:spPr>
          <a:xfrm>
            <a:off x="5024969" y="1936377"/>
            <a:ext cx="149866" cy="247579"/>
          </a:xfrm>
          <a:custGeom>
            <a:avLst/>
            <a:gdLst/>
            <a:ahLst/>
            <a:cxnLst/>
            <a:rect l="l" t="t" r="r" b="b"/>
            <a:pathLst>
              <a:path w="175260" h="272795">
                <a:moveTo>
                  <a:pt x="0" y="0"/>
                </a:moveTo>
                <a:lnTo>
                  <a:pt x="0" y="272795"/>
                </a:lnTo>
                <a:lnTo>
                  <a:pt x="175260" y="272795"/>
                </a:lnTo>
                <a:lnTo>
                  <a:pt x="175260" y="0"/>
                </a:lnTo>
                <a:lnTo>
                  <a:pt x="0" y="0"/>
                </a:lnTo>
                <a:close/>
              </a:path>
            </a:pathLst>
          </a:custGeom>
          <a:solidFill>
            <a:srgbClr val="ECECFF"/>
          </a:solidFill>
        </p:spPr>
        <p:txBody>
          <a:bodyPr wrap="square" lIns="0" tIns="0" rIns="0" bIns="0" rtlCol="0">
            <a:noAutofit/>
          </a:bodyPr>
          <a:lstStyle/>
          <a:p>
            <a:endParaRPr/>
          </a:p>
        </p:txBody>
      </p:sp>
      <p:sp>
        <p:nvSpPr>
          <p:cNvPr id="319" name="object 319"/>
          <p:cNvSpPr/>
          <p:nvPr/>
        </p:nvSpPr>
        <p:spPr>
          <a:xfrm>
            <a:off x="5024969" y="2489627"/>
            <a:ext cx="149866" cy="247579"/>
          </a:xfrm>
          <a:custGeom>
            <a:avLst/>
            <a:gdLst/>
            <a:ahLst/>
            <a:cxnLst/>
            <a:rect l="l" t="t" r="r" b="b"/>
            <a:pathLst>
              <a:path w="175260" h="272795">
                <a:moveTo>
                  <a:pt x="0" y="0"/>
                </a:moveTo>
                <a:lnTo>
                  <a:pt x="0" y="272795"/>
                </a:lnTo>
                <a:lnTo>
                  <a:pt x="175260" y="272795"/>
                </a:lnTo>
                <a:lnTo>
                  <a:pt x="175260" y="0"/>
                </a:lnTo>
                <a:lnTo>
                  <a:pt x="0" y="0"/>
                </a:lnTo>
                <a:close/>
              </a:path>
            </a:pathLst>
          </a:custGeom>
          <a:solidFill>
            <a:srgbClr val="ECECFF"/>
          </a:solidFill>
        </p:spPr>
        <p:txBody>
          <a:bodyPr wrap="square" lIns="0" tIns="0" rIns="0" bIns="0" rtlCol="0">
            <a:noAutofit/>
          </a:bodyPr>
          <a:lstStyle/>
          <a:p>
            <a:endParaRPr/>
          </a:p>
        </p:txBody>
      </p:sp>
      <p:sp>
        <p:nvSpPr>
          <p:cNvPr id="320" name="object 320"/>
          <p:cNvSpPr/>
          <p:nvPr/>
        </p:nvSpPr>
        <p:spPr>
          <a:xfrm>
            <a:off x="5024969" y="3042876"/>
            <a:ext cx="149866" cy="745505"/>
          </a:xfrm>
          <a:custGeom>
            <a:avLst/>
            <a:gdLst/>
            <a:ahLst/>
            <a:cxnLst/>
            <a:rect l="l" t="t" r="r" b="b"/>
            <a:pathLst>
              <a:path w="175260" h="821436">
                <a:moveTo>
                  <a:pt x="0" y="0"/>
                </a:moveTo>
                <a:lnTo>
                  <a:pt x="0" y="821436"/>
                </a:lnTo>
                <a:lnTo>
                  <a:pt x="175260" y="821436"/>
                </a:lnTo>
                <a:lnTo>
                  <a:pt x="175260" y="0"/>
                </a:lnTo>
                <a:lnTo>
                  <a:pt x="0" y="0"/>
                </a:lnTo>
                <a:close/>
              </a:path>
            </a:pathLst>
          </a:custGeom>
          <a:solidFill>
            <a:srgbClr val="ECECFF"/>
          </a:solidFill>
        </p:spPr>
        <p:txBody>
          <a:bodyPr wrap="square" lIns="0" tIns="0" rIns="0" bIns="0" rtlCol="0">
            <a:noAutofit/>
          </a:bodyPr>
          <a:lstStyle/>
          <a:p>
            <a:endParaRPr/>
          </a:p>
        </p:txBody>
      </p:sp>
      <p:sp>
        <p:nvSpPr>
          <p:cNvPr id="321" name="object 321"/>
          <p:cNvSpPr/>
          <p:nvPr/>
        </p:nvSpPr>
        <p:spPr>
          <a:xfrm>
            <a:off x="663218" y="3669434"/>
            <a:ext cx="4361753" cy="118948"/>
          </a:xfrm>
          <a:custGeom>
            <a:avLst/>
            <a:gdLst/>
            <a:ahLst/>
            <a:cxnLst/>
            <a:rect l="l" t="t" r="r" b="b"/>
            <a:pathLst>
              <a:path w="5100828" h="131063">
                <a:moveTo>
                  <a:pt x="0" y="0"/>
                </a:moveTo>
                <a:lnTo>
                  <a:pt x="0" y="131063"/>
                </a:lnTo>
                <a:lnTo>
                  <a:pt x="5100828" y="131063"/>
                </a:lnTo>
                <a:lnTo>
                  <a:pt x="5100828" y="0"/>
                </a:lnTo>
                <a:lnTo>
                  <a:pt x="0" y="0"/>
                </a:lnTo>
                <a:close/>
              </a:path>
            </a:pathLst>
          </a:custGeom>
          <a:solidFill>
            <a:srgbClr val="EBEBFF"/>
          </a:solidFill>
        </p:spPr>
        <p:txBody>
          <a:bodyPr wrap="square" lIns="0" tIns="0" rIns="0" bIns="0" rtlCol="0">
            <a:noAutofit/>
          </a:bodyPr>
          <a:lstStyle/>
          <a:p>
            <a:endParaRPr/>
          </a:p>
        </p:txBody>
      </p:sp>
      <p:sp>
        <p:nvSpPr>
          <p:cNvPr id="322" name="object 322"/>
          <p:cNvSpPr/>
          <p:nvPr/>
        </p:nvSpPr>
        <p:spPr>
          <a:xfrm>
            <a:off x="4873800" y="316735"/>
            <a:ext cx="151169" cy="1867220"/>
          </a:xfrm>
          <a:custGeom>
            <a:avLst/>
            <a:gdLst/>
            <a:ahLst/>
            <a:cxnLst/>
            <a:rect l="l" t="t" r="r" b="b"/>
            <a:pathLst>
              <a:path w="176784" h="2057400">
                <a:moveTo>
                  <a:pt x="0" y="0"/>
                </a:moveTo>
                <a:lnTo>
                  <a:pt x="0" y="2057400"/>
                </a:lnTo>
                <a:lnTo>
                  <a:pt x="176784" y="2057400"/>
                </a:lnTo>
                <a:lnTo>
                  <a:pt x="176784" y="0"/>
                </a:lnTo>
                <a:lnTo>
                  <a:pt x="0" y="0"/>
                </a:lnTo>
                <a:close/>
              </a:path>
            </a:pathLst>
          </a:custGeom>
          <a:solidFill>
            <a:srgbClr val="EBEBFF"/>
          </a:solidFill>
        </p:spPr>
        <p:txBody>
          <a:bodyPr wrap="square" lIns="0" tIns="0" rIns="0" bIns="0" rtlCol="0">
            <a:noAutofit/>
          </a:bodyPr>
          <a:lstStyle/>
          <a:p>
            <a:endParaRPr/>
          </a:p>
        </p:txBody>
      </p:sp>
      <p:sp>
        <p:nvSpPr>
          <p:cNvPr id="323" name="object 323"/>
          <p:cNvSpPr/>
          <p:nvPr/>
        </p:nvSpPr>
        <p:spPr>
          <a:xfrm>
            <a:off x="4873800" y="2489627"/>
            <a:ext cx="151169" cy="247579"/>
          </a:xfrm>
          <a:custGeom>
            <a:avLst/>
            <a:gdLst/>
            <a:ahLst/>
            <a:cxnLst/>
            <a:rect l="l" t="t" r="r" b="b"/>
            <a:pathLst>
              <a:path w="176784" h="272795">
                <a:moveTo>
                  <a:pt x="0" y="0"/>
                </a:moveTo>
                <a:lnTo>
                  <a:pt x="0" y="272795"/>
                </a:lnTo>
                <a:lnTo>
                  <a:pt x="176784" y="272795"/>
                </a:lnTo>
                <a:lnTo>
                  <a:pt x="176784" y="0"/>
                </a:lnTo>
                <a:lnTo>
                  <a:pt x="0" y="0"/>
                </a:lnTo>
                <a:close/>
              </a:path>
            </a:pathLst>
          </a:custGeom>
          <a:solidFill>
            <a:srgbClr val="EBEBFF"/>
          </a:solidFill>
        </p:spPr>
        <p:txBody>
          <a:bodyPr wrap="square" lIns="0" tIns="0" rIns="0" bIns="0" rtlCol="0">
            <a:noAutofit/>
          </a:bodyPr>
          <a:lstStyle/>
          <a:p>
            <a:endParaRPr/>
          </a:p>
        </p:txBody>
      </p:sp>
      <p:sp>
        <p:nvSpPr>
          <p:cNvPr id="324" name="object 324"/>
          <p:cNvSpPr/>
          <p:nvPr/>
        </p:nvSpPr>
        <p:spPr>
          <a:xfrm>
            <a:off x="4873800" y="3042877"/>
            <a:ext cx="151169" cy="626556"/>
          </a:xfrm>
          <a:custGeom>
            <a:avLst/>
            <a:gdLst/>
            <a:ahLst/>
            <a:cxnLst/>
            <a:rect l="l" t="t" r="r" b="b"/>
            <a:pathLst>
              <a:path w="176784" h="690372">
                <a:moveTo>
                  <a:pt x="0" y="0"/>
                </a:moveTo>
                <a:lnTo>
                  <a:pt x="0" y="690372"/>
                </a:lnTo>
                <a:lnTo>
                  <a:pt x="176784" y="690372"/>
                </a:lnTo>
                <a:lnTo>
                  <a:pt x="176784" y="0"/>
                </a:lnTo>
                <a:lnTo>
                  <a:pt x="0" y="0"/>
                </a:lnTo>
                <a:close/>
              </a:path>
            </a:pathLst>
          </a:custGeom>
          <a:solidFill>
            <a:srgbClr val="EBEBFF"/>
          </a:solidFill>
        </p:spPr>
        <p:txBody>
          <a:bodyPr wrap="square" lIns="0" tIns="0" rIns="0" bIns="0" rtlCol="0">
            <a:noAutofit/>
          </a:bodyPr>
          <a:lstStyle/>
          <a:p>
            <a:endParaRPr/>
          </a:p>
        </p:txBody>
      </p:sp>
      <p:sp>
        <p:nvSpPr>
          <p:cNvPr id="325" name="object 325"/>
          <p:cNvSpPr/>
          <p:nvPr/>
        </p:nvSpPr>
        <p:spPr>
          <a:xfrm>
            <a:off x="663218" y="3549102"/>
            <a:ext cx="4210584" cy="120331"/>
          </a:xfrm>
          <a:custGeom>
            <a:avLst/>
            <a:gdLst/>
            <a:ahLst/>
            <a:cxnLst/>
            <a:rect l="l" t="t" r="r" b="b"/>
            <a:pathLst>
              <a:path w="4924044" h="132587">
                <a:moveTo>
                  <a:pt x="0" y="0"/>
                </a:moveTo>
                <a:lnTo>
                  <a:pt x="0" y="132587"/>
                </a:lnTo>
                <a:lnTo>
                  <a:pt x="4924044" y="132587"/>
                </a:lnTo>
                <a:lnTo>
                  <a:pt x="4924044" y="0"/>
                </a:lnTo>
                <a:lnTo>
                  <a:pt x="0" y="0"/>
                </a:lnTo>
                <a:close/>
              </a:path>
            </a:pathLst>
          </a:custGeom>
          <a:solidFill>
            <a:srgbClr val="E9E9FF"/>
          </a:solidFill>
        </p:spPr>
        <p:txBody>
          <a:bodyPr wrap="square" lIns="0" tIns="0" rIns="0" bIns="0" rtlCol="0">
            <a:noAutofit/>
          </a:bodyPr>
          <a:lstStyle/>
          <a:p>
            <a:endParaRPr/>
          </a:p>
        </p:txBody>
      </p:sp>
      <p:sp>
        <p:nvSpPr>
          <p:cNvPr id="326" name="object 326"/>
          <p:cNvSpPr/>
          <p:nvPr/>
        </p:nvSpPr>
        <p:spPr>
          <a:xfrm>
            <a:off x="4723934" y="316735"/>
            <a:ext cx="149866" cy="899032"/>
          </a:xfrm>
          <a:custGeom>
            <a:avLst/>
            <a:gdLst/>
            <a:ahLst/>
            <a:cxnLst/>
            <a:rect l="l" t="t" r="r" b="b"/>
            <a:pathLst>
              <a:path w="175260" h="990600">
                <a:moveTo>
                  <a:pt x="0" y="0"/>
                </a:moveTo>
                <a:lnTo>
                  <a:pt x="0" y="990600"/>
                </a:lnTo>
                <a:lnTo>
                  <a:pt x="175260" y="990600"/>
                </a:lnTo>
                <a:lnTo>
                  <a:pt x="175260" y="0"/>
                </a:lnTo>
                <a:lnTo>
                  <a:pt x="0" y="0"/>
                </a:lnTo>
                <a:close/>
              </a:path>
            </a:pathLst>
          </a:custGeom>
          <a:solidFill>
            <a:srgbClr val="E9E9FF"/>
          </a:solidFill>
        </p:spPr>
        <p:txBody>
          <a:bodyPr wrap="square" lIns="0" tIns="0" rIns="0" bIns="0" rtlCol="0">
            <a:noAutofit/>
          </a:bodyPr>
          <a:lstStyle/>
          <a:p>
            <a:endParaRPr/>
          </a:p>
        </p:txBody>
      </p:sp>
      <p:sp>
        <p:nvSpPr>
          <p:cNvPr id="327" name="object 327"/>
          <p:cNvSpPr/>
          <p:nvPr/>
        </p:nvSpPr>
        <p:spPr>
          <a:xfrm>
            <a:off x="4723934" y="1521438"/>
            <a:ext cx="149866" cy="662517"/>
          </a:xfrm>
          <a:custGeom>
            <a:avLst/>
            <a:gdLst/>
            <a:ahLst/>
            <a:cxnLst/>
            <a:rect l="l" t="t" r="r" b="b"/>
            <a:pathLst>
              <a:path w="175260" h="729996">
                <a:moveTo>
                  <a:pt x="0" y="0"/>
                </a:moveTo>
                <a:lnTo>
                  <a:pt x="0" y="729996"/>
                </a:lnTo>
                <a:lnTo>
                  <a:pt x="175260" y="729996"/>
                </a:lnTo>
                <a:lnTo>
                  <a:pt x="175260" y="0"/>
                </a:lnTo>
                <a:lnTo>
                  <a:pt x="0" y="0"/>
                </a:lnTo>
                <a:close/>
              </a:path>
            </a:pathLst>
          </a:custGeom>
          <a:solidFill>
            <a:srgbClr val="E9E9FF"/>
          </a:solidFill>
        </p:spPr>
        <p:txBody>
          <a:bodyPr wrap="square" lIns="0" tIns="0" rIns="0" bIns="0" rtlCol="0">
            <a:noAutofit/>
          </a:bodyPr>
          <a:lstStyle/>
          <a:p>
            <a:endParaRPr/>
          </a:p>
        </p:txBody>
      </p:sp>
      <p:sp>
        <p:nvSpPr>
          <p:cNvPr id="328" name="object 328"/>
          <p:cNvSpPr/>
          <p:nvPr/>
        </p:nvSpPr>
        <p:spPr>
          <a:xfrm>
            <a:off x="4723934" y="2489626"/>
            <a:ext cx="149865" cy="247580"/>
          </a:xfrm>
          <a:custGeom>
            <a:avLst/>
            <a:gdLst/>
            <a:ahLst/>
            <a:cxnLst/>
            <a:rect l="l" t="t" r="r" b="b"/>
            <a:pathLst>
              <a:path w="175259" h="272796">
                <a:moveTo>
                  <a:pt x="0" y="0"/>
                </a:moveTo>
                <a:lnTo>
                  <a:pt x="0" y="272796"/>
                </a:lnTo>
                <a:lnTo>
                  <a:pt x="175259" y="272796"/>
                </a:lnTo>
                <a:lnTo>
                  <a:pt x="175259" y="0"/>
                </a:lnTo>
                <a:lnTo>
                  <a:pt x="0" y="0"/>
                </a:lnTo>
                <a:close/>
              </a:path>
            </a:pathLst>
          </a:custGeom>
          <a:solidFill>
            <a:srgbClr val="E9E9FF"/>
          </a:solidFill>
        </p:spPr>
        <p:txBody>
          <a:bodyPr wrap="square" lIns="0" tIns="0" rIns="0" bIns="0" rtlCol="0">
            <a:noAutofit/>
          </a:bodyPr>
          <a:lstStyle/>
          <a:p>
            <a:endParaRPr/>
          </a:p>
        </p:txBody>
      </p:sp>
      <p:sp>
        <p:nvSpPr>
          <p:cNvPr id="329" name="object 329"/>
          <p:cNvSpPr/>
          <p:nvPr/>
        </p:nvSpPr>
        <p:spPr>
          <a:xfrm>
            <a:off x="4723934" y="3042877"/>
            <a:ext cx="149865" cy="506223"/>
          </a:xfrm>
          <a:custGeom>
            <a:avLst/>
            <a:gdLst/>
            <a:ahLst/>
            <a:cxnLst/>
            <a:rect l="l" t="t" r="r" b="b"/>
            <a:pathLst>
              <a:path w="175259" h="557783">
                <a:moveTo>
                  <a:pt x="0" y="0"/>
                </a:moveTo>
                <a:lnTo>
                  <a:pt x="0" y="557783"/>
                </a:lnTo>
                <a:lnTo>
                  <a:pt x="175259" y="557783"/>
                </a:lnTo>
                <a:lnTo>
                  <a:pt x="175259" y="0"/>
                </a:lnTo>
                <a:lnTo>
                  <a:pt x="0" y="0"/>
                </a:lnTo>
                <a:close/>
              </a:path>
            </a:pathLst>
          </a:custGeom>
          <a:solidFill>
            <a:srgbClr val="E9E9FF"/>
          </a:solidFill>
        </p:spPr>
        <p:txBody>
          <a:bodyPr wrap="square" lIns="0" tIns="0" rIns="0" bIns="0" rtlCol="0">
            <a:noAutofit/>
          </a:bodyPr>
          <a:lstStyle/>
          <a:p>
            <a:endParaRPr/>
          </a:p>
        </p:txBody>
      </p:sp>
      <p:sp>
        <p:nvSpPr>
          <p:cNvPr id="330" name="object 330"/>
          <p:cNvSpPr/>
          <p:nvPr/>
        </p:nvSpPr>
        <p:spPr>
          <a:xfrm>
            <a:off x="663219" y="3428769"/>
            <a:ext cx="4060717" cy="120332"/>
          </a:xfrm>
          <a:custGeom>
            <a:avLst/>
            <a:gdLst/>
            <a:ahLst/>
            <a:cxnLst/>
            <a:rect l="l" t="t" r="r" b="b"/>
            <a:pathLst>
              <a:path w="4748783" h="132588">
                <a:moveTo>
                  <a:pt x="0" y="0"/>
                </a:moveTo>
                <a:lnTo>
                  <a:pt x="0" y="132588"/>
                </a:lnTo>
                <a:lnTo>
                  <a:pt x="4748783" y="132588"/>
                </a:lnTo>
                <a:lnTo>
                  <a:pt x="4748783" y="0"/>
                </a:lnTo>
                <a:lnTo>
                  <a:pt x="0" y="0"/>
                </a:lnTo>
                <a:close/>
              </a:path>
            </a:pathLst>
          </a:custGeom>
          <a:solidFill>
            <a:srgbClr val="E7E7FF"/>
          </a:solidFill>
        </p:spPr>
        <p:txBody>
          <a:bodyPr wrap="square" lIns="0" tIns="0" rIns="0" bIns="0" rtlCol="0">
            <a:noAutofit/>
          </a:bodyPr>
          <a:lstStyle/>
          <a:p>
            <a:endParaRPr/>
          </a:p>
        </p:txBody>
      </p:sp>
      <p:sp>
        <p:nvSpPr>
          <p:cNvPr id="331" name="object 331"/>
          <p:cNvSpPr/>
          <p:nvPr/>
        </p:nvSpPr>
        <p:spPr>
          <a:xfrm>
            <a:off x="4572765" y="316735"/>
            <a:ext cx="151168" cy="899032"/>
          </a:xfrm>
          <a:custGeom>
            <a:avLst/>
            <a:gdLst/>
            <a:ahLst/>
            <a:cxnLst/>
            <a:rect l="l" t="t" r="r" b="b"/>
            <a:pathLst>
              <a:path w="176783" h="990600">
                <a:moveTo>
                  <a:pt x="0" y="0"/>
                </a:moveTo>
                <a:lnTo>
                  <a:pt x="0" y="990599"/>
                </a:lnTo>
                <a:lnTo>
                  <a:pt x="176783" y="990599"/>
                </a:lnTo>
                <a:lnTo>
                  <a:pt x="176783" y="0"/>
                </a:lnTo>
                <a:lnTo>
                  <a:pt x="0" y="0"/>
                </a:lnTo>
                <a:close/>
              </a:path>
            </a:pathLst>
          </a:custGeom>
          <a:solidFill>
            <a:srgbClr val="E7E7FF"/>
          </a:solidFill>
        </p:spPr>
        <p:txBody>
          <a:bodyPr wrap="square" lIns="0" tIns="0" rIns="0" bIns="0" rtlCol="0">
            <a:noAutofit/>
          </a:bodyPr>
          <a:lstStyle/>
          <a:p>
            <a:endParaRPr/>
          </a:p>
        </p:txBody>
      </p:sp>
      <p:sp>
        <p:nvSpPr>
          <p:cNvPr id="332" name="object 332"/>
          <p:cNvSpPr/>
          <p:nvPr/>
        </p:nvSpPr>
        <p:spPr>
          <a:xfrm>
            <a:off x="4572765" y="1521438"/>
            <a:ext cx="151168" cy="662517"/>
          </a:xfrm>
          <a:custGeom>
            <a:avLst/>
            <a:gdLst/>
            <a:ahLst/>
            <a:cxnLst/>
            <a:rect l="l" t="t" r="r" b="b"/>
            <a:pathLst>
              <a:path w="176783" h="729996">
                <a:moveTo>
                  <a:pt x="0" y="0"/>
                </a:moveTo>
                <a:lnTo>
                  <a:pt x="0" y="729996"/>
                </a:lnTo>
                <a:lnTo>
                  <a:pt x="176783" y="729996"/>
                </a:lnTo>
                <a:lnTo>
                  <a:pt x="176783" y="0"/>
                </a:lnTo>
                <a:lnTo>
                  <a:pt x="0" y="0"/>
                </a:lnTo>
                <a:close/>
              </a:path>
            </a:pathLst>
          </a:custGeom>
          <a:solidFill>
            <a:srgbClr val="E7E7FF"/>
          </a:solidFill>
        </p:spPr>
        <p:txBody>
          <a:bodyPr wrap="square" lIns="0" tIns="0" rIns="0" bIns="0" rtlCol="0">
            <a:noAutofit/>
          </a:bodyPr>
          <a:lstStyle/>
          <a:p>
            <a:endParaRPr/>
          </a:p>
        </p:txBody>
      </p:sp>
      <p:sp>
        <p:nvSpPr>
          <p:cNvPr id="333" name="object 333"/>
          <p:cNvSpPr/>
          <p:nvPr/>
        </p:nvSpPr>
        <p:spPr>
          <a:xfrm>
            <a:off x="4572765" y="2489626"/>
            <a:ext cx="151168" cy="247579"/>
          </a:xfrm>
          <a:custGeom>
            <a:avLst/>
            <a:gdLst/>
            <a:ahLst/>
            <a:cxnLst/>
            <a:rect l="l" t="t" r="r" b="b"/>
            <a:pathLst>
              <a:path w="176783" h="272795">
                <a:moveTo>
                  <a:pt x="0" y="0"/>
                </a:moveTo>
                <a:lnTo>
                  <a:pt x="0" y="272795"/>
                </a:lnTo>
                <a:lnTo>
                  <a:pt x="176783" y="272795"/>
                </a:lnTo>
                <a:lnTo>
                  <a:pt x="176783" y="0"/>
                </a:lnTo>
                <a:lnTo>
                  <a:pt x="0" y="0"/>
                </a:lnTo>
                <a:close/>
              </a:path>
            </a:pathLst>
          </a:custGeom>
          <a:solidFill>
            <a:srgbClr val="E7E7FF"/>
          </a:solidFill>
        </p:spPr>
        <p:txBody>
          <a:bodyPr wrap="square" lIns="0" tIns="0" rIns="0" bIns="0" rtlCol="0">
            <a:noAutofit/>
          </a:bodyPr>
          <a:lstStyle/>
          <a:p>
            <a:endParaRPr/>
          </a:p>
        </p:txBody>
      </p:sp>
      <p:sp>
        <p:nvSpPr>
          <p:cNvPr id="334" name="object 334"/>
          <p:cNvSpPr/>
          <p:nvPr/>
        </p:nvSpPr>
        <p:spPr>
          <a:xfrm>
            <a:off x="4572765" y="3042877"/>
            <a:ext cx="151168" cy="385891"/>
          </a:xfrm>
          <a:custGeom>
            <a:avLst/>
            <a:gdLst/>
            <a:ahLst/>
            <a:cxnLst/>
            <a:rect l="l" t="t" r="r" b="b"/>
            <a:pathLst>
              <a:path w="176783" h="425195">
                <a:moveTo>
                  <a:pt x="0" y="0"/>
                </a:moveTo>
                <a:lnTo>
                  <a:pt x="0" y="425195"/>
                </a:lnTo>
                <a:lnTo>
                  <a:pt x="176783" y="425195"/>
                </a:lnTo>
                <a:lnTo>
                  <a:pt x="176783" y="0"/>
                </a:lnTo>
                <a:lnTo>
                  <a:pt x="0" y="0"/>
                </a:lnTo>
                <a:close/>
              </a:path>
            </a:pathLst>
          </a:custGeom>
          <a:solidFill>
            <a:srgbClr val="E7E7FF"/>
          </a:solidFill>
        </p:spPr>
        <p:txBody>
          <a:bodyPr wrap="square" lIns="0" tIns="0" rIns="0" bIns="0" rtlCol="0">
            <a:noAutofit/>
          </a:bodyPr>
          <a:lstStyle/>
          <a:p>
            <a:endParaRPr/>
          </a:p>
        </p:txBody>
      </p:sp>
      <p:sp>
        <p:nvSpPr>
          <p:cNvPr id="335" name="object 335"/>
          <p:cNvSpPr/>
          <p:nvPr/>
        </p:nvSpPr>
        <p:spPr>
          <a:xfrm>
            <a:off x="663219" y="3309820"/>
            <a:ext cx="3909548" cy="118948"/>
          </a:xfrm>
          <a:custGeom>
            <a:avLst/>
            <a:gdLst/>
            <a:ahLst/>
            <a:cxnLst/>
            <a:rect l="l" t="t" r="r" b="b"/>
            <a:pathLst>
              <a:path w="4571999" h="131063">
                <a:moveTo>
                  <a:pt x="0" y="0"/>
                </a:moveTo>
                <a:lnTo>
                  <a:pt x="0" y="131063"/>
                </a:lnTo>
                <a:lnTo>
                  <a:pt x="4571999" y="131063"/>
                </a:lnTo>
                <a:lnTo>
                  <a:pt x="4571999" y="0"/>
                </a:lnTo>
                <a:lnTo>
                  <a:pt x="0" y="0"/>
                </a:lnTo>
                <a:close/>
              </a:path>
            </a:pathLst>
          </a:custGeom>
          <a:solidFill>
            <a:srgbClr val="E6E6FF"/>
          </a:solidFill>
        </p:spPr>
        <p:txBody>
          <a:bodyPr wrap="square" lIns="0" tIns="0" rIns="0" bIns="0" rtlCol="0">
            <a:noAutofit/>
          </a:bodyPr>
          <a:lstStyle/>
          <a:p>
            <a:endParaRPr/>
          </a:p>
        </p:txBody>
      </p:sp>
      <p:sp>
        <p:nvSpPr>
          <p:cNvPr id="336" name="object 336"/>
          <p:cNvSpPr/>
          <p:nvPr/>
        </p:nvSpPr>
        <p:spPr>
          <a:xfrm>
            <a:off x="4422898" y="316735"/>
            <a:ext cx="149866" cy="899032"/>
          </a:xfrm>
          <a:custGeom>
            <a:avLst/>
            <a:gdLst/>
            <a:ahLst/>
            <a:cxnLst/>
            <a:rect l="l" t="t" r="r" b="b"/>
            <a:pathLst>
              <a:path w="175260" h="990600">
                <a:moveTo>
                  <a:pt x="0" y="0"/>
                </a:moveTo>
                <a:lnTo>
                  <a:pt x="0" y="990599"/>
                </a:lnTo>
                <a:lnTo>
                  <a:pt x="175260" y="990599"/>
                </a:lnTo>
                <a:lnTo>
                  <a:pt x="175260" y="0"/>
                </a:lnTo>
                <a:lnTo>
                  <a:pt x="0" y="0"/>
                </a:lnTo>
                <a:close/>
              </a:path>
            </a:pathLst>
          </a:custGeom>
          <a:solidFill>
            <a:srgbClr val="E6E6FF"/>
          </a:solidFill>
        </p:spPr>
        <p:txBody>
          <a:bodyPr wrap="square" lIns="0" tIns="0" rIns="0" bIns="0" rtlCol="0">
            <a:noAutofit/>
          </a:bodyPr>
          <a:lstStyle/>
          <a:p>
            <a:endParaRPr/>
          </a:p>
        </p:txBody>
      </p:sp>
      <p:sp>
        <p:nvSpPr>
          <p:cNvPr id="337" name="object 337"/>
          <p:cNvSpPr/>
          <p:nvPr/>
        </p:nvSpPr>
        <p:spPr>
          <a:xfrm>
            <a:off x="4422898" y="1521438"/>
            <a:ext cx="149866" cy="662517"/>
          </a:xfrm>
          <a:custGeom>
            <a:avLst/>
            <a:gdLst/>
            <a:ahLst/>
            <a:cxnLst/>
            <a:rect l="l" t="t" r="r" b="b"/>
            <a:pathLst>
              <a:path w="175260" h="729996">
                <a:moveTo>
                  <a:pt x="0" y="0"/>
                </a:moveTo>
                <a:lnTo>
                  <a:pt x="0" y="729996"/>
                </a:lnTo>
                <a:lnTo>
                  <a:pt x="175260" y="729996"/>
                </a:lnTo>
                <a:lnTo>
                  <a:pt x="175260" y="0"/>
                </a:lnTo>
                <a:lnTo>
                  <a:pt x="0" y="0"/>
                </a:lnTo>
                <a:close/>
              </a:path>
            </a:pathLst>
          </a:custGeom>
          <a:solidFill>
            <a:srgbClr val="E6E6FF"/>
          </a:solidFill>
        </p:spPr>
        <p:txBody>
          <a:bodyPr wrap="square" lIns="0" tIns="0" rIns="0" bIns="0" rtlCol="0">
            <a:noAutofit/>
          </a:bodyPr>
          <a:lstStyle/>
          <a:p>
            <a:endParaRPr/>
          </a:p>
        </p:txBody>
      </p:sp>
      <p:sp>
        <p:nvSpPr>
          <p:cNvPr id="338" name="object 338"/>
          <p:cNvSpPr/>
          <p:nvPr/>
        </p:nvSpPr>
        <p:spPr>
          <a:xfrm>
            <a:off x="4422898" y="2489626"/>
            <a:ext cx="149866" cy="247580"/>
          </a:xfrm>
          <a:custGeom>
            <a:avLst/>
            <a:gdLst/>
            <a:ahLst/>
            <a:cxnLst/>
            <a:rect l="l" t="t" r="r" b="b"/>
            <a:pathLst>
              <a:path w="175260" h="272796">
                <a:moveTo>
                  <a:pt x="0" y="0"/>
                </a:moveTo>
                <a:lnTo>
                  <a:pt x="0" y="272796"/>
                </a:lnTo>
                <a:lnTo>
                  <a:pt x="175260" y="272796"/>
                </a:lnTo>
                <a:lnTo>
                  <a:pt x="175260" y="0"/>
                </a:lnTo>
                <a:lnTo>
                  <a:pt x="0" y="0"/>
                </a:lnTo>
                <a:close/>
              </a:path>
            </a:pathLst>
          </a:custGeom>
          <a:solidFill>
            <a:srgbClr val="E6E6FF"/>
          </a:solidFill>
        </p:spPr>
        <p:txBody>
          <a:bodyPr wrap="square" lIns="0" tIns="0" rIns="0" bIns="0" rtlCol="0">
            <a:noAutofit/>
          </a:bodyPr>
          <a:lstStyle/>
          <a:p>
            <a:endParaRPr/>
          </a:p>
        </p:txBody>
      </p:sp>
      <p:sp>
        <p:nvSpPr>
          <p:cNvPr id="339" name="object 339"/>
          <p:cNvSpPr/>
          <p:nvPr/>
        </p:nvSpPr>
        <p:spPr>
          <a:xfrm>
            <a:off x="4422898" y="3042877"/>
            <a:ext cx="149866" cy="266942"/>
          </a:xfrm>
          <a:custGeom>
            <a:avLst/>
            <a:gdLst/>
            <a:ahLst/>
            <a:cxnLst/>
            <a:rect l="l" t="t" r="r" b="b"/>
            <a:pathLst>
              <a:path w="175260" h="294131">
                <a:moveTo>
                  <a:pt x="0" y="0"/>
                </a:moveTo>
                <a:lnTo>
                  <a:pt x="0" y="294131"/>
                </a:lnTo>
                <a:lnTo>
                  <a:pt x="175260" y="294131"/>
                </a:lnTo>
                <a:lnTo>
                  <a:pt x="175260" y="0"/>
                </a:lnTo>
                <a:lnTo>
                  <a:pt x="0" y="0"/>
                </a:lnTo>
                <a:close/>
              </a:path>
            </a:pathLst>
          </a:custGeom>
          <a:solidFill>
            <a:srgbClr val="E6E6FF"/>
          </a:solidFill>
        </p:spPr>
        <p:txBody>
          <a:bodyPr wrap="square" lIns="0" tIns="0" rIns="0" bIns="0" rtlCol="0">
            <a:noAutofit/>
          </a:bodyPr>
          <a:lstStyle/>
          <a:p>
            <a:endParaRPr/>
          </a:p>
        </p:txBody>
      </p:sp>
      <p:sp>
        <p:nvSpPr>
          <p:cNvPr id="340" name="object 340"/>
          <p:cNvSpPr/>
          <p:nvPr/>
        </p:nvSpPr>
        <p:spPr>
          <a:xfrm>
            <a:off x="663218" y="3189488"/>
            <a:ext cx="3759683" cy="120331"/>
          </a:xfrm>
          <a:custGeom>
            <a:avLst/>
            <a:gdLst/>
            <a:ahLst/>
            <a:cxnLst/>
            <a:rect l="l" t="t" r="r" b="b"/>
            <a:pathLst>
              <a:path w="4396740" h="132587">
                <a:moveTo>
                  <a:pt x="0" y="0"/>
                </a:moveTo>
                <a:lnTo>
                  <a:pt x="0" y="132587"/>
                </a:lnTo>
                <a:lnTo>
                  <a:pt x="4396740" y="132587"/>
                </a:lnTo>
                <a:lnTo>
                  <a:pt x="4396740" y="0"/>
                </a:lnTo>
                <a:lnTo>
                  <a:pt x="0" y="0"/>
                </a:lnTo>
                <a:close/>
              </a:path>
            </a:pathLst>
          </a:custGeom>
          <a:solidFill>
            <a:srgbClr val="E4E4FF"/>
          </a:solidFill>
        </p:spPr>
        <p:txBody>
          <a:bodyPr wrap="square" lIns="0" tIns="0" rIns="0" bIns="0" rtlCol="0">
            <a:noAutofit/>
          </a:bodyPr>
          <a:lstStyle/>
          <a:p>
            <a:endParaRPr/>
          </a:p>
        </p:txBody>
      </p:sp>
      <p:sp>
        <p:nvSpPr>
          <p:cNvPr id="341" name="object 341"/>
          <p:cNvSpPr/>
          <p:nvPr/>
        </p:nvSpPr>
        <p:spPr>
          <a:xfrm>
            <a:off x="4273032" y="316735"/>
            <a:ext cx="149866" cy="899032"/>
          </a:xfrm>
          <a:custGeom>
            <a:avLst/>
            <a:gdLst/>
            <a:ahLst/>
            <a:cxnLst/>
            <a:rect l="l" t="t" r="r" b="b"/>
            <a:pathLst>
              <a:path w="175260" h="990600">
                <a:moveTo>
                  <a:pt x="0" y="0"/>
                </a:moveTo>
                <a:lnTo>
                  <a:pt x="0" y="990599"/>
                </a:lnTo>
                <a:lnTo>
                  <a:pt x="175260" y="990599"/>
                </a:lnTo>
                <a:lnTo>
                  <a:pt x="175260" y="0"/>
                </a:lnTo>
                <a:lnTo>
                  <a:pt x="0" y="0"/>
                </a:lnTo>
                <a:close/>
              </a:path>
            </a:pathLst>
          </a:custGeom>
          <a:solidFill>
            <a:srgbClr val="E4E4FF"/>
          </a:solidFill>
        </p:spPr>
        <p:txBody>
          <a:bodyPr wrap="square" lIns="0" tIns="0" rIns="0" bIns="0" rtlCol="0">
            <a:noAutofit/>
          </a:bodyPr>
          <a:lstStyle/>
          <a:p>
            <a:endParaRPr/>
          </a:p>
        </p:txBody>
      </p:sp>
      <p:sp>
        <p:nvSpPr>
          <p:cNvPr id="342" name="object 342"/>
          <p:cNvSpPr/>
          <p:nvPr/>
        </p:nvSpPr>
        <p:spPr>
          <a:xfrm>
            <a:off x="4273032" y="1521438"/>
            <a:ext cx="149866" cy="1668050"/>
          </a:xfrm>
          <a:custGeom>
            <a:avLst/>
            <a:gdLst/>
            <a:ahLst/>
            <a:cxnLst/>
            <a:rect l="l" t="t" r="r" b="b"/>
            <a:pathLst>
              <a:path w="175260" h="1837944">
                <a:moveTo>
                  <a:pt x="0" y="0"/>
                </a:moveTo>
                <a:lnTo>
                  <a:pt x="0" y="1837944"/>
                </a:lnTo>
                <a:lnTo>
                  <a:pt x="175260" y="1837944"/>
                </a:lnTo>
                <a:lnTo>
                  <a:pt x="175260" y="0"/>
                </a:lnTo>
                <a:lnTo>
                  <a:pt x="0" y="0"/>
                </a:lnTo>
                <a:close/>
              </a:path>
            </a:pathLst>
          </a:custGeom>
          <a:solidFill>
            <a:srgbClr val="E4E4FF"/>
          </a:solidFill>
        </p:spPr>
        <p:txBody>
          <a:bodyPr wrap="square" lIns="0" tIns="0" rIns="0" bIns="0" rtlCol="0">
            <a:noAutofit/>
          </a:bodyPr>
          <a:lstStyle/>
          <a:p>
            <a:endParaRPr/>
          </a:p>
        </p:txBody>
      </p:sp>
      <p:sp>
        <p:nvSpPr>
          <p:cNvPr id="343" name="object 343"/>
          <p:cNvSpPr/>
          <p:nvPr/>
        </p:nvSpPr>
        <p:spPr>
          <a:xfrm>
            <a:off x="663218" y="3070539"/>
            <a:ext cx="3609817" cy="118948"/>
          </a:xfrm>
          <a:custGeom>
            <a:avLst/>
            <a:gdLst/>
            <a:ahLst/>
            <a:cxnLst/>
            <a:rect l="l" t="t" r="r" b="b"/>
            <a:pathLst>
              <a:path w="4221480" h="131063">
                <a:moveTo>
                  <a:pt x="0" y="0"/>
                </a:moveTo>
                <a:lnTo>
                  <a:pt x="0" y="131063"/>
                </a:lnTo>
                <a:lnTo>
                  <a:pt x="4221480" y="131063"/>
                </a:lnTo>
                <a:lnTo>
                  <a:pt x="4221480" y="0"/>
                </a:lnTo>
                <a:lnTo>
                  <a:pt x="0" y="0"/>
                </a:lnTo>
                <a:close/>
              </a:path>
            </a:pathLst>
          </a:custGeom>
          <a:solidFill>
            <a:srgbClr val="E2E2FF"/>
          </a:solidFill>
        </p:spPr>
        <p:txBody>
          <a:bodyPr wrap="square" lIns="0" tIns="0" rIns="0" bIns="0" rtlCol="0">
            <a:noAutofit/>
          </a:bodyPr>
          <a:lstStyle/>
          <a:p>
            <a:endParaRPr/>
          </a:p>
        </p:txBody>
      </p:sp>
      <p:sp>
        <p:nvSpPr>
          <p:cNvPr id="344" name="object 344"/>
          <p:cNvSpPr/>
          <p:nvPr/>
        </p:nvSpPr>
        <p:spPr>
          <a:xfrm>
            <a:off x="4121863" y="316735"/>
            <a:ext cx="151169" cy="899032"/>
          </a:xfrm>
          <a:custGeom>
            <a:avLst/>
            <a:gdLst/>
            <a:ahLst/>
            <a:cxnLst/>
            <a:rect l="l" t="t" r="r" b="b"/>
            <a:pathLst>
              <a:path w="176784" h="990600">
                <a:moveTo>
                  <a:pt x="0" y="0"/>
                </a:moveTo>
                <a:lnTo>
                  <a:pt x="0" y="990599"/>
                </a:lnTo>
                <a:lnTo>
                  <a:pt x="176784" y="990599"/>
                </a:lnTo>
                <a:lnTo>
                  <a:pt x="176784" y="0"/>
                </a:lnTo>
                <a:lnTo>
                  <a:pt x="0" y="0"/>
                </a:lnTo>
                <a:close/>
              </a:path>
            </a:pathLst>
          </a:custGeom>
          <a:solidFill>
            <a:srgbClr val="E2E2FF"/>
          </a:solidFill>
        </p:spPr>
        <p:txBody>
          <a:bodyPr wrap="square" lIns="0" tIns="0" rIns="0" bIns="0" rtlCol="0">
            <a:noAutofit/>
          </a:bodyPr>
          <a:lstStyle/>
          <a:p>
            <a:endParaRPr/>
          </a:p>
        </p:txBody>
      </p:sp>
      <p:sp>
        <p:nvSpPr>
          <p:cNvPr id="345" name="object 345"/>
          <p:cNvSpPr/>
          <p:nvPr/>
        </p:nvSpPr>
        <p:spPr>
          <a:xfrm>
            <a:off x="4121863" y="1521438"/>
            <a:ext cx="151169" cy="1549100"/>
          </a:xfrm>
          <a:custGeom>
            <a:avLst/>
            <a:gdLst/>
            <a:ahLst/>
            <a:cxnLst/>
            <a:rect l="l" t="t" r="r" b="b"/>
            <a:pathLst>
              <a:path w="176784" h="1706879">
                <a:moveTo>
                  <a:pt x="0" y="0"/>
                </a:moveTo>
                <a:lnTo>
                  <a:pt x="0" y="1706879"/>
                </a:lnTo>
                <a:lnTo>
                  <a:pt x="176784" y="1706879"/>
                </a:lnTo>
                <a:lnTo>
                  <a:pt x="176784" y="0"/>
                </a:lnTo>
                <a:lnTo>
                  <a:pt x="0" y="0"/>
                </a:lnTo>
                <a:close/>
              </a:path>
            </a:pathLst>
          </a:custGeom>
          <a:solidFill>
            <a:srgbClr val="E2E2FF"/>
          </a:solidFill>
        </p:spPr>
        <p:txBody>
          <a:bodyPr wrap="square" lIns="0" tIns="0" rIns="0" bIns="0" rtlCol="0">
            <a:noAutofit/>
          </a:bodyPr>
          <a:lstStyle/>
          <a:p>
            <a:endParaRPr/>
          </a:p>
        </p:txBody>
      </p:sp>
      <p:sp>
        <p:nvSpPr>
          <p:cNvPr id="346" name="object 346"/>
          <p:cNvSpPr/>
          <p:nvPr/>
        </p:nvSpPr>
        <p:spPr>
          <a:xfrm>
            <a:off x="663219" y="2950207"/>
            <a:ext cx="3458647" cy="120332"/>
          </a:xfrm>
          <a:custGeom>
            <a:avLst/>
            <a:gdLst/>
            <a:ahLst/>
            <a:cxnLst/>
            <a:rect l="l" t="t" r="r" b="b"/>
            <a:pathLst>
              <a:path w="4044695" h="132588">
                <a:moveTo>
                  <a:pt x="0" y="0"/>
                </a:moveTo>
                <a:lnTo>
                  <a:pt x="0" y="132588"/>
                </a:lnTo>
                <a:lnTo>
                  <a:pt x="4044695" y="132588"/>
                </a:lnTo>
                <a:lnTo>
                  <a:pt x="4044695" y="0"/>
                </a:lnTo>
                <a:lnTo>
                  <a:pt x="0" y="0"/>
                </a:lnTo>
                <a:close/>
              </a:path>
            </a:pathLst>
          </a:custGeom>
          <a:solidFill>
            <a:srgbClr val="E1E1FF"/>
          </a:solidFill>
        </p:spPr>
        <p:txBody>
          <a:bodyPr wrap="square" lIns="0" tIns="0" rIns="0" bIns="0" rtlCol="0">
            <a:noAutofit/>
          </a:bodyPr>
          <a:lstStyle/>
          <a:p>
            <a:endParaRPr/>
          </a:p>
        </p:txBody>
      </p:sp>
      <p:sp>
        <p:nvSpPr>
          <p:cNvPr id="347" name="object 347"/>
          <p:cNvSpPr/>
          <p:nvPr/>
        </p:nvSpPr>
        <p:spPr>
          <a:xfrm>
            <a:off x="3971998" y="316735"/>
            <a:ext cx="149865" cy="899032"/>
          </a:xfrm>
          <a:custGeom>
            <a:avLst/>
            <a:gdLst/>
            <a:ahLst/>
            <a:cxnLst/>
            <a:rect l="l" t="t" r="r" b="b"/>
            <a:pathLst>
              <a:path w="175259" h="990600">
                <a:moveTo>
                  <a:pt x="0" y="0"/>
                </a:moveTo>
                <a:lnTo>
                  <a:pt x="0" y="990599"/>
                </a:lnTo>
                <a:lnTo>
                  <a:pt x="175259" y="990599"/>
                </a:lnTo>
                <a:lnTo>
                  <a:pt x="175259" y="0"/>
                </a:lnTo>
                <a:lnTo>
                  <a:pt x="0" y="0"/>
                </a:lnTo>
                <a:close/>
              </a:path>
            </a:pathLst>
          </a:custGeom>
          <a:solidFill>
            <a:srgbClr val="E1E1FF"/>
          </a:solidFill>
        </p:spPr>
        <p:txBody>
          <a:bodyPr wrap="square" lIns="0" tIns="0" rIns="0" bIns="0" rtlCol="0">
            <a:noAutofit/>
          </a:bodyPr>
          <a:lstStyle/>
          <a:p>
            <a:endParaRPr/>
          </a:p>
        </p:txBody>
      </p:sp>
      <p:sp>
        <p:nvSpPr>
          <p:cNvPr id="348" name="object 348"/>
          <p:cNvSpPr/>
          <p:nvPr/>
        </p:nvSpPr>
        <p:spPr>
          <a:xfrm>
            <a:off x="3971998" y="1521438"/>
            <a:ext cx="149865" cy="1428768"/>
          </a:xfrm>
          <a:custGeom>
            <a:avLst/>
            <a:gdLst/>
            <a:ahLst/>
            <a:cxnLst/>
            <a:rect l="l" t="t" r="r" b="b"/>
            <a:pathLst>
              <a:path w="175259" h="1574291">
                <a:moveTo>
                  <a:pt x="0" y="0"/>
                </a:moveTo>
                <a:lnTo>
                  <a:pt x="0" y="1574291"/>
                </a:lnTo>
                <a:lnTo>
                  <a:pt x="175259" y="1574291"/>
                </a:lnTo>
                <a:lnTo>
                  <a:pt x="175259" y="0"/>
                </a:lnTo>
                <a:lnTo>
                  <a:pt x="0" y="0"/>
                </a:lnTo>
                <a:close/>
              </a:path>
            </a:pathLst>
          </a:custGeom>
          <a:solidFill>
            <a:srgbClr val="E1E1FF"/>
          </a:solidFill>
        </p:spPr>
        <p:txBody>
          <a:bodyPr wrap="square" lIns="0" tIns="0" rIns="0" bIns="0" rtlCol="0">
            <a:noAutofit/>
          </a:bodyPr>
          <a:lstStyle/>
          <a:p>
            <a:endParaRPr/>
          </a:p>
        </p:txBody>
      </p:sp>
      <p:sp>
        <p:nvSpPr>
          <p:cNvPr id="349" name="object 349"/>
          <p:cNvSpPr/>
          <p:nvPr/>
        </p:nvSpPr>
        <p:spPr>
          <a:xfrm>
            <a:off x="663219" y="2831259"/>
            <a:ext cx="3308781" cy="118949"/>
          </a:xfrm>
          <a:custGeom>
            <a:avLst/>
            <a:gdLst/>
            <a:ahLst/>
            <a:cxnLst/>
            <a:rect l="l" t="t" r="r" b="b"/>
            <a:pathLst>
              <a:path w="3869435" h="131064">
                <a:moveTo>
                  <a:pt x="0" y="0"/>
                </a:moveTo>
                <a:lnTo>
                  <a:pt x="0" y="131063"/>
                </a:lnTo>
                <a:lnTo>
                  <a:pt x="3869435" y="131063"/>
                </a:lnTo>
                <a:lnTo>
                  <a:pt x="3869435" y="0"/>
                </a:lnTo>
                <a:lnTo>
                  <a:pt x="0" y="0"/>
                </a:lnTo>
                <a:close/>
              </a:path>
            </a:pathLst>
          </a:custGeom>
          <a:solidFill>
            <a:srgbClr val="DFDFFF"/>
          </a:solidFill>
        </p:spPr>
        <p:txBody>
          <a:bodyPr wrap="square" lIns="0" tIns="0" rIns="0" bIns="0" rtlCol="0">
            <a:noAutofit/>
          </a:bodyPr>
          <a:lstStyle/>
          <a:p>
            <a:endParaRPr/>
          </a:p>
        </p:txBody>
      </p:sp>
      <p:sp>
        <p:nvSpPr>
          <p:cNvPr id="350" name="object 350"/>
          <p:cNvSpPr/>
          <p:nvPr/>
        </p:nvSpPr>
        <p:spPr>
          <a:xfrm>
            <a:off x="3822131" y="316735"/>
            <a:ext cx="149866" cy="899032"/>
          </a:xfrm>
          <a:custGeom>
            <a:avLst/>
            <a:gdLst/>
            <a:ahLst/>
            <a:cxnLst/>
            <a:rect l="l" t="t" r="r" b="b"/>
            <a:pathLst>
              <a:path w="175260" h="990600">
                <a:moveTo>
                  <a:pt x="0" y="0"/>
                </a:moveTo>
                <a:lnTo>
                  <a:pt x="0" y="990599"/>
                </a:lnTo>
                <a:lnTo>
                  <a:pt x="175260" y="990599"/>
                </a:lnTo>
                <a:lnTo>
                  <a:pt x="175260" y="0"/>
                </a:lnTo>
                <a:lnTo>
                  <a:pt x="0" y="0"/>
                </a:lnTo>
                <a:close/>
              </a:path>
            </a:pathLst>
          </a:custGeom>
          <a:solidFill>
            <a:srgbClr val="DFDFFF"/>
          </a:solidFill>
        </p:spPr>
        <p:txBody>
          <a:bodyPr wrap="square" lIns="0" tIns="0" rIns="0" bIns="0" rtlCol="0">
            <a:noAutofit/>
          </a:bodyPr>
          <a:lstStyle/>
          <a:p>
            <a:endParaRPr/>
          </a:p>
        </p:txBody>
      </p:sp>
      <p:sp>
        <p:nvSpPr>
          <p:cNvPr id="351" name="object 351"/>
          <p:cNvSpPr/>
          <p:nvPr/>
        </p:nvSpPr>
        <p:spPr>
          <a:xfrm>
            <a:off x="3822131" y="1521438"/>
            <a:ext cx="149866" cy="1309819"/>
          </a:xfrm>
          <a:custGeom>
            <a:avLst/>
            <a:gdLst/>
            <a:ahLst/>
            <a:cxnLst/>
            <a:rect l="l" t="t" r="r" b="b"/>
            <a:pathLst>
              <a:path w="175260" h="1443227">
                <a:moveTo>
                  <a:pt x="0" y="0"/>
                </a:moveTo>
                <a:lnTo>
                  <a:pt x="0" y="1443228"/>
                </a:lnTo>
                <a:lnTo>
                  <a:pt x="175260" y="1443228"/>
                </a:lnTo>
                <a:lnTo>
                  <a:pt x="175260" y="0"/>
                </a:lnTo>
                <a:lnTo>
                  <a:pt x="0" y="0"/>
                </a:lnTo>
                <a:close/>
              </a:path>
            </a:pathLst>
          </a:custGeom>
          <a:solidFill>
            <a:srgbClr val="DFDFFF"/>
          </a:solidFill>
        </p:spPr>
        <p:txBody>
          <a:bodyPr wrap="square" lIns="0" tIns="0" rIns="0" bIns="0" rtlCol="0">
            <a:noAutofit/>
          </a:bodyPr>
          <a:lstStyle/>
          <a:p>
            <a:endParaRPr/>
          </a:p>
        </p:txBody>
      </p:sp>
      <p:sp>
        <p:nvSpPr>
          <p:cNvPr id="352" name="object 352"/>
          <p:cNvSpPr/>
          <p:nvPr/>
        </p:nvSpPr>
        <p:spPr>
          <a:xfrm>
            <a:off x="663219" y="2710926"/>
            <a:ext cx="3158914" cy="120332"/>
          </a:xfrm>
          <a:custGeom>
            <a:avLst/>
            <a:gdLst/>
            <a:ahLst/>
            <a:cxnLst/>
            <a:rect l="l" t="t" r="r" b="b"/>
            <a:pathLst>
              <a:path w="3694175" h="132588">
                <a:moveTo>
                  <a:pt x="0" y="0"/>
                </a:moveTo>
                <a:lnTo>
                  <a:pt x="0" y="132588"/>
                </a:lnTo>
                <a:lnTo>
                  <a:pt x="3694175" y="132588"/>
                </a:lnTo>
                <a:lnTo>
                  <a:pt x="3694175" y="0"/>
                </a:lnTo>
                <a:lnTo>
                  <a:pt x="0" y="0"/>
                </a:lnTo>
                <a:close/>
              </a:path>
            </a:pathLst>
          </a:custGeom>
          <a:solidFill>
            <a:srgbClr val="DDDDFF"/>
          </a:solidFill>
        </p:spPr>
        <p:txBody>
          <a:bodyPr wrap="square" lIns="0" tIns="0" rIns="0" bIns="0" rtlCol="0">
            <a:noAutofit/>
          </a:bodyPr>
          <a:lstStyle/>
          <a:p>
            <a:endParaRPr/>
          </a:p>
        </p:txBody>
      </p:sp>
      <p:sp>
        <p:nvSpPr>
          <p:cNvPr id="353" name="object 353"/>
          <p:cNvSpPr/>
          <p:nvPr/>
        </p:nvSpPr>
        <p:spPr>
          <a:xfrm>
            <a:off x="3670962" y="316736"/>
            <a:ext cx="151169" cy="2394190"/>
          </a:xfrm>
          <a:custGeom>
            <a:avLst/>
            <a:gdLst/>
            <a:ahLst/>
            <a:cxnLst/>
            <a:rect l="l" t="t" r="r" b="b"/>
            <a:pathLst>
              <a:path w="176784" h="2638043">
                <a:moveTo>
                  <a:pt x="0" y="0"/>
                </a:moveTo>
                <a:lnTo>
                  <a:pt x="0" y="2638043"/>
                </a:lnTo>
                <a:lnTo>
                  <a:pt x="176784" y="2638043"/>
                </a:lnTo>
                <a:lnTo>
                  <a:pt x="176784" y="0"/>
                </a:lnTo>
                <a:lnTo>
                  <a:pt x="0" y="0"/>
                </a:lnTo>
                <a:close/>
              </a:path>
            </a:pathLst>
          </a:custGeom>
          <a:solidFill>
            <a:srgbClr val="DDDDFF"/>
          </a:solidFill>
        </p:spPr>
        <p:txBody>
          <a:bodyPr wrap="square" lIns="0" tIns="0" rIns="0" bIns="0" rtlCol="0">
            <a:noAutofit/>
          </a:bodyPr>
          <a:lstStyle/>
          <a:p>
            <a:endParaRPr/>
          </a:p>
        </p:txBody>
      </p:sp>
      <p:sp>
        <p:nvSpPr>
          <p:cNvPr id="354" name="object 354"/>
          <p:cNvSpPr/>
          <p:nvPr/>
        </p:nvSpPr>
        <p:spPr>
          <a:xfrm>
            <a:off x="663219" y="2591978"/>
            <a:ext cx="3007745" cy="118949"/>
          </a:xfrm>
          <a:custGeom>
            <a:avLst/>
            <a:gdLst/>
            <a:ahLst/>
            <a:cxnLst/>
            <a:rect l="l" t="t" r="r" b="b"/>
            <a:pathLst>
              <a:path w="3517391" h="131064">
                <a:moveTo>
                  <a:pt x="0" y="0"/>
                </a:moveTo>
                <a:lnTo>
                  <a:pt x="0" y="131063"/>
                </a:lnTo>
                <a:lnTo>
                  <a:pt x="3517391" y="131063"/>
                </a:lnTo>
                <a:lnTo>
                  <a:pt x="3517391" y="0"/>
                </a:lnTo>
                <a:lnTo>
                  <a:pt x="0" y="0"/>
                </a:lnTo>
                <a:close/>
              </a:path>
            </a:pathLst>
          </a:custGeom>
          <a:solidFill>
            <a:srgbClr val="DCDCFF"/>
          </a:solidFill>
        </p:spPr>
        <p:txBody>
          <a:bodyPr wrap="square" lIns="0" tIns="0" rIns="0" bIns="0" rtlCol="0">
            <a:noAutofit/>
          </a:bodyPr>
          <a:lstStyle/>
          <a:p>
            <a:endParaRPr/>
          </a:p>
        </p:txBody>
      </p:sp>
      <p:sp>
        <p:nvSpPr>
          <p:cNvPr id="355" name="object 355"/>
          <p:cNvSpPr/>
          <p:nvPr/>
        </p:nvSpPr>
        <p:spPr>
          <a:xfrm>
            <a:off x="3521096" y="316737"/>
            <a:ext cx="149866" cy="2275241"/>
          </a:xfrm>
          <a:custGeom>
            <a:avLst/>
            <a:gdLst/>
            <a:ahLst/>
            <a:cxnLst/>
            <a:rect l="l" t="t" r="r" b="b"/>
            <a:pathLst>
              <a:path w="175260" h="2506979">
                <a:moveTo>
                  <a:pt x="0" y="0"/>
                </a:moveTo>
                <a:lnTo>
                  <a:pt x="0" y="2506979"/>
                </a:lnTo>
                <a:lnTo>
                  <a:pt x="175260" y="2506979"/>
                </a:lnTo>
                <a:lnTo>
                  <a:pt x="175260" y="0"/>
                </a:lnTo>
                <a:lnTo>
                  <a:pt x="0" y="0"/>
                </a:lnTo>
                <a:close/>
              </a:path>
            </a:pathLst>
          </a:custGeom>
          <a:solidFill>
            <a:srgbClr val="DCDCFF"/>
          </a:solidFill>
        </p:spPr>
        <p:txBody>
          <a:bodyPr wrap="square" lIns="0" tIns="0" rIns="0" bIns="0" rtlCol="0">
            <a:noAutofit/>
          </a:bodyPr>
          <a:lstStyle/>
          <a:p>
            <a:endParaRPr/>
          </a:p>
        </p:txBody>
      </p:sp>
      <p:sp>
        <p:nvSpPr>
          <p:cNvPr id="356" name="object 356"/>
          <p:cNvSpPr/>
          <p:nvPr/>
        </p:nvSpPr>
        <p:spPr>
          <a:xfrm>
            <a:off x="663219" y="2471645"/>
            <a:ext cx="2857879" cy="120332"/>
          </a:xfrm>
          <a:custGeom>
            <a:avLst/>
            <a:gdLst/>
            <a:ahLst/>
            <a:cxnLst/>
            <a:rect l="l" t="t" r="r" b="b"/>
            <a:pathLst>
              <a:path w="3342131" h="132588">
                <a:moveTo>
                  <a:pt x="0" y="0"/>
                </a:moveTo>
                <a:lnTo>
                  <a:pt x="0" y="132588"/>
                </a:lnTo>
                <a:lnTo>
                  <a:pt x="3342131" y="132588"/>
                </a:lnTo>
                <a:lnTo>
                  <a:pt x="3342131" y="0"/>
                </a:lnTo>
                <a:lnTo>
                  <a:pt x="0" y="0"/>
                </a:lnTo>
                <a:close/>
              </a:path>
            </a:pathLst>
          </a:custGeom>
          <a:solidFill>
            <a:srgbClr val="DBDBFF"/>
          </a:solidFill>
        </p:spPr>
        <p:txBody>
          <a:bodyPr wrap="square" lIns="0" tIns="0" rIns="0" bIns="0" rtlCol="0">
            <a:noAutofit/>
          </a:bodyPr>
          <a:lstStyle/>
          <a:p>
            <a:endParaRPr/>
          </a:p>
        </p:txBody>
      </p:sp>
      <p:sp>
        <p:nvSpPr>
          <p:cNvPr id="357" name="object 357"/>
          <p:cNvSpPr/>
          <p:nvPr/>
        </p:nvSpPr>
        <p:spPr>
          <a:xfrm>
            <a:off x="3369927" y="316737"/>
            <a:ext cx="151168" cy="2154909"/>
          </a:xfrm>
          <a:custGeom>
            <a:avLst/>
            <a:gdLst/>
            <a:ahLst/>
            <a:cxnLst/>
            <a:rect l="l" t="t" r="r" b="b"/>
            <a:pathLst>
              <a:path w="176783" h="2374391">
                <a:moveTo>
                  <a:pt x="0" y="0"/>
                </a:moveTo>
                <a:lnTo>
                  <a:pt x="0" y="2374391"/>
                </a:lnTo>
                <a:lnTo>
                  <a:pt x="176783" y="2374391"/>
                </a:lnTo>
                <a:lnTo>
                  <a:pt x="176783" y="0"/>
                </a:lnTo>
                <a:lnTo>
                  <a:pt x="0" y="0"/>
                </a:lnTo>
                <a:close/>
              </a:path>
            </a:pathLst>
          </a:custGeom>
          <a:solidFill>
            <a:srgbClr val="DBDBFF"/>
          </a:solidFill>
        </p:spPr>
        <p:txBody>
          <a:bodyPr wrap="square" lIns="0" tIns="0" rIns="0" bIns="0" rtlCol="0">
            <a:noAutofit/>
          </a:bodyPr>
          <a:lstStyle/>
          <a:p>
            <a:endParaRPr/>
          </a:p>
        </p:txBody>
      </p:sp>
      <p:sp>
        <p:nvSpPr>
          <p:cNvPr id="358" name="object 358"/>
          <p:cNvSpPr/>
          <p:nvPr/>
        </p:nvSpPr>
        <p:spPr>
          <a:xfrm>
            <a:off x="663219" y="2352697"/>
            <a:ext cx="2706710" cy="118949"/>
          </a:xfrm>
          <a:custGeom>
            <a:avLst/>
            <a:gdLst/>
            <a:ahLst/>
            <a:cxnLst/>
            <a:rect l="l" t="t" r="r" b="b"/>
            <a:pathLst>
              <a:path w="3165347" h="131064">
                <a:moveTo>
                  <a:pt x="0" y="0"/>
                </a:moveTo>
                <a:lnTo>
                  <a:pt x="0" y="131063"/>
                </a:lnTo>
                <a:lnTo>
                  <a:pt x="3165347" y="131063"/>
                </a:lnTo>
                <a:lnTo>
                  <a:pt x="3165347" y="0"/>
                </a:lnTo>
                <a:lnTo>
                  <a:pt x="0" y="0"/>
                </a:lnTo>
                <a:close/>
              </a:path>
            </a:pathLst>
          </a:custGeom>
          <a:solidFill>
            <a:srgbClr val="D9D9FF"/>
          </a:solidFill>
        </p:spPr>
        <p:txBody>
          <a:bodyPr wrap="square" lIns="0" tIns="0" rIns="0" bIns="0" rtlCol="0">
            <a:noAutofit/>
          </a:bodyPr>
          <a:lstStyle/>
          <a:p>
            <a:endParaRPr/>
          </a:p>
        </p:txBody>
      </p:sp>
      <p:sp>
        <p:nvSpPr>
          <p:cNvPr id="359" name="object 359"/>
          <p:cNvSpPr/>
          <p:nvPr/>
        </p:nvSpPr>
        <p:spPr>
          <a:xfrm>
            <a:off x="3220061" y="316736"/>
            <a:ext cx="149866" cy="2035962"/>
          </a:xfrm>
          <a:custGeom>
            <a:avLst/>
            <a:gdLst/>
            <a:ahLst/>
            <a:cxnLst/>
            <a:rect l="l" t="t" r="r" b="b"/>
            <a:pathLst>
              <a:path w="175260" h="2243328">
                <a:moveTo>
                  <a:pt x="0" y="0"/>
                </a:moveTo>
                <a:lnTo>
                  <a:pt x="0" y="2243327"/>
                </a:lnTo>
                <a:lnTo>
                  <a:pt x="175260" y="2243327"/>
                </a:lnTo>
                <a:lnTo>
                  <a:pt x="175260" y="0"/>
                </a:lnTo>
                <a:lnTo>
                  <a:pt x="0" y="0"/>
                </a:lnTo>
                <a:close/>
              </a:path>
            </a:pathLst>
          </a:custGeom>
          <a:solidFill>
            <a:srgbClr val="D9D9FF"/>
          </a:solidFill>
        </p:spPr>
        <p:txBody>
          <a:bodyPr wrap="square" lIns="0" tIns="0" rIns="0" bIns="0" rtlCol="0">
            <a:noAutofit/>
          </a:bodyPr>
          <a:lstStyle/>
          <a:p>
            <a:endParaRPr/>
          </a:p>
        </p:txBody>
      </p:sp>
      <p:sp>
        <p:nvSpPr>
          <p:cNvPr id="360" name="object 360"/>
          <p:cNvSpPr/>
          <p:nvPr/>
        </p:nvSpPr>
        <p:spPr>
          <a:xfrm>
            <a:off x="663219" y="2232365"/>
            <a:ext cx="2556844" cy="120332"/>
          </a:xfrm>
          <a:custGeom>
            <a:avLst/>
            <a:gdLst/>
            <a:ahLst/>
            <a:cxnLst/>
            <a:rect l="l" t="t" r="r" b="b"/>
            <a:pathLst>
              <a:path w="2990087" h="132588">
                <a:moveTo>
                  <a:pt x="0" y="0"/>
                </a:moveTo>
                <a:lnTo>
                  <a:pt x="0" y="132588"/>
                </a:lnTo>
                <a:lnTo>
                  <a:pt x="2990087" y="132588"/>
                </a:lnTo>
                <a:lnTo>
                  <a:pt x="2990087" y="0"/>
                </a:lnTo>
                <a:lnTo>
                  <a:pt x="0" y="0"/>
                </a:lnTo>
                <a:close/>
              </a:path>
            </a:pathLst>
          </a:custGeom>
          <a:solidFill>
            <a:srgbClr val="D8D8FF"/>
          </a:solidFill>
        </p:spPr>
        <p:txBody>
          <a:bodyPr wrap="square" lIns="0" tIns="0" rIns="0" bIns="0" rtlCol="0">
            <a:noAutofit/>
          </a:bodyPr>
          <a:lstStyle/>
          <a:p>
            <a:endParaRPr/>
          </a:p>
        </p:txBody>
      </p:sp>
      <p:sp>
        <p:nvSpPr>
          <p:cNvPr id="361" name="object 361"/>
          <p:cNvSpPr/>
          <p:nvPr/>
        </p:nvSpPr>
        <p:spPr>
          <a:xfrm>
            <a:off x="3070195" y="316736"/>
            <a:ext cx="149866" cy="1915630"/>
          </a:xfrm>
          <a:custGeom>
            <a:avLst/>
            <a:gdLst/>
            <a:ahLst/>
            <a:cxnLst/>
            <a:rect l="l" t="t" r="r" b="b"/>
            <a:pathLst>
              <a:path w="175260" h="2110740">
                <a:moveTo>
                  <a:pt x="0" y="0"/>
                </a:moveTo>
                <a:lnTo>
                  <a:pt x="0" y="2110739"/>
                </a:lnTo>
                <a:lnTo>
                  <a:pt x="175260" y="2110739"/>
                </a:lnTo>
                <a:lnTo>
                  <a:pt x="175260" y="0"/>
                </a:lnTo>
                <a:lnTo>
                  <a:pt x="0" y="0"/>
                </a:lnTo>
                <a:close/>
              </a:path>
            </a:pathLst>
          </a:custGeom>
          <a:solidFill>
            <a:srgbClr val="D8D8FF"/>
          </a:solidFill>
        </p:spPr>
        <p:txBody>
          <a:bodyPr wrap="square" lIns="0" tIns="0" rIns="0" bIns="0" rtlCol="0">
            <a:noAutofit/>
          </a:bodyPr>
          <a:lstStyle/>
          <a:p>
            <a:endParaRPr/>
          </a:p>
        </p:txBody>
      </p:sp>
      <p:sp>
        <p:nvSpPr>
          <p:cNvPr id="362" name="object 362"/>
          <p:cNvSpPr/>
          <p:nvPr/>
        </p:nvSpPr>
        <p:spPr>
          <a:xfrm>
            <a:off x="663218" y="2113416"/>
            <a:ext cx="2406979" cy="118949"/>
          </a:xfrm>
          <a:custGeom>
            <a:avLst/>
            <a:gdLst/>
            <a:ahLst/>
            <a:cxnLst/>
            <a:rect l="l" t="t" r="r" b="b"/>
            <a:pathLst>
              <a:path w="2814828" h="131064">
                <a:moveTo>
                  <a:pt x="0" y="0"/>
                </a:moveTo>
                <a:lnTo>
                  <a:pt x="0" y="131064"/>
                </a:lnTo>
                <a:lnTo>
                  <a:pt x="2814828" y="131064"/>
                </a:lnTo>
                <a:lnTo>
                  <a:pt x="2814828" y="0"/>
                </a:lnTo>
                <a:lnTo>
                  <a:pt x="0" y="0"/>
                </a:lnTo>
                <a:close/>
              </a:path>
            </a:pathLst>
          </a:custGeom>
          <a:solidFill>
            <a:srgbClr val="D6D6FF"/>
          </a:solidFill>
        </p:spPr>
        <p:txBody>
          <a:bodyPr wrap="square" lIns="0" tIns="0" rIns="0" bIns="0" rtlCol="0">
            <a:noAutofit/>
          </a:bodyPr>
          <a:lstStyle/>
          <a:p>
            <a:endParaRPr/>
          </a:p>
        </p:txBody>
      </p:sp>
      <p:sp>
        <p:nvSpPr>
          <p:cNvPr id="363" name="object 363"/>
          <p:cNvSpPr/>
          <p:nvPr/>
        </p:nvSpPr>
        <p:spPr>
          <a:xfrm>
            <a:off x="2919025" y="316736"/>
            <a:ext cx="151169" cy="1796680"/>
          </a:xfrm>
          <a:custGeom>
            <a:avLst/>
            <a:gdLst/>
            <a:ahLst/>
            <a:cxnLst/>
            <a:rect l="l" t="t" r="r" b="b"/>
            <a:pathLst>
              <a:path w="176784" h="1979675">
                <a:moveTo>
                  <a:pt x="0" y="0"/>
                </a:moveTo>
                <a:lnTo>
                  <a:pt x="0" y="1979675"/>
                </a:lnTo>
                <a:lnTo>
                  <a:pt x="176784" y="1979675"/>
                </a:lnTo>
                <a:lnTo>
                  <a:pt x="176784" y="0"/>
                </a:lnTo>
                <a:lnTo>
                  <a:pt x="0" y="0"/>
                </a:lnTo>
                <a:close/>
              </a:path>
            </a:pathLst>
          </a:custGeom>
          <a:solidFill>
            <a:srgbClr val="D6D6FF"/>
          </a:solidFill>
        </p:spPr>
        <p:txBody>
          <a:bodyPr wrap="square" lIns="0" tIns="0" rIns="0" bIns="0" rtlCol="0">
            <a:noAutofit/>
          </a:bodyPr>
          <a:lstStyle/>
          <a:p>
            <a:endParaRPr/>
          </a:p>
        </p:txBody>
      </p:sp>
      <p:sp>
        <p:nvSpPr>
          <p:cNvPr id="364" name="object 364"/>
          <p:cNvSpPr/>
          <p:nvPr/>
        </p:nvSpPr>
        <p:spPr>
          <a:xfrm>
            <a:off x="663218" y="1993084"/>
            <a:ext cx="2255810" cy="120332"/>
          </a:xfrm>
          <a:custGeom>
            <a:avLst/>
            <a:gdLst/>
            <a:ahLst/>
            <a:cxnLst/>
            <a:rect l="l" t="t" r="r" b="b"/>
            <a:pathLst>
              <a:path w="2638044" h="132588">
                <a:moveTo>
                  <a:pt x="0" y="0"/>
                </a:moveTo>
                <a:lnTo>
                  <a:pt x="0" y="132588"/>
                </a:lnTo>
                <a:lnTo>
                  <a:pt x="2638044" y="132587"/>
                </a:lnTo>
                <a:lnTo>
                  <a:pt x="2638044" y="0"/>
                </a:lnTo>
                <a:lnTo>
                  <a:pt x="0" y="0"/>
                </a:lnTo>
                <a:close/>
              </a:path>
            </a:pathLst>
          </a:custGeom>
          <a:solidFill>
            <a:srgbClr val="D5D5FF"/>
          </a:solidFill>
        </p:spPr>
        <p:txBody>
          <a:bodyPr wrap="square" lIns="0" tIns="0" rIns="0" bIns="0" rtlCol="0">
            <a:noAutofit/>
          </a:bodyPr>
          <a:lstStyle/>
          <a:p>
            <a:endParaRPr/>
          </a:p>
        </p:txBody>
      </p:sp>
      <p:sp>
        <p:nvSpPr>
          <p:cNvPr id="365" name="object 365"/>
          <p:cNvSpPr/>
          <p:nvPr/>
        </p:nvSpPr>
        <p:spPr>
          <a:xfrm>
            <a:off x="2769160" y="316736"/>
            <a:ext cx="149865" cy="1676348"/>
          </a:xfrm>
          <a:custGeom>
            <a:avLst/>
            <a:gdLst/>
            <a:ahLst/>
            <a:cxnLst/>
            <a:rect l="l" t="t" r="r" b="b"/>
            <a:pathLst>
              <a:path w="175259" h="1847087">
                <a:moveTo>
                  <a:pt x="0" y="0"/>
                </a:moveTo>
                <a:lnTo>
                  <a:pt x="0" y="1847087"/>
                </a:lnTo>
                <a:lnTo>
                  <a:pt x="175259" y="1847087"/>
                </a:lnTo>
                <a:lnTo>
                  <a:pt x="175259" y="0"/>
                </a:lnTo>
                <a:lnTo>
                  <a:pt x="0" y="0"/>
                </a:lnTo>
                <a:close/>
              </a:path>
            </a:pathLst>
          </a:custGeom>
          <a:solidFill>
            <a:srgbClr val="D5D5FF"/>
          </a:solidFill>
        </p:spPr>
        <p:txBody>
          <a:bodyPr wrap="square" lIns="0" tIns="0" rIns="0" bIns="0" rtlCol="0">
            <a:noAutofit/>
          </a:bodyPr>
          <a:lstStyle/>
          <a:p>
            <a:endParaRPr/>
          </a:p>
        </p:txBody>
      </p:sp>
      <p:sp>
        <p:nvSpPr>
          <p:cNvPr id="366" name="object 366"/>
          <p:cNvSpPr/>
          <p:nvPr/>
        </p:nvSpPr>
        <p:spPr>
          <a:xfrm>
            <a:off x="663218" y="1872752"/>
            <a:ext cx="2105944" cy="120332"/>
          </a:xfrm>
          <a:custGeom>
            <a:avLst/>
            <a:gdLst/>
            <a:ahLst/>
            <a:cxnLst/>
            <a:rect l="l" t="t" r="r" b="b"/>
            <a:pathLst>
              <a:path w="2462784" h="132588">
                <a:moveTo>
                  <a:pt x="0" y="0"/>
                </a:moveTo>
                <a:lnTo>
                  <a:pt x="0" y="132588"/>
                </a:lnTo>
                <a:lnTo>
                  <a:pt x="2462784" y="132587"/>
                </a:lnTo>
                <a:lnTo>
                  <a:pt x="2462784" y="0"/>
                </a:lnTo>
                <a:lnTo>
                  <a:pt x="0" y="0"/>
                </a:lnTo>
                <a:close/>
              </a:path>
            </a:pathLst>
          </a:custGeom>
          <a:solidFill>
            <a:srgbClr val="D4D4FF"/>
          </a:solidFill>
        </p:spPr>
        <p:txBody>
          <a:bodyPr wrap="square" lIns="0" tIns="0" rIns="0" bIns="0" rtlCol="0">
            <a:noAutofit/>
          </a:bodyPr>
          <a:lstStyle/>
          <a:p>
            <a:endParaRPr/>
          </a:p>
        </p:txBody>
      </p:sp>
      <p:sp>
        <p:nvSpPr>
          <p:cNvPr id="367" name="object 367"/>
          <p:cNvSpPr/>
          <p:nvPr/>
        </p:nvSpPr>
        <p:spPr>
          <a:xfrm>
            <a:off x="2617991" y="316736"/>
            <a:ext cx="151168" cy="1556016"/>
          </a:xfrm>
          <a:custGeom>
            <a:avLst/>
            <a:gdLst/>
            <a:ahLst/>
            <a:cxnLst/>
            <a:rect l="l" t="t" r="r" b="b"/>
            <a:pathLst>
              <a:path w="176783" h="1714499">
                <a:moveTo>
                  <a:pt x="0" y="0"/>
                </a:moveTo>
                <a:lnTo>
                  <a:pt x="0" y="1714499"/>
                </a:lnTo>
                <a:lnTo>
                  <a:pt x="176783" y="1714499"/>
                </a:lnTo>
                <a:lnTo>
                  <a:pt x="176783" y="0"/>
                </a:lnTo>
                <a:lnTo>
                  <a:pt x="0" y="0"/>
                </a:lnTo>
                <a:close/>
              </a:path>
            </a:pathLst>
          </a:custGeom>
          <a:solidFill>
            <a:srgbClr val="D4D4FF"/>
          </a:solidFill>
        </p:spPr>
        <p:txBody>
          <a:bodyPr wrap="square" lIns="0" tIns="0" rIns="0" bIns="0" rtlCol="0">
            <a:noAutofit/>
          </a:bodyPr>
          <a:lstStyle/>
          <a:p>
            <a:endParaRPr/>
          </a:p>
        </p:txBody>
      </p:sp>
      <p:sp>
        <p:nvSpPr>
          <p:cNvPr id="368" name="object 368"/>
          <p:cNvSpPr/>
          <p:nvPr/>
        </p:nvSpPr>
        <p:spPr>
          <a:xfrm>
            <a:off x="663219" y="1753803"/>
            <a:ext cx="1954774" cy="118949"/>
          </a:xfrm>
          <a:custGeom>
            <a:avLst/>
            <a:gdLst/>
            <a:ahLst/>
            <a:cxnLst/>
            <a:rect l="l" t="t" r="r" b="b"/>
            <a:pathLst>
              <a:path w="2286000" h="131064">
                <a:moveTo>
                  <a:pt x="0" y="0"/>
                </a:moveTo>
                <a:lnTo>
                  <a:pt x="0" y="131064"/>
                </a:lnTo>
                <a:lnTo>
                  <a:pt x="2286000" y="131063"/>
                </a:lnTo>
                <a:lnTo>
                  <a:pt x="2286000" y="0"/>
                </a:lnTo>
                <a:lnTo>
                  <a:pt x="0" y="0"/>
                </a:lnTo>
                <a:close/>
              </a:path>
            </a:pathLst>
          </a:custGeom>
          <a:solidFill>
            <a:srgbClr val="D3D3FF"/>
          </a:solidFill>
        </p:spPr>
        <p:txBody>
          <a:bodyPr wrap="square" lIns="0" tIns="0" rIns="0" bIns="0" rtlCol="0">
            <a:noAutofit/>
          </a:bodyPr>
          <a:lstStyle/>
          <a:p>
            <a:endParaRPr/>
          </a:p>
        </p:txBody>
      </p:sp>
      <p:sp>
        <p:nvSpPr>
          <p:cNvPr id="369" name="object 369"/>
          <p:cNvSpPr/>
          <p:nvPr/>
        </p:nvSpPr>
        <p:spPr>
          <a:xfrm>
            <a:off x="2468124" y="316736"/>
            <a:ext cx="149866" cy="1437068"/>
          </a:xfrm>
          <a:custGeom>
            <a:avLst/>
            <a:gdLst/>
            <a:ahLst/>
            <a:cxnLst/>
            <a:rect l="l" t="t" r="r" b="b"/>
            <a:pathLst>
              <a:path w="175260" h="1583436">
                <a:moveTo>
                  <a:pt x="0" y="0"/>
                </a:moveTo>
                <a:lnTo>
                  <a:pt x="0" y="1583435"/>
                </a:lnTo>
                <a:lnTo>
                  <a:pt x="175260" y="1583435"/>
                </a:lnTo>
                <a:lnTo>
                  <a:pt x="175260" y="0"/>
                </a:lnTo>
                <a:lnTo>
                  <a:pt x="0" y="0"/>
                </a:lnTo>
                <a:close/>
              </a:path>
            </a:pathLst>
          </a:custGeom>
          <a:solidFill>
            <a:srgbClr val="D3D3FF"/>
          </a:solidFill>
        </p:spPr>
        <p:txBody>
          <a:bodyPr wrap="square" lIns="0" tIns="0" rIns="0" bIns="0" rtlCol="0">
            <a:noAutofit/>
          </a:bodyPr>
          <a:lstStyle/>
          <a:p>
            <a:endParaRPr/>
          </a:p>
        </p:txBody>
      </p:sp>
      <p:sp>
        <p:nvSpPr>
          <p:cNvPr id="370" name="object 370"/>
          <p:cNvSpPr/>
          <p:nvPr/>
        </p:nvSpPr>
        <p:spPr>
          <a:xfrm>
            <a:off x="663218" y="1633472"/>
            <a:ext cx="1804908" cy="120331"/>
          </a:xfrm>
          <a:custGeom>
            <a:avLst/>
            <a:gdLst/>
            <a:ahLst/>
            <a:cxnLst/>
            <a:rect l="l" t="t" r="r" b="b"/>
            <a:pathLst>
              <a:path w="2110740" h="132587">
                <a:moveTo>
                  <a:pt x="0" y="0"/>
                </a:moveTo>
                <a:lnTo>
                  <a:pt x="0" y="132587"/>
                </a:lnTo>
                <a:lnTo>
                  <a:pt x="2110740" y="132587"/>
                </a:lnTo>
                <a:lnTo>
                  <a:pt x="2110740" y="0"/>
                </a:lnTo>
                <a:lnTo>
                  <a:pt x="0" y="0"/>
                </a:lnTo>
                <a:close/>
              </a:path>
            </a:pathLst>
          </a:custGeom>
          <a:solidFill>
            <a:srgbClr val="D2D2FF"/>
          </a:solidFill>
        </p:spPr>
        <p:txBody>
          <a:bodyPr wrap="square" lIns="0" tIns="0" rIns="0" bIns="0" rtlCol="0">
            <a:noAutofit/>
          </a:bodyPr>
          <a:lstStyle/>
          <a:p>
            <a:endParaRPr/>
          </a:p>
        </p:txBody>
      </p:sp>
      <p:sp>
        <p:nvSpPr>
          <p:cNvPr id="371" name="object 371"/>
          <p:cNvSpPr/>
          <p:nvPr/>
        </p:nvSpPr>
        <p:spPr>
          <a:xfrm>
            <a:off x="2318259" y="316736"/>
            <a:ext cx="149865" cy="1316736"/>
          </a:xfrm>
          <a:custGeom>
            <a:avLst/>
            <a:gdLst/>
            <a:ahLst/>
            <a:cxnLst/>
            <a:rect l="l" t="t" r="r" b="b"/>
            <a:pathLst>
              <a:path w="175259" h="1450848">
                <a:moveTo>
                  <a:pt x="0" y="0"/>
                </a:moveTo>
                <a:lnTo>
                  <a:pt x="0" y="1450847"/>
                </a:lnTo>
                <a:lnTo>
                  <a:pt x="175259" y="1450847"/>
                </a:lnTo>
                <a:lnTo>
                  <a:pt x="175259" y="0"/>
                </a:lnTo>
                <a:lnTo>
                  <a:pt x="0" y="0"/>
                </a:lnTo>
                <a:close/>
              </a:path>
            </a:pathLst>
          </a:custGeom>
          <a:solidFill>
            <a:srgbClr val="D2D2FF"/>
          </a:solidFill>
        </p:spPr>
        <p:txBody>
          <a:bodyPr wrap="square" lIns="0" tIns="0" rIns="0" bIns="0" rtlCol="0">
            <a:noAutofit/>
          </a:bodyPr>
          <a:lstStyle/>
          <a:p>
            <a:endParaRPr/>
          </a:p>
        </p:txBody>
      </p:sp>
      <p:sp>
        <p:nvSpPr>
          <p:cNvPr id="372" name="object 372"/>
          <p:cNvSpPr/>
          <p:nvPr/>
        </p:nvSpPr>
        <p:spPr>
          <a:xfrm>
            <a:off x="663218" y="1514523"/>
            <a:ext cx="1655042" cy="118948"/>
          </a:xfrm>
          <a:custGeom>
            <a:avLst/>
            <a:gdLst/>
            <a:ahLst/>
            <a:cxnLst/>
            <a:rect l="l" t="t" r="r" b="b"/>
            <a:pathLst>
              <a:path w="1935480" h="131063">
                <a:moveTo>
                  <a:pt x="0" y="0"/>
                </a:moveTo>
                <a:lnTo>
                  <a:pt x="0" y="131064"/>
                </a:lnTo>
                <a:lnTo>
                  <a:pt x="1935480" y="131064"/>
                </a:lnTo>
                <a:lnTo>
                  <a:pt x="1935480" y="0"/>
                </a:lnTo>
                <a:lnTo>
                  <a:pt x="0" y="0"/>
                </a:lnTo>
                <a:close/>
              </a:path>
            </a:pathLst>
          </a:custGeom>
          <a:solidFill>
            <a:srgbClr val="D1D1FF"/>
          </a:solidFill>
        </p:spPr>
        <p:txBody>
          <a:bodyPr wrap="square" lIns="0" tIns="0" rIns="0" bIns="0" rtlCol="0">
            <a:noAutofit/>
          </a:bodyPr>
          <a:lstStyle/>
          <a:p>
            <a:endParaRPr/>
          </a:p>
        </p:txBody>
      </p:sp>
      <p:sp>
        <p:nvSpPr>
          <p:cNvPr id="373" name="object 373"/>
          <p:cNvSpPr/>
          <p:nvPr/>
        </p:nvSpPr>
        <p:spPr>
          <a:xfrm>
            <a:off x="2167089" y="316736"/>
            <a:ext cx="151169" cy="1197787"/>
          </a:xfrm>
          <a:custGeom>
            <a:avLst/>
            <a:gdLst/>
            <a:ahLst/>
            <a:cxnLst/>
            <a:rect l="l" t="t" r="r" b="b"/>
            <a:pathLst>
              <a:path w="176784" h="1319784">
                <a:moveTo>
                  <a:pt x="0" y="0"/>
                </a:moveTo>
                <a:lnTo>
                  <a:pt x="0" y="1319783"/>
                </a:lnTo>
                <a:lnTo>
                  <a:pt x="176784" y="1319783"/>
                </a:lnTo>
                <a:lnTo>
                  <a:pt x="176784" y="0"/>
                </a:lnTo>
                <a:lnTo>
                  <a:pt x="0" y="0"/>
                </a:lnTo>
                <a:close/>
              </a:path>
            </a:pathLst>
          </a:custGeom>
          <a:solidFill>
            <a:srgbClr val="D1D1FF"/>
          </a:solidFill>
        </p:spPr>
        <p:txBody>
          <a:bodyPr wrap="square" lIns="0" tIns="0" rIns="0" bIns="0" rtlCol="0">
            <a:noAutofit/>
          </a:bodyPr>
          <a:lstStyle/>
          <a:p>
            <a:endParaRPr/>
          </a:p>
        </p:txBody>
      </p:sp>
      <p:sp>
        <p:nvSpPr>
          <p:cNvPr id="374" name="object 374"/>
          <p:cNvSpPr/>
          <p:nvPr/>
        </p:nvSpPr>
        <p:spPr>
          <a:xfrm>
            <a:off x="663219" y="1394190"/>
            <a:ext cx="1503872" cy="120332"/>
          </a:xfrm>
          <a:custGeom>
            <a:avLst/>
            <a:gdLst/>
            <a:ahLst/>
            <a:cxnLst/>
            <a:rect l="l" t="t" r="r" b="b"/>
            <a:pathLst>
              <a:path w="1758695" h="132588">
                <a:moveTo>
                  <a:pt x="0" y="0"/>
                </a:moveTo>
                <a:lnTo>
                  <a:pt x="0" y="132588"/>
                </a:lnTo>
                <a:lnTo>
                  <a:pt x="1758695" y="132588"/>
                </a:lnTo>
                <a:lnTo>
                  <a:pt x="1758695" y="0"/>
                </a:lnTo>
                <a:lnTo>
                  <a:pt x="0" y="0"/>
                </a:lnTo>
                <a:close/>
              </a:path>
            </a:pathLst>
          </a:custGeom>
          <a:solidFill>
            <a:srgbClr val="D0D0FF"/>
          </a:solidFill>
        </p:spPr>
        <p:txBody>
          <a:bodyPr wrap="square" lIns="0" tIns="0" rIns="0" bIns="0" rtlCol="0">
            <a:noAutofit/>
          </a:bodyPr>
          <a:lstStyle/>
          <a:p>
            <a:endParaRPr/>
          </a:p>
        </p:txBody>
      </p:sp>
      <p:sp>
        <p:nvSpPr>
          <p:cNvPr id="375" name="object 375"/>
          <p:cNvSpPr/>
          <p:nvPr/>
        </p:nvSpPr>
        <p:spPr>
          <a:xfrm>
            <a:off x="2017223" y="316736"/>
            <a:ext cx="149865" cy="1077454"/>
          </a:xfrm>
          <a:custGeom>
            <a:avLst/>
            <a:gdLst/>
            <a:ahLst/>
            <a:cxnLst/>
            <a:rect l="l" t="t" r="r" b="b"/>
            <a:pathLst>
              <a:path w="175259" h="1187195">
                <a:moveTo>
                  <a:pt x="0" y="0"/>
                </a:moveTo>
                <a:lnTo>
                  <a:pt x="0" y="1187195"/>
                </a:lnTo>
                <a:lnTo>
                  <a:pt x="175259" y="1187195"/>
                </a:lnTo>
                <a:lnTo>
                  <a:pt x="175259" y="0"/>
                </a:lnTo>
                <a:lnTo>
                  <a:pt x="0" y="0"/>
                </a:lnTo>
                <a:close/>
              </a:path>
            </a:pathLst>
          </a:custGeom>
          <a:solidFill>
            <a:srgbClr val="D0D0FF"/>
          </a:solidFill>
        </p:spPr>
        <p:txBody>
          <a:bodyPr wrap="square" lIns="0" tIns="0" rIns="0" bIns="0" rtlCol="0">
            <a:noAutofit/>
          </a:bodyPr>
          <a:lstStyle/>
          <a:p>
            <a:endParaRPr/>
          </a:p>
        </p:txBody>
      </p:sp>
      <p:sp>
        <p:nvSpPr>
          <p:cNvPr id="376" name="object 376"/>
          <p:cNvSpPr/>
          <p:nvPr/>
        </p:nvSpPr>
        <p:spPr>
          <a:xfrm>
            <a:off x="663218" y="1275241"/>
            <a:ext cx="1354007" cy="118949"/>
          </a:xfrm>
          <a:custGeom>
            <a:avLst/>
            <a:gdLst/>
            <a:ahLst/>
            <a:cxnLst/>
            <a:rect l="l" t="t" r="r" b="b"/>
            <a:pathLst>
              <a:path w="1583436" h="131064">
                <a:moveTo>
                  <a:pt x="0" y="0"/>
                </a:moveTo>
                <a:lnTo>
                  <a:pt x="0" y="131064"/>
                </a:lnTo>
                <a:lnTo>
                  <a:pt x="1583436" y="131063"/>
                </a:lnTo>
                <a:lnTo>
                  <a:pt x="1583436" y="0"/>
                </a:lnTo>
                <a:lnTo>
                  <a:pt x="0" y="0"/>
                </a:lnTo>
                <a:close/>
              </a:path>
            </a:pathLst>
          </a:custGeom>
          <a:solidFill>
            <a:srgbClr val="CFCFFF"/>
          </a:solidFill>
        </p:spPr>
        <p:txBody>
          <a:bodyPr wrap="square" lIns="0" tIns="0" rIns="0" bIns="0" rtlCol="0">
            <a:noAutofit/>
          </a:bodyPr>
          <a:lstStyle/>
          <a:p>
            <a:endParaRPr/>
          </a:p>
        </p:txBody>
      </p:sp>
      <p:sp>
        <p:nvSpPr>
          <p:cNvPr id="377" name="object 377"/>
          <p:cNvSpPr/>
          <p:nvPr/>
        </p:nvSpPr>
        <p:spPr>
          <a:xfrm>
            <a:off x="1867357" y="316736"/>
            <a:ext cx="149866" cy="958506"/>
          </a:xfrm>
          <a:custGeom>
            <a:avLst/>
            <a:gdLst/>
            <a:ahLst/>
            <a:cxnLst/>
            <a:rect l="l" t="t" r="r" b="b"/>
            <a:pathLst>
              <a:path w="175260" h="1056132">
                <a:moveTo>
                  <a:pt x="0" y="0"/>
                </a:moveTo>
                <a:lnTo>
                  <a:pt x="0" y="1056131"/>
                </a:lnTo>
                <a:lnTo>
                  <a:pt x="175260" y="1056131"/>
                </a:lnTo>
                <a:lnTo>
                  <a:pt x="175260" y="0"/>
                </a:lnTo>
                <a:lnTo>
                  <a:pt x="0" y="0"/>
                </a:lnTo>
                <a:close/>
              </a:path>
            </a:pathLst>
          </a:custGeom>
          <a:solidFill>
            <a:srgbClr val="CFCFFF"/>
          </a:solidFill>
        </p:spPr>
        <p:txBody>
          <a:bodyPr wrap="square" lIns="0" tIns="0" rIns="0" bIns="0" rtlCol="0">
            <a:noAutofit/>
          </a:bodyPr>
          <a:lstStyle/>
          <a:p>
            <a:endParaRPr/>
          </a:p>
        </p:txBody>
      </p:sp>
      <p:sp>
        <p:nvSpPr>
          <p:cNvPr id="378" name="object 378"/>
          <p:cNvSpPr/>
          <p:nvPr/>
        </p:nvSpPr>
        <p:spPr>
          <a:xfrm>
            <a:off x="663218" y="1154909"/>
            <a:ext cx="1204141" cy="120332"/>
          </a:xfrm>
          <a:custGeom>
            <a:avLst/>
            <a:gdLst/>
            <a:ahLst/>
            <a:cxnLst/>
            <a:rect l="l" t="t" r="r" b="b"/>
            <a:pathLst>
              <a:path w="1408176" h="132588">
                <a:moveTo>
                  <a:pt x="0" y="0"/>
                </a:moveTo>
                <a:lnTo>
                  <a:pt x="0" y="132588"/>
                </a:lnTo>
                <a:lnTo>
                  <a:pt x="1408176" y="132587"/>
                </a:lnTo>
                <a:lnTo>
                  <a:pt x="1408176" y="0"/>
                </a:lnTo>
                <a:lnTo>
                  <a:pt x="0" y="0"/>
                </a:lnTo>
                <a:close/>
              </a:path>
            </a:pathLst>
          </a:custGeom>
          <a:solidFill>
            <a:srgbClr val="CFCFFF"/>
          </a:solidFill>
        </p:spPr>
        <p:txBody>
          <a:bodyPr wrap="square" lIns="0" tIns="0" rIns="0" bIns="0" rtlCol="0">
            <a:noAutofit/>
          </a:bodyPr>
          <a:lstStyle/>
          <a:p>
            <a:endParaRPr/>
          </a:p>
        </p:txBody>
      </p:sp>
      <p:sp>
        <p:nvSpPr>
          <p:cNvPr id="379" name="object 379"/>
          <p:cNvSpPr/>
          <p:nvPr/>
        </p:nvSpPr>
        <p:spPr>
          <a:xfrm>
            <a:off x="1716188" y="316736"/>
            <a:ext cx="151168" cy="838174"/>
          </a:xfrm>
          <a:custGeom>
            <a:avLst/>
            <a:gdLst/>
            <a:ahLst/>
            <a:cxnLst/>
            <a:rect l="l" t="t" r="r" b="b"/>
            <a:pathLst>
              <a:path w="176783" h="923544">
                <a:moveTo>
                  <a:pt x="0" y="0"/>
                </a:moveTo>
                <a:lnTo>
                  <a:pt x="0" y="923543"/>
                </a:lnTo>
                <a:lnTo>
                  <a:pt x="176783" y="923543"/>
                </a:lnTo>
                <a:lnTo>
                  <a:pt x="176783" y="0"/>
                </a:lnTo>
                <a:lnTo>
                  <a:pt x="0" y="0"/>
                </a:lnTo>
                <a:close/>
              </a:path>
            </a:pathLst>
          </a:custGeom>
          <a:solidFill>
            <a:srgbClr val="CFCFFF"/>
          </a:solidFill>
        </p:spPr>
        <p:txBody>
          <a:bodyPr wrap="square" lIns="0" tIns="0" rIns="0" bIns="0" rtlCol="0">
            <a:noAutofit/>
          </a:bodyPr>
          <a:lstStyle/>
          <a:p>
            <a:endParaRPr/>
          </a:p>
        </p:txBody>
      </p:sp>
      <p:sp>
        <p:nvSpPr>
          <p:cNvPr id="380" name="object 380"/>
          <p:cNvSpPr/>
          <p:nvPr/>
        </p:nvSpPr>
        <p:spPr>
          <a:xfrm>
            <a:off x="663218" y="1035961"/>
            <a:ext cx="1052972" cy="118949"/>
          </a:xfrm>
          <a:custGeom>
            <a:avLst/>
            <a:gdLst/>
            <a:ahLst/>
            <a:cxnLst/>
            <a:rect l="l" t="t" r="r" b="b"/>
            <a:pathLst>
              <a:path w="1231392" h="131064">
                <a:moveTo>
                  <a:pt x="0" y="0"/>
                </a:moveTo>
                <a:lnTo>
                  <a:pt x="0" y="131064"/>
                </a:lnTo>
                <a:lnTo>
                  <a:pt x="1231392" y="131063"/>
                </a:lnTo>
                <a:lnTo>
                  <a:pt x="1231392" y="0"/>
                </a:lnTo>
                <a:lnTo>
                  <a:pt x="0" y="0"/>
                </a:lnTo>
                <a:close/>
              </a:path>
            </a:pathLst>
          </a:custGeom>
          <a:solidFill>
            <a:srgbClr val="CECEFF"/>
          </a:solidFill>
        </p:spPr>
        <p:txBody>
          <a:bodyPr wrap="square" lIns="0" tIns="0" rIns="0" bIns="0" rtlCol="0">
            <a:noAutofit/>
          </a:bodyPr>
          <a:lstStyle/>
          <a:p>
            <a:endParaRPr/>
          </a:p>
        </p:txBody>
      </p:sp>
      <p:sp>
        <p:nvSpPr>
          <p:cNvPr id="381" name="object 381"/>
          <p:cNvSpPr/>
          <p:nvPr/>
        </p:nvSpPr>
        <p:spPr>
          <a:xfrm>
            <a:off x="1566322" y="316736"/>
            <a:ext cx="149866" cy="719225"/>
          </a:xfrm>
          <a:custGeom>
            <a:avLst/>
            <a:gdLst/>
            <a:ahLst/>
            <a:cxnLst/>
            <a:rect l="l" t="t" r="r" b="b"/>
            <a:pathLst>
              <a:path w="175260" h="792479">
                <a:moveTo>
                  <a:pt x="0" y="0"/>
                </a:moveTo>
                <a:lnTo>
                  <a:pt x="0" y="792479"/>
                </a:lnTo>
                <a:lnTo>
                  <a:pt x="175260" y="792479"/>
                </a:lnTo>
                <a:lnTo>
                  <a:pt x="175260" y="0"/>
                </a:lnTo>
                <a:lnTo>
                  <a:pt x="0" y="0"/>
                </a:lnTo>
                <a:close/>
              </a:path>
            </a:pathLst>
          </a:custGeom>
          <a:solidFill>
            <a:srgbClr val="CECEFF"/>
          </a:solidFill>
        </p:spPr>
        <p:txBody>
          <a:bodyPr wrap="square" lIns="0" tIns="0" rIns="0" bIns="0" rtlCol="0">
            <a:noAutofit/>
          </a:bodyPr>
          <a:lstStyle/>
          <a:p>
            <a:endParaRPr/>
          </a:p>
        </p:txBody>
      </p:sp>
      <p:sp>
        <p:nvSpPr>
          <p:cNvPr id="382" name="object 382"/>
          <p:cNvSpPr/>
          <p:nvPr/>
        </p:nvSpPr>
        <p:spPr>
          <a:xfrm>
            <a:off x="663218" y="915629"/>
            <a:ext cx="903106" cy="120332"/>
          </a:xfrm>
          <a:custGeom>
            <a:avLst/>
            <a:gdLst/>
            <a:ahLst/>
            <a:cxnLst/>
            <a:rect l="l" t="t" r="r" b="b"/>
            <a:pathLst>
              <a:path w="1056132" h="132588">
                <a:moveTo>
                  <a:pt x="0" y="0"/>
                </a:moveTo>
                <a:lnTo>
                  <a:pt x="0" y="132588"/>
                </a:lnTo>
                <a:lnTo>
                  <a:pt x="1056132" y="132588"/>
                </a:lnTo>
                <a:lnTo>
                  <a:pt x="1056132" y="0"/>
                </a:lnTo>
                <a:lnTo>
                  <a:pt x="0" y="0"/>
                </a:lnTo>
                <a:close/>
              </a:path>
            </a:pathLst>
          </a:custGeom>
          <a:solidFill>
            <a:srgbClr val="CECEFF"/>
          </a:solidFill>
        </p:spPr>
        <p:txBody>
          <a:bodyPr wrap="square" lIns="0" tIns="0" rIns="0" bIns="0" rtlCol="0">
            <a:noAutofit/>
          </a:bodyPr>
          <a:lstStyle/>
          <a:p>
            <a:endParaRPr/>
          </a:p>
        </p:txBody>
      </p:sp>
      <p:sp>
        <p:nvSpPr>
          <p:cNvPr id="383" name="object 383"/>
          <p:cNvSpPr/>
          <p:nvPr/>
        </p:nvSpPr>
        <p:spPr>
          <a:xfrm>
            <a:off x="1415153" y="316736"/>
            <a:ext cx="151168" cy="598893"/>
          </a:xfrm>
          <a:custGeom>
            <a:avLst/>
            <a:gdLst/>
            <a:ahLst/>
            <a:cxnLst/>
            <a:rect l="l" t="t" r="r" b="b"/>
            <a:pathLst>
              <a:path w="176783" h="659891">
                <a:moveTo>
                  <a:pt x="0" y="0"/>
                </a:moveTo>
                <a:lnTo>
                  <a:pt x="0" y="659891"/>
                </a:lnTo>
                <a:lnTo>
                  <a:pt x="176783" y="659891"/>
                </a:lnTo>
                <a:lnTo>
                  <a:pt x="176783" y="0"/>
                </a:lnTo>
                <a:lnTo>
                  <a:pt x="0" y="0"/>
                </a:lnTo>
                <a:close/>
              </a:path>
            </a:pathLst>
          </a:custGeom>
          <a:solidFill>
            <a:srgbClr val="CECEFF"/>
          </a:solidFill>
        </p:spPr>
        <p:txBody>
          <a:bodyPr wrap="square" lIns="0" tIns="0" rIns="0" bIns="0" rtlCol="0">
            <a:noAutofit/>
          </a:bodyPr>
          <a:lstStyle/>
          <a:p>
            <a:endParaRPr/>
          </a:p>
        </p:txBody>
      </p:sp>
      <p:sp>
        <p:nvSpPr>
          <p:cNvPr id="384" name="object 384"/>
          <p:cNvSpPr/>
          <p:nvPr/>
        </p:nvSpPr>
        <p:spPr>
          <a:xfrm>
            <a:off x="663218" y="796681"/>
            <a:ext cx="751937" cy="118949"/>
          </a:xfrm>
          <a:custGeom>
            <a:avLst/>
            <a:gdLst/>
            <a:ahLst/>
            <a:cxnLst/>
            <a:rect l="l" t="t" r="r" b="b"/>
            <a:pathLst>
              <a:path w="879348" h="131064">
                <a:moveTo>
                  <a:pt x="0" y="0"/>
                </a:moveTo>
                <a:lnTo>
                  <a:pt x="0" y="131063"/>
                </a:lnTo>
                <a:lnTo>
                  <a:pt x="879348" y="131063"/>
                </a:lnTo>
                <a:lnTo>
                  <a:pt x="879348" y="0"/>
                </a:lnTo>
                <a:lnTo>
                  <a:pt x="0" y="0"/>
                </a:lnTo>
                <a:close/>
              </a:path>
            </a:pathLst>
          </a:custGeom>
          <a:solidFill>
            <a:srgbClr val="CDCDFF"/>
          </a:solidFill>
        </p:spPr>
        <p:txBody>
          <a:bodyPr wrap="square" lIns="0" tIns="0" rIns="0" bIns="0" rtlCol="0">
            <a:noAutofit/>
          </a:bodyPr>
          <a:lstStyle/>
          <a:p>
            <a:endParaRPr/>
          </a:p>
        </p:txBody>
      </p:sp>
      <p:sp>
        <p:nvSpPr>
          <p:cNvPr id="385" name="object 385"/>
          <p:cNvSpPr/>
          <p:nvPr/>
        </p:nvSpPr>
        <p:spPr>
          <a:xfrm>
            <a:off x="1265289" y="316736"/>
            <a:ext cx="149866" cy="479945"/>
          </a:xfrm>
          <a:custGeom>
            <a:avLst/>
            <a:gdLst/>
            <a:ahLst/>
            <a:cxnLst/>
            <a:rect l="l" t="t" r="r" b="b"/>
            <a:pathLst>
              <a:path w="175260" h="528828">
                <a:moveTo>
                  <a:pt x="0" y="0"/>
                </a:moveTo>
                <a:lnTo>
                  <a:pt x="0" y="528827"/>
                </a:lnTo>
                <a:lnTo>
                  <a:pt x="175260" y="528827"/>
                </a:lnTo>
                <a:lnTo>
                  <a:pt x="175260" y="0"/>
                </a:lnTo>
                <a:lnTo>
                  <a:pt x="0" y="0"/>
                </a:lnTo>
                <a:close/>
              </a:path>
            </a:pathLst>
          </a:custGeom>
          <a:solidFill>
            <a:srgbClr val="CDCDFF"/>
          </a:solidFill>
        </p:spPr>
        <p:txBody>
          <a:bodyPr wrap="square" lIns="0" tIns="0" rIns="0" bIns="0" rtlCol="0">
            <a:noAutofit/>
          </a:bodyPr>
          <a:lstStyle/>
          <a:p>
            <a:endParaRPr/>
          </a:p>
        </p:txBody>
      </p:sp>
      <p:sp>
        <p:nvSpPr>
          <p:cNvPr id="386" name="object 386"/>
          <p:cNvSpPr/>
          <p:nvPr/>
        </p:nvSpPr>
        <p:spPr>
          <a:xfrm>
            <a:off x="663219" y="676348"/>
            <a:ext cx="602070" cy="120332"/>
          </a:xfrm>
          <a:custGeom>
            <a:avLst/>
            <a:gdLst/>
            <a:ahLst/>
            <a:cxnLst/>
            <a:rect l="l" t="t" r="r" b="b"/>
            <a:pathLst>
              <a:path w="704087" h="132588">
                <a:moveTo>
                  <a:pt x="0" y="0"/>
                </a:moveTo>
                <a:lnTo>
                  <a:pt x="0" y="132588"/>
                </a:lnTo>
                <a:lnTo>
                  <a:pt x="704087" y="132588"/>
                </a:lnTo>
                <a:lnTo>
                  <a:pt x="704087" y="0"/>
                </a:lnTo>
                <a:lnTo>
                  <a:pt x="0" y="0"/>
                </a:lnTo>
                <a:close/>
              </a:path>
            </a:pathLst>
          </a:custGeom>
          <a:solidFill>
            <a:srgbClr val="CDCDFF"/>
          </a:solidFill>
        </p:spPr>
        <p:txBody>
          <a:bodyPr wrap="square" lIns="0" tIns="0" rIns="0" bIns="0" rtlCol="0">
            <a:noAutofit/>
          </a:bodyPr>
          <a:lstStyle/>
          <a:p>
            <a:endParaRPr/>
          </a:p>
        </p:txBody>
      </p:sp>
      <p:sp>
        <p:nvSpPr>
          <p:cNvPr id="387" name="object 387"/>
          <p:cNvSpPr/>
          <p:nvPr/>
        </p:nvSpPr>
        <p:spPr>
          <a:xfrm>
            <a:off x="1115423" y="316736"/>
            <a:ext cx="149865" cy="359613"/>
          </a:xfrm>
          <a:custGeom>
            <a:avLst/>
            <a:gdLst/>
            <a:ahLst/>
            <a:cxnLst/>
            <a:rect l="l" t="t" r="r" b="b"/>
            <a:pathLst>
              <a:path w="175259" h="396240">
                <a:moveTo>
                  <a:pt x="0" y="0"/>
                </a:moveTo>
                <a:lnTo>
                  <a:pt x="0" y="396239"/>
                </a:lnTo>
                <a:lnTo>
                  <a:pt x="175259" y="396239"/>
                </a:lnTo>
                <a:lnTo>
                  <a:pt x="175259" y="0"/>
                </a:lnTo>
                <a:lnTo>
                  <a:pt x="0" y="0"/>
                </a:lnTo>
                <a:close/>
              </a:path>
            </a:pathLst>
          </a:custGeom>
          <a:solidFill>
            <a:srgbClr val="CDCDFF"/>
          </a:solidFill>
        </p:spPr>
        <p:txBody>
          <a:bodyPr wrap="square" lIns="0" tIns="0" rIns="0" bIns="0" rtlCol="0">
            <a:noAutofit/>
          </a:bodyPr>
          <a:lstStyle/>
          <a:p>
            <a:endParaRPr/>
          </a:p>
        </p:txBody>
      </p:sp>
      <p:sp>
        <p:nvSpPr>
          <p:cNvPr id="388" name="object 388"/>
          <p:cNvSpPr/>
          <p:nvPr/>
        </p:nvSpPr>
        <p:spPr>
          <a:xfrm>
            <a:off x="663219" y="557400"/>
            <a:ext cx="452204" cy="118949"/>
          </a:xfrm>
          <a:custGeom>
            <a:avLst/>
            <a:gdLst/>
            <a:ahLst/>
            <a:cxnLst/>
            <a:rect l="l" t="t" r="r" b="b"/>
            <a:pathLst>
              <a:path w="528828" h="131064">
                <a:moveTo>
                  <a:pt x="0" y="0"/>
                </a:moveTo>
                <a:lnTo>
                  <a:pt x="0" y="131063"/>
                </a:lnTo>
                <a:lnTo>
                  <a:pt x="528828" y="131063"/>
                </a:lnTo>
                <a:lnTo>
                  <a:pt x="528828" y="0"/>
                </a:lnTo>
                <a:lnTo>
                  <a:pt x="0" y="0"/>
                </a:lnTo>
                <a:close/>
              </a:path>
            </a:pathLst>
          </a:custGeom>
          <a:solidFill>
            <a:srgbClr val="CCCCFF"/>
          </a:solidFill>
        </p:spPr>
        <p:txBody>
          <a:bodyPr wrap="square" lIns="0" tIns="0" rIns="0" bIns="0" rtlCol="0">
            <a:noAutofit/>
          </a:bodyPr>
          <a:lstStyle/>
          <a:p>
            <a:endParaRPr/>
          </a:p>
        </p:txBody>
      </p:sp>
      <p:sp>
        <p:nvSpPr>
          <p:cNvPr id="389" name="object 389"/>
          <p:cNvSpPr/>
          <p:nvPr/>
        </p:nvSpPr>
        <p:spPr>
          <a:xfrm>
            <a:off x="964254" y="316736"/>
            <a:ext cx="151169" cy="240664"/>
          </a:xfrm>
          <a:custGeom>
            <a:avLst/>
            <a:gdLst/>
            <a:ahLst/>
            <a:cxnLst/>
            <a:rect l="l" t="t" r="r" b="b"/>
            <a:pathLst>
              <a:path w="176784" h="265175">
                <a:moveTo>
                  <a:pt x="0" y="0"/>
                </a:moveTo>
                <a:lnTo>
                  <a:pt x="0" y="265175"/>
                </a:lnTo>
                <a:lnTo>
                  <a:pt x="176784" y="265175"/>
                </a:lnTo>
                <a:lnTo>
                  <a:pt x="176784" y="0"/>
                </a:lnTo>
                <a:lnTo>
                  <a:pt x="0" y="0"/>
                </a:lnTo>
                <a:close/>
              </a:path>
            </a:pathLst>
          </a:custGeom>
          <a:solidFill>
            <a:srgbClr val="CCCCFF"/>
          </a:solidFill>
        </p:spPr>
        <p:txBody>
          <a:bodyPr wrap="square" lIns="0" tIns="0" rIns="0" bIns="0" rtlCol="0">
            <a:noAutofit/>
          </a:bodyPr>
          <a:lstStyle/>
          <a:p>
            <a:endParaRPr/>
          </a:p>
        </p:txBody>
      </p:sp>
      <p:sp>
        <p:nvSpPr>
          <p:cNvPr id="390" name="object 390"/>
          <p:cNvSpPr/>
          <p:nvPr/>
        </p:nvSpPr>
        <p:spPr>
          <a:xfrm>
            <a:off x="663218" y="437067"/>
            <a:ext cx="301035" cy="120331"/>
          </a:xfrm>
          <a:custGeom>
            <a:avLst/>
            <a:gdLst/>
            <a:ahLst/>
            <a:cxnLst/>
            <a:rect l="l" t="t" r="r" b="b"/>
            <a:pathLst>
              <a:path w="352044" h="132587">
                <a:moveTo>
                  <a:pt x="0" y="0"/>
                </a:moveTo>
                <a:lnTo>
                  <a:pt x="0" y="132588"/>
                </a:lnTo>
                <a:lnTo>
                  <a:pt x="352044" y="132588"/>
                </a:lnTo>
                <a:lnTo>
                  <a:pt x="352044" y="0"/>
                </a:lnTo>
                <a:lnTo>
                  <a:pt x="0" y="0"/>
                </a:lnTo>
                <a:close/>
              </a:path>
            </a:pathLst>
          </a:custGeom>
          <a:solidFill>
            <a:srgbClr val="CCCCFF"/>
          </a:solidFill>
        </p:spPr>
        <p:txBody>
          <a:bodyPr wrap="square" lIns="0" tIns="0" rIns="0" bIns="0" rtlCol="0">
            <a:noAutofit/>
          </a:bodyPr>
          <a:lstStyle/>
          <a:p>
            <a:endParaRPr/>
          </a:p>
        </p:txBody>
      </p:sp>
      <p:sp>
        <p:nvSpPr>
          <p:cNvPr id="391" name="object 391"/>
          <p:cNvSpPr/>
          <p:nvPr/>
        </p:nvSpPr>
        <p:spPr>
          <a:xfrm>
            <a:off x="814388" y="316736"/>
            <a:ext cx="149865" cy="120332"/>
          </a:xfrm>
          <a:custGeom>
            <a:avLst/>
            <a:gdLst/>
            <a:ahLst/>
            <a:cxnLst/>
            <a:rect l="l" t="t" r="r" b="b"/>
            <a:pathLst>
              <a:path w="175259" h="132587">
                <a:moveTo>
                  <a:pt x="0" y="0"/>
                </a:moveTo>
                <a:lnTo>
                  <a:pt x="0" y="132587"/>
                </a:lnTo>
                <a:lnTo>
                  <a:pt x="175259" y="132587"/>
                </a:lnTo>
                <a:lnTo>
                  <a:pt x="175259" y="0"/>
                </a:lnTo>
                <a:lnTo>
                  <a:pt x="0" y="0"/>
                </a:lnTo>
                <a:close/>
              </a:path>
            </a:pathLst>
          </a:custGeom>
          <a:solidFill>
            <a:srgbClr val="CCCCFF"/>
          </a:solidFill>
        </p:spPr>
        <p:txBody>
          <a:bodyPr wrap="square" lIns="0" tIns="0" rIns="0" bIns="0" rtlCol="0">
            <a:noAutofit/>
          </a:bodyPr>
          <a:lstStyle/>
          <a:p>
            <a:endParaRPr/>
          </a:p>
        </p:txBody>
      </p:sp>
      <p:sp>
        <p:nvSpPr>
          <p:cNvPr id="392" name="object 392"/>
          <p:cNvSpPr/>
          <p:nvPr/>
        </p:nvSpPr>
        <p:spPr>
          <a:xfrm>
            <a:off x="663218" y="316736"/>
            <a:ext cx="151169" cy="120331"/>
          </a:xfrm>
          <a:custGeom>
            <a:avLst/>
            <a:gdLst/>
            <a:ahLst/>
            <a:cxnLst/>
            <a:rect l="l" t="t" r="r" b="b"/>
            <a:pathLst>
              <a:path w="176784" h="132587">
                <a:moveTo>
                  <a:pt x="0" y="0"/>
                </a:moveTo>
                <a:lnTo>
                  <a:pt x="0" y="132587"/>
                </a:lnTo>
                <a:lnTo>
                  <a:pt x="176784" y="132587"/>
                </a:lnTo>
                <a:lnTo>
                  <a:pt x="176784" y="0"/>
                </a:lnTo>
                <a:lnTo>
                  <a:pt x="0" y="0"/>
                </a:lnTo>
                <a:close/>
              </a:path>
            </a:pathLst>
          </a:custGeom>
          <a:solidFill>
            <a:srgbClr val="CCCCFF"/>
          </a:solidFill>
        </p:spPr>
        <p:txBody>
          <a:bodyPr wrap="square" lIns="0" tIns="0" rIns="0" bIns="0" rtlCol="0">
            <a:noAutofit/>
          </a:bodyPr>
          <a:lstStyle/>
          <a:p>
            <a:endParaRPr/>
          </a:p>
        </p:txBody>
      </p:sp>
      <p:sp>
        <p:nvSpPr>
          <p:cNvPr id="393" name="object 393"/>
          <p:cNvSpPr/>
          <p:nvPr/>
        </p:nvSpPr>
        <p:spPr>
          <a:xfrm>
            <a:off x="1119331" y="1838174"/>
            <a:ext cx="798851" cy="744122"/>
          </a:xfrm>
          <a:prstGeom prst="rect">
            <a:avLst/>
          </a:prstGeom>
          <a:blipFill>
            <a:blip r:embed="rId2" cstate="print"/>
            <a:stretch>
              <a:fillRect/>
            </a:stretch>
          </a:blipFill>
        </p:spPr>
        <p:txBody>
          <a:bodyPr wrap="square" lIns="0" tIns="0" rIns="0" bIns="0" rtlCol="0">
            <a:noAutofit/>
          </a:bodyPr>
          <a:lstStyle/>
          <a:p>
            <a:endParaRPr/>
          </a:p>
        </p:txBody>
      </p:sp>
      <p:sp>
        <p:nvSpPr>
          <p:cNvPr id="394" name="object 394"/>
          <p:cNvSpPr/>
          <p:nvPr/>
        </p:nvSpPr>
        <p:spPr>
          <a:xfrm>
            <a:off x="3725696" y="1215767"/>
            <a:ext cx="1162438" cy="305671"/>
          </a:xfrm>
          <a:custGeom>
            <a:avLst/>
            <a:gdLst/>
            <a:ahLst/>
            <a:cxnLst/>
            <a:rect l="l" t="t" r="r" b="b"/>
            <a:pathLst>
              <a:path w="1359407" h="336804">
                <a:moveTo>
                  <a:pt x="0" y="0"/>
                </a:moveTo>
                <a:lnTo>
                  <a:pt x="0" y="336804"/>
                </a:lnTo>
                <a:lnTo>
                  <a:pt x="1359407" y="336804"/>
                </a:lnTo>
                <a:lnTo>
                  <a:pt x="1359407" y="0"/>
                </a:lnTo>
                <a:lnTo>
                  <a:pt x="0" y="0"/>
                </a:lnTo>
                <a:close/>
              </a:path>
            </a:pathLst>
          </a:custGeom>
          <a:solidFill>
            <a:srgbClr val="FFFF99"/>
          </a:solidFill>
        </p:spPr>
        <p:txBody>
          <a:bodyPr wrap="square" lIns="0" tIns="0" rIns="0" bIns="0" rtlCol="0">
            <a:noAutofit/>
          </a:bodyPr>
          <a:lstStyle/>
          <a:p>
            <a:endParaRPr/>
          </a:p>
        </p:txBody>
      </p:sp>
      <p:sp>
        <p:nvSpPr>
          <p:cNvPr id="395" name="object 395"/>
          <p:cNvSpPr/>
          <p:nvPr/>
        </p:nvSpPr>
        <p:spPr>
          <a:xfrm>
            <a:off x="4963720" y="1630705"/>
            <a:ext cx="1597701" cy="305671"/>
          </a:xfrm>
          <a:custGeom>
            <a:avLst/>
            <a:gdLst/>
            <a:ahLst/>
            <a:cxnLst/>
            <a:rect l="l" t="t" r="r" b="b"/>
            <a:pathLst>
              <a:path w="1868424" h="336804">
                <a:moveTo>
                  <a:pt x="0" y="0"/>
                </a:moveTo>
                <a:lnTo>
                  <a:pt x="0" y="336804"/>
                </a:lnTo>
                <a:lnTo>
                  <a:pt x="1868423" y="336804"/>
                </a:lnTo>
                <a:lnTo>
                  <a:pt x="1868423" y="0"/>
                </a:lnTo>
                <a:lnTo>
                  <a:pt x="0" y="0"/>
                </a:lnTo>
                <a:close/>
              </a:path>
            </a:pathLst>
          </a:custGeom>
          <a:solidFill>
            <a:srgbClr val="FFFF99"/>
          </a:solidFill>
        </p:spPr>
        <p:txBody>
          <a:bodyPr wrap="square" lIns="0" tIns="0" rIns="0" bIns="0" rtlCol="0">
            <a:noAutofit/>
          </a:bodyPr>
          <a:lstStyle/>
          <a:p>
            <a:endParaRPr/>
          </a:p>
        </p:txBody>
      </p:sp>
      <p:sp>
        <p:nvSpPr>
          <p:cNvPr id="396" name="object 396"/>
          <p:cNvSpPr/>
          <p:nvPr/>
        </p:nvSpPr>
        <p:spPr>
          <a:xfrm>
            <a:off x="4312128" y="2183955"/>
            <a:ext cx="1042546" cy="305671"/>
          </a:xfrm>
          <a:custGeom>
            <a:avLst/>
            <a:gdLst/>
            <a:ahLst/>
            <a:cxnLst/>
            <a:rect l="l" t="t" r="r" b="b"/>
            <a:pathLst>
              <a:path w="1219200" h="336804">
                <a:moveTo>
                  <a:pt x="0" y="0"/>
                </a:moveTo>
                <a:lnTo>
                  <a:pt x="0" y="336804"/>
                </a:lnTo>
                <a:lnTo>
                  <a:pt x="1219200" y="336804"/>
                </a:lnTo>
                <a:lnTo>
                  <a:pt x="1219200" y="0"/>
                </a:lnTo>
                <a:lnTo>
                  <a:pt x="0" y="0"/>
                </a:lnTo>
                <a:close/>
              </a:path>
            </a:pathLst>
          </a:custGeom>
          <a:solidFill>
            <a:srgbClr val="FFFF99"/>
          </a:solidFill>
        </p:spPr>
        <p:txBody>
          <a:bodyPr wrap="square" lIns="0" tIns="0" rIns="0" bIns="0" rtlCol="0">
            <a:noAutofit/>
          </a:bodyPr>
          <a:lstStyle/>
          <a:p>
            <a:endParaRPr/>
          </a:p>
        </p:txBody>
      </p:sp>
      <p:sp>
        <p:nvSpPr>
          <p:cNvPr id="397" name="object 397"/>
          <p:cNvSpPr/>
          <p:nvPr/>
        </p:nvSpPr>
        <p:spPr>
          <a:xfrm>
            <a:off x="4312129" y="2737205"/>
            <a:ext cx="1178076" cy="305671"/>
          </a:xfrm>
          <a:custGeom>
            <a:avLst/>
            <a:gdLst/>
            <a:ahLst/>
            <a:cxnLst/>
            <a:rect l="l" t="t" r="r" b="b"/>
            <a:pathLst>
              <a:path w="1377695" h="336804">
                <a:moveTo>
                  <a:pt x="0" y="0"/>
                </a:moveTo>
                <a:lnTo>
                  <a:pt x="0" y="336804"/>
                </a:lnTo>
                <a:lnTo>
                  <a:pt x="1377695" y="336803"/>
                </a:lnTo>
                <a:lnTo>
                  <a:pt x="1377695" y="0"/>
                </a:lnTo>
                <a:lnTo>
                  <a:pt x="0" y="0"/>
                </a:lnTo>
                <a:close/>
              </a:path>
            </a:pathLst>
          </a:custGeom>
          <a:solidFill>
            <a:srgbClr val="99CCFF"/>
          </a:solidFill>
        </p:spPr>
        <p:txBody>
          <a:bodyPr wrap="square" lIns="0" tIns="0" rIns="0" bIns="0" rtlCol="0">
            <a:noAutofit/>
          </a:bodyPr>
          <a:lstStyle/>
          <a:p>
            <a:endParaRPr/>
          </a:p>
        </p:txBody>
      </p:sp>
      <p:sp>
        <p:nvSpPr>
          <p:cNvPr id="398" name="object 398"/>
          <p:cNvSpPr/>
          <p:nvPr/>
        </p:nvSpPr>
        <p:spPr>
          <a:xfrm>
            <a:off x="4390319" y="2982019"/>
            <a:ext cx="1020391" cy="0"/>
          </a:xfrm>
          <a:custGeom>
            <a:avLst/>
            <a:gdLst/>
            <a:ahLst/>
            <a:cxnLst/>
            <a:rect l="l" t="t" r="r" b="b"/>
            <a:pathLst>
              <a:path w="1193291">
                <a:moveTo>
                  <a:pt x="1193291" y="0"/>
                </a:moveTo>
                <a:lnTo>
                  <a:pt x="0" y="0"/>
                </a:lnTo>
              </a:path>
            </a:pathLst>
          </a:custGeom>
          <a:ln w="10413">
            <a:solidFill>
              <a:srgbClr val="3232CC"/>
            </a:solidFill>
          </a:ln>
        </p:spPr>
        <p:txBody>
          <a:bodyPr wrap="square" lIns="0" tIns="0" rIns="0" bIns="0" rtlCol="0">
            <a:noAutofit/>
          </a:bodyPr>
          <a:lstStyle/>
          <a:p>
            <a:endParaRPr/>
          </a:p>
        </p:txBody>
      </p:sp>
      <p:sp>
        <p:nvSpPr>
          <p:cNvPr id="399" name="object 399"/>
          <p:cNvSpPr/>
          <p:nvPr/>
        </p:nvSpPr>
        <p:spPr>
          <a:xfrm>
            <a:off x="3334741" y="1008298"/>
            <a:ext cx="3388275" cy="4633472"/>
          </a:xfrm>
          <a:custGeom>
            <a:avLst/>
            <a:gdLst/>
            <a:ahLst/>
            <a:cxnLst/>
            <a:rect l="l" t="t" r="r" b="b"/>
            <a:pathLst>
              <a:path w="3962399" h="5105400">
                <a:moveTo>
                  <a:pt x="0" y="0"/>
                </a:moveTo>
                <a:lnTo>
                  <a:pt x="0" y="5105400"/>
                </a:lnTo>
                <a:lnTo>
                  <a:pt x="3962399" y="5105399"/>
                </a:lnTo>
                <a:lnTo>
                  <a:pt x="3962399" y="0"/>
                </a:lnTo>
                <a:lnTo>
                  <a:pt x="0" y="0"/>
                </a:lnTo>
                <a:close/>
              </a:path>
            </a:pathLst>
          </a:custGeom>
          <a:ln w="9144">
            <a:solidFill>
              <a:srgbClr val="000000"/>
            </a:solidFill>
          </a:ln>
        </p:spPr>
        <p:txBody>
          <a:bodyPr wrap="square" lIns="0" tIns="0" rIns="0" bIns="0" rtlCol="0">
            <a:noAutofit/>
          </a:bodyPr>
          <a:lstStyle/>
          <a:p>
            <a:endParaRPr/>
          </a:p>
        </p:txBody>
      </p:sp>
      <p:sp>
        <p:nvSpPr>
          <p:cNvPr id="400" name="object 400"/>
          <p:cNvSpPr/>
          <p:nvPr/>
        </p:nvSpPr>
        <p:spPr>
          <a:xfrm>
            <a:off x="3725695" y="1215767"/>
            <a:ext cx="1172865" cy="345782"/>
          </a:xfrm>
          <a:custGeom>
            <a:avLst/>
            <a:gdLst/>
            <a:ahLst/>
            <a:cxnLst/>
            <a:rect l="l" t="t" r="r" b="b"/>
            <a:pathLst>
              <a:path w="1371600" h="381000">
                <a:moveTo>
                  <a:pt x="1371600" y="190500"/>
                </a:moveTo>
                <a:lnTo>
                  <a:pt x="1351622" y="144738"/>
                </a:lnTo>
                <a:lnTo>
                  <a:pt x="1317593" y="116371"/>
                </a:lnTo>
                <a:lnTo>
                  <a:pt x="1268659" y="90176"/>
                </a:lnTo>
                <a:lnTo>
                  <a:pt x="1206246" y="66546"/>
                </a:lnTo>
                <a:lnTo>
                  <a:pt x="1131782" y="45874"/>
                </a:lnTo>
                <a:lnTo>
                  <a:pt x="1090476" y="36771"/>
                </a:lnTo>
                <a:lnTo>
                  <a:pt x="1046693" y="28554"/>
                </a:lnTo>
                <a:lnTo>
                  <a:pt x="1000609" y="21273"/>
                </a:lnTo>
                <a:lnTo>
                  <a:pt x="952404" y="14978"/>
                </a:lnTo>
                <a:lnTo>
                  <a:pt x="902256" y="9717"/>
                </a:lnTo>
                <a:lnTo>
                  <a:pt x="850343" y="5539"/>
                </a:lnTo>
                <a:lnTo>
                  <a:pt x="796844" y="2494"/>
                </a:lnTo>
                <a:lnTo>
                  <a:pt x="741937" y="631"/>
                </a:lnTo>
                <a:lnTo>
                  <a:pt x="685800" y="0"/>
                </a:lnTo>
                <a:lnTo>
                  <a:pt x="629456" y="631"/>
                </a:lnTo>
                <a:lnTo>
                  <a:pt x="574384" y="2494"/>
                </a:lnTo>
                <a:lnTo>
                  <a:pt x="520760" y="5539"/>
                </a:lnTo>
                <a:lnTo>
                  <a:pt x="468758" y="9717"/>
                </a:lnTo>
                <a:lnTo>
                  <a:pt x="418552" y="14978"/>
                </a:lnTo>
                <a:lnTo>
                  <a:pt x="370318" y="21273"/>
                </a:lnTo>
                <a:lnTo>
                  <a:pt x="324230" y="28554"/>
                </a:lnTo>
                <a:lnTo>
                  <a:pt x="280464" y="36771"/>
                </a:lnTo>
                <a:lnTo>
                  <a:pt x="239195" y="45874"/>
                </a:lnTo>
                <a:lnTo>
                  <a:pt x="200596" y="55816"/>
                </a:lnTo>
                <a:lnTo>
                  <a:pt x="132112" y="78016"/>
                </a:lnTo>
                <a:lnTo>
                  <a:pt x="76411" y="102978"/>
                </a:lnTo>
                <a:lnTo>
                  <a:pt x="34893" y="130308"/>
                </a:lnTo>
                <a:lnTo>
                  <a:pt x="8956" y="159613"/>
                </a:lnTo>
                <a:lnTo>
                  <a:pt x="0" y="190500"/>
                </a:lnTo>
                <a:lnTo>
                  <a:pt x="2268" y="206116"/>
                </a:lnTo>
                <a:lnTo>
                  <a:pt x="34893" y="250691"/>
                </a:lnTo>
                <a:lnTo>
                  <a:pt x="76411" y="278021"/>
                </a:lnTo>
                <a:lnTo>
                  <a:pt x="132112" y="302983"/>
                </a:lnTo>
                <a:lnTo>
                  <a:pt x="200596" y="325183"/>
                </a:lnTo>
                <a:lnTo>
                  <a:pt x="239195" y="335125"/>
                </a:lnTo>
                <a:lnTo>
                  <a:pt x="280464" y="344228"/>
                </a:lnTo>
                <a:lnTo>
                  <a:pt x="324230" y="352445"/>
                </a:lnTo>
                <a:lnTo>
                  <a:pt x="370318" y="359726"/>
                </a:lnTo>
                <a:lnTo>
                  <a:pt x="418552" y="366021"/>
                </a:lnTo>
                <a:lnTo>
                  <a:pt x="468758" y="371282"/>
                </a:lnTo>
                <a:lnTo>
                  <a:pt x="520760" y="375460"/>
                </a:lnTo>
                <a:lnTo>
                  <a:pt x="574384" y="378505"/>
                </a:lnTo>
                <a:lnTo>
                  <a:pt x="629456" y="380368"/>
                </a:lnTo>
                <a:lnTo>
                  <a:pt x="685800" y="381000"/>
                </a:lnTo>
                <a:lnTo>
                  <a:pt x="741937" y="380368"/>
                </a:lnTo>
                <a:lnTo>
                  <a:pt x="796844" y="378505"/>
                </a:lnTo>
                <a:lnTo>
                  <a:pt x="850343" y="375460"/>
                </a:lnTo>
                <a:lnTo>
                  <a:pt x="902256" y="371282"/>
                </a:lnTo>
                <a:lnTo>
                  <a:pt x="952404" y="366021"/>
                </a:lnTo>
                <a:lnTo>
                  <a:pt x="1000609" y="359726"/>
                </a:lnTo>
                <a:lnTo>
                  <a:pt x="1046693" y="352445"/>
                </a:lnTo>
                <a:lnTo>
                  <a:pt x="1090476" y="344228"/>
                </a:lnTo>
                <a:lnTo>
                  <a:pt x="1131782" y="335125"/>
                </a:lnTo>
                <a:lnTo>
                  <a:pt x="1170431" y="325183"/>
                </a:lnTo>
                <a:lnTo>
                  <a:pt x="1239048" y="302983"/>
                </a:lnTo>
                <a:lnTo>
                  <a:pt x="1294900" y="278021"/>
                </a:lnTo>
                <a:lnTo>
                  <a:pt x="1336560" y="250691"/>
                </a:lnTo>
                <a:lnTo>
                  <a:pt x="1362602" y="221386"/>
                </a:lnTo>
                <a:lnTo>
                  <a:pt x="1371600" y="190500"/>
                </a:lnTo>
                <a:close/>
              </a:path>
            </a:pathLst>
          </a:custGeom>
          <a:ln w="9144">
            <a:solidFill>
              <a:srgbClr val="000000"/>
            </a:solidFill>
          </a:ln>
        </p:spPr>
        <p:txBody>
          <a:bodyPr wrap="square" lIns="0" tIns="0" rIns="0" bIns="0" rtlCol="0">
            <a:noAutofit/>
          </a:bodyPr>
          <a:lstStyle/>
          <a:p>
            <a:endParaRPr/>
          </a:p>
        </p:txBody>
      </p:sp>
      <p:sp>
        <p:nvSpPr>
          <p:cNvPr id="401" name="object 401"/>
          <p:cNvSpPr/>
          <p:nvPr/>
        </p:nvSpPr>
        <p:spPr>
          <a:xfrm>
            <a:off x="4898561" y="1561548"/>
            <a:ext cx="1694137" cy="484094"/>
          </a:xfrm>
          <a:custGeom>
            <a:avLst/>
            <a:gdLst/>
            <a:ahLst/>
            <a:cxnLst/>
            <a:rect l="l" t="t" r="r" b="b"/>
            <a:pathLst>
              <a:path w="1981199" h="533400">
                <a:moveTo>
                  <a:pt x="1981199" y="266700"/>
                </a:moveTo>
                <a:lnTo>
                  <a:pt x="1968235" y="223310"/>
                </a:lnTo>
                <a:lnTo>
                  <a:pt x="1930700" y="182197"/>
                </a:lnTo>
                <a:lnTo>
                  <a:pt x="1870635" y="143900"/>
                </a:lnTo>
                <a:lnTo>
                  <a:pt x="1832790" y="125977"/>
                </a:lnTo>
                <a:lnTo>
                  <a:pt x="1790078" y="108959"/>
                </a:lnTo>
                <a:lnTo>
                  <a:pt x="1742752" y="92916"/>
                </a:lnTo>
                <a:lnTo>
                  <a:pt x="1691068" y="77914"/>
                </a:lnTo>
                <a:lnTo>
                  <a:pt x="1635281" y="64021"/>
                </a:lnTo>
                <a:lnTo>
                  <a:pt x="1575645" y="51303"/>
                </a:lnTo>
                <a:lnTo>
                  <a:pt x="1512415" y="39830"/>
                </a:lnTo>
                <a:lnTo>
                  <a:pt x="1445847" y="29667"/>
                </a:lnTo>
                <a:lnTo>
                  <a:pt x="1376195" y="20883"/>
                </a:lnTo>
                <a:lnTo>
                  <a:pt x="1303714" y="13545"/>
                </a:lnTo>
                <a:lnTo>
                  <a:pt x="1228660" y="7720"/>
                </a:lnTo>
                <a:lnTo>
                  <a:pt x="1151285" y="3476"/>
                </a:lnTo>
                <a:lnTo>
                  <a:pt x="1071847" y="880"/>
                </a:lnTo>
                <a:lnTo>
                  <a:pt x="990599" y="0"/>
                </a:lnTo>
                <a:lnTo>
                  <a:pt x="909352" y="880"/>
                </a:lnTo>
                <a:lnTo>
                  <a:pt x="829914" y="3476"/>
                </a:lnTo>
                <a:lnTo>
                  <a:pt x="752539" y="7720"/>
                </a:lnTo>
                <a:lnTo>
                  <a:pt x="677485" y="13545"/>
                </a:lnTo>
                <a:lnTo>
                  <a:pt x="605004" y="20883"/>
                </a:lnTo>
                <a:lnTo>
                  <a:pt x="535352" y="29667"/>
                </a:lnTo>
                <a:lnTo>
                  <a:pt x="468784" y="39830"/>
                </a:lnTo>
                <a:lnTo>
                  <a:pt x="405554" y="51303"/>
                </a:lnTo>
                <a:lnTo>
                  <a:pt x="345918" y="64021"/>
                </a:lnTo>
                <a:lnTo>
                  <a:pt x="290131" y="77914"/>
                </a:lnTo>
                <a:lnTo>
                  <a:pt x="238447" y="92916"/>
                </a:lnTo>
                <a:lnTo>
                  <a:pt x="191121" y="108959"/>
                </a:lnTo>
                <a:lnTo>
                  <a:pt x="148409" y="125977"/>
                </a:lnTo>
                <a:lnTo>
                  <a:pt x="110564" y="143900"/>
                </a:lnTo>
                <a:lnTo>
                  <a:pt x="50499" y="182197"/>
                </a:lnTo>
                <a:lnTo>
                  <a:pt x="12964" y="223310"/>
                </a:lnTo>
                <a:lnTo>
                  <a:pt x="0" y="266700"/>
                </a:lnTo>
                <a:lnTo>
                  <a:pt x="3283" y="288439"/>
                </a:lnTo>
                <a:lnTo>
                  <a:pt x="28788" y="330469"/>
                </a:lnTo>
                <a:lnTo>
                  <a:pt x="77843" y="370093"/>
                </a:lnTo>
                <a:lnTo>
                  <a:pt x="148409" y="406746"/>
                </a:lnTo>
                <a:lnTo>
                  <a:pt x="191121" y="423781"/>
                </a:lnTo>
                <a:lnTo>
                  <a:pt x="238447" y="439861"/>
                </a:lnTo>
                <a:lnTo>
                  <a:pt x="290131" y="454913"/>
                </a:lnTo>
                <a:lnTo>
                  <a:pt x="345918" y="468869"/>
                </a:lnTo>
                <a:lnTo>
                  <a:pt x="405554" y="481657"/>
                </a:lnTo>
                <a:lnTo>
                  <a:pt x="468784" y="493205"/>
                </a:lnTo>
                <a:lnTo>
                  <a:pt x="535352" y="503444"/>
                </a:lnTo>
                <a:lnTo>
                  <a:pt x="605004" y="512302"/>
                </a:lnTo>
                <a:lnTo>
                  <a:pt x="677485" y="519708"/>
                </a:lnTo>
                <a:lnTo>
                  <a:pt x="752539" y="525592"/>
                </a:lnTo>
                <a:lnTo>
                  <a:pt x="829914" y="529882"/>
                </a:lnTo>
                <a:lnTo>
                  <a:pt x="909352" y="532508"/>
                </a:lnTo>
                <a:lnTo>
                  <a:pt x="990599" y="533400"/>
                </a:lnTo>
                <a:lnTo>
                  <a:pt x="1071847" y="532508"/>
                </a:lnTo>
                <a:lnTo>
                  <a:pt x="1151285" y="529882"/>
                </a:lnTo>
                <a:lnTo>
                  <a:pt x="1228660" y="525592"/>
                </a:lnTo>
                <a:lnTo>
                  <a:pt x="1303714" y="519708"/>
                </a:lnTo>
                <a:lnTo>
                  <a:pt x="1376195" y="512302"/>
                </a:lnTo>
                <a:lnTo>
                  <a:pt x="1445847" y="503444"/>
                </a:lnTo>
                <a:lnTo>
                  <a:pt x="1512415" y="493205"/>
                </a:lnTo>
                <a:lnTo>
                  <a:pt x="1575645" y="481657"/>
                </a:lnTo>
                <a:lnTo>
                  <a:pt x="1635281" y="468869"/>
                </a:lnTo>
                <a:lnTo>
                  <a:pt x="1691068" y="454913"/>
                </a:lnTo>
                <a:lnTo>
                  <a:pt x="1742752" y="439861"/>
                </a:lnTo>
                <a:lnTo>
                  <a:pt x="1790078" y="423781"/>
                </a:lnTo>
                <a:lnTo>
                  <a:pt x="1832790" y="406746"/>
                </a:lnTo>
                <a:lnTo>
                  <a:pt x="1870635" y="388827"/>
                </a:lnTo>
                <a:lnTo>
                  <a:pt x="1930700" y="350617"/>
                </a:lnTo>
                <a:lnTo>
                  <a:pt x="1968235" y="309719"/>
                </a:lnTo>
                <a:lnTo>
                  <a:pt x="1981199" y="266700"/>
                </a:lnTo>
                <a:close/>
              </a:path>
            </a:pathLst>
          </a:custGeom>
          <a:ln w="9144">
            <a:solidFill>
              <a:srgbClr val="000000"/>
            </a:solidFill>
          </a:ln>
        </p:spPr>
        <p:txBody>
          <a:bodyPr wrap="square" lIns="0" tIns="0" rIns="0" bIns="0" rtlCol="0">
            <a:noAutofit/>
          </a:bodyPr>
          <a:lstStyle/>
          <a:p>
            <a:endParaRPr/>
          </a:p>
        </p:txBody>
      </p:sp>
      <p:sp>
        <p:nvSpPr>
          <p:cNvPr id="402" name="object 402"/>
          <p:cNvSpPr/>
          <p:nvPr/>
        </p:nvSpPr>
        <p:spPr>
          <a:xfrm>
            <a:off x="3465059" y="2045642"/>
            <a:ext cx="2932161" cy="3181190"/>
          </a:xfrm>
          <a:custGeom>
            <a:avLst/>
            <a:gdLst/>
            <a:ahLst/>
            <a:cxnLst/>
            <a:rect l="l" t="t" r="r" b="b"/>
            <a:pathLst>
              <a:path w="3428999" h="3505200">
                <a:moveTo>
                  <a:pt x="3428999" y="1752599"/>
                </a:moveTo>
                <a:lnTo>
                  <a:pt x="3423313" y="1608679"/>
                </a:lnTo>
                <a:lnTo>
                  <a:pt x="3406546" y="1467996"/>
                </a:lnTo>
                <a:lnTo>
                  <a:pt x="3379144" y="1330997"/>
                </a:lnTo>
                <a:lnTo>
                  <a:pt x="3341546" y="1198132"/>
                </a:lnTo>
                <a:lnTo>
                  <a:pt x="3294197" y="1069847"/>
                </a:lnTo>
                <a:lnTo>
                  <a:pt x="3237538" y="946592"/>
                </a:lnTo>
                <a:lnTo>
                  <a:pt x="3172011" y="828815"/>
                </a:lnTo>
                <a:lnTo>
                  <a:pt x="3098060" y="716962"/>
                </a:lnTo>
                <a:lnTo>
                  <a:pt x="3016126" y="611483"/>
                </a:lnTo>
                <a:lnTo>
                  <a:pt x="2926651" y="512825"/>
                </a:lnTo>
                <a:lnTo>
                  <a:pt x="2830078" y="421437"/>
                </a:lnTo>
                <a:lnTo>
                  <a:pt x="2726850" y="337767"/>
                </a:lnTo>
                <a:lnTo>
                  <a:pt x="2617408" y="262262"/>
                </a:lnTo>
                <a:lnTo>
                  <a:pt x="2502196" y="195370"/>
                </a:lnTo>
                <a:lnTo>
                  <a:pt x="2381654" y="137541"/>
                </a:lnTo>
                <a:lnTo>
                  <a:pt x="2256227" y="89221"/>
                </a:lnTo>
                <a:lnTo>
                  <a:pt x="2126355" y="50858"/>
                </a:lnTo>
                <a:lnTo>
                  <a:pt x="1992482" y="22902"/>
                </a:lnTo>
                <a:lnTo>
                  <a:pt x="1855049" y="5800"/>
                </a:lnTo>
                <a:lnTo>
                  <a:pt x="1714500" y="0"/>
                </a:lnTo>
                <a:lnTo>
                  <a:pt x="1573744" y="5800"/>
                </a:lnTo>
                <a:lnTo>
                  <a:pt x="1436147" y="22902"/>
                </a:lnTo>
                <a:lnTo>
                  <a:pt x="1302149" y="50858"/>
                </a:lnTo>
                <a:lnTo>
                  <a:pt x="1172187" y="89221"/>
                </a:lnTo>
                <a:lnTo>
                  <a:pt x="1046702" y="137541"/>
                </a:lnTo>
                <a:lnTo>
                  <a:pt x="926131" y="195370"/>
                </a:lnTo>
                <a:lnTo>
                  <a:pt x="810915" y="262262"/>
                </a:lnTo>
                <a:lnTo>
                  <a:pt x="701491" y="337767"/>
                </a:lnTo>
                <a:lnTo>
                  <a:pt x="598298" y="421437"/>
                </a:lnTo>
                <a:lnTo>
                  <a:pt x="501776" y="512825"/>
                </a:lnTo>
                <a:lnTo>
                  <a:pt x="412364" y="611483"/>
                </a:lnTo>
                <a:lnTo>
                  <a:pt x="330500" y="716962"/>
                </a:lnTo>
                <a:lnTo>
                  <a:pt x="256624" y="828815"/>
                </a:lnTo>
                <a:lnTo>
                  <a:pt x="191173" y="946592"/>
                </a:lnTo>
                <a:lnTo>
                  <a:pt x="134588" y="1069848"/>
                </a:lnTo>
                <a:lnTo>
                  <a:pt x="87306" y="1198132"/>
                </a:lnTo>
                <a:lnTo>
                  <a:pt x="49768" y="1330997"/>
                </a:lnTo>
                <a:lnTo>
                  <a:pt x="22411" y="1467996"/>
                </a:lnTo>
                <a:lnTo>
                  <a:pt x="5676" y="1608679"/>
                </a:lnTo>
                <a:lnTo>
                  <a:pt x="0" y="1752600"/>
                </a:lnTo>
                <a:lnTo>
                  <a:pt x="5676" y="1896314"/>
                </a:lnTo>
                <a:lnTo>
                  <a:pt x="22411" y="2036833"/>
                </a:lnTo>
                <a:lnTo>
                  <a:pt x="49768" y="2173706"/>
                </a:lnTo>
                <a:lnTo>
                  <a:pt x="87306" y="2306482"/>
                </a:lnTo>
                <a:lnTo>
                  <a:pt x="134588" y="2434709"/>
                </a:lnTo>
                <a:lnTo>
                  <a:pt x="191173" y="2557934"/>
                </a:lnTo>
                <a:lnTo>
                  <a:pt x="256624" y="2675708"/>
                </a:lnTo>
                <a:lnTo>
                  <a:pt x="330500" y="2787578"/>
                </a:lnTo>
                <a:lnTo>
                  <a:pt x="412364" y="2893093"/>
                </a:lnTo>
                <a:lnTo>
                  <a:pt x="501776" y="2991802"/>
                </a:lnTo>
                <a:lnTo>
                  <a:pt x="598298" y="3083252"/>
                </a:lnTo>
                <a:lnTo>
                  <a:pt x="701491" y="3166993"/>
                </a:lnTo>
                <a:lnTo>
                  <a:pt x="810915" y="3242573"/>
                </a:lnTo>
                <a:lnTo>
                  <a:pt x="926131" y="3309541"/>
                </a:lnTo>
                <a:lnTo>
                  <a:pt x="1046702" y="3367444"/>
                </a:lnTo>
                <a:lnTo>
                  <a:pt x="1172187" y="3415832"/>
                </a:lnTo>
                <a:lnTo>
                  <a:pt x="1302149" y="3454253"/>
                </a:lnTo>
                <a:lnTo>
                  <a:pt x="1436147" y="3482256"/>
                </a:lnTo>
                <a:lnTo>
                  <a:pt x="1573744" y="3499388"/>
                </a:lnTo>
                <a:lnTo>
                  <a:pt x="1714500" y="3505200"/>
                </a:lnTo>
                <a:lnTo>
                  <a:pt x="1855049" y="3499388"/>
                </a:lnTo>
                <a:lnTo>
                  <a:pt x="1992482" y="3482256"/>
                </a:lnTo>
                <a:lnTo>
                  <a:pt x="2126355" y="3454253"/>
                </a:lnTo>
                <a:lnTo>
                  <a:pt x="2256227" y="3415832"/>
                </a:lnTo>
                <a:lnTo>
                  <a:pt x="2381654" y="3367444"/>
                </a:lnTo>
                <a:lnTo>
                  <a:pt x="2502196" y="3309541"/>
                </a:lnTo>
                <a:lnTo>
                  <a:pt x="2617408" y="3242573"/>
                </a:lnTo>
                <a:lnTo>
                  <a:pt x="2726850" y="3166993"/>
                </a:lnTo>
                <a:lnTo>
                  <a:pt x="2830078" y="3083252"/>
                </a:lnTo>
                <a:lnTo>
                  <a:pt x="2926651" y="2991802"/>
                </a:lnTo>
                <a:lnTo>
                  <a:pt x="3016126" y="2893093"/>
                </a:lnTo>
                <a:lnTo>
                  <a:pt x="3098060" y="2787578"/>
                </a:lnTo>
                <a:lnTo>
                  <a:pt x="3172011" y="2675708"/>
                </a:lnTo>
                <a:lnTo>
                  <a:pt x="3237538" y="2557934"/>
                </a:lnTo>
                <a:lnTo>
                  <a:pt x="3294197" y="2434709"/>
                </a:lnTo>
                <a:lnTo>
                  <a:pt x="3341546" y="2306482"/>
                </a:lnTo>
                <a:lnTo>
                  <a:pt x="3379144" y="2173706"/>
                </a:lnTo>
                <a:lnTo>
                  <a:pt x="3406546" y="2036833"/>
                </a:lnTo>
                <a:lnTo>
                  <a:pt x="3423313" y="1896314"/>
                </a:lnTo>
                <a:lnTo>
                  <a:pt x="3428999" y="1752599"/>
                </a:lnTo>
                <a:close/>
              </a:path>
            </a:pathLst>
          </a:custGeom>
          <a:ln w="9144">
            <a:solidFill>
              <a:srgbClr val="000000"/>
            </a:solidFill>
          </a:ln>
        </p:spPr>
        <p:txBody>
          <a:bodyPr wrap="square" lIns="0" tIns="0" rIns="0" bIns="0" rtlCol="0">
            <a:noAutofit/>
          </a:bodyPr>
          <a:lstStyle/>
          <a:p>
            <a:endParaRPr/>
          </a:p>
        </p:txBody>
      </p:sp>
      <p:sp>
        <p:nvSpPr>
          <p:cNvPr id="403" name="object 403"/>
          <p:cNvSpPr/>
          <p:nvPr/>
        </p:nvSpPr>
        <p:spPr>
          <a:xfrm>
            <a:off x="3986333" y="2737206"/>
            <a:ext cx="1954773" cy="2074689"/>
          </a:xfrm>
          <a:custGeom>
            <a:avLst/>
            <a:gdLst/>
            <a:ahLst/>
            <a:cxnLst/>
            <a:rect l="l" t="t" r="r" b="b"/>
            <a:pathLst>
              <a:path w="2285999" h="2286000">
                <a:moveTo>
                  <a:pt x="0" y="0"/>
                </a:moveTo>
                <a:lnTo>
                  <a:pt x="0" y="2286000"/>
                </a:lnTo>
                <a:lnTo>
                  <a:pt x="2285999" y="2285999"/>
                </a:lnTo>
                <a:lnTo>
                  <a:pt x="2285999" y="0"/>
                </a:lnTo>
                <a:lnTo>
                  <a:pt x="0" y="0"/>
                </a:lnTo>
                <a:close/>
              </a:path>
            </a:pathLst>
          </a:custGeom>
          <a:ln w="9144">
            <a:solidFill>
              <a:srgbClr val="000000"/>
            </a:solidFill>
          </a:ln>
        </p:spPr>
        <p:txBody>
          <a:bodyPr wrap="square" lIns="0" tIns="0" rIns="0" bIns="0" rtlCol="0">
            <a:noAutofit/>
          </a:bodyPr>
          <a:lstStyle/>
          <a:p>
            <a:endParaRPr/>
          </a:p>
        </p:txBody>
      </p:sp>
      <p:sp>
        <p:nvSpPr>
          <p:cNvPr id="404" name="object 404"/>
          <p:cNvSpPr/>
          <p:nvPr/>
        </p:nvSpPr>
        <p:spPr>
          <a:xfrm>
            <a:off x="3986333" y="4120332"/>
            <a:ext cx="1954773" cy="0"/>
          </a:xfrm>
          <a:custGeom>
            <a:avLst/>
            <a:gdLst/>
            <a:ahLst/>
            <a:cxnLst/>
            <a:rect l="l" t="t" r="r" b="b"/>
            <a:pathLst>
              <a:path w="2285999">
                <a:moveTo>
                  <a:pt x="0" y="0"/>
                </a:moveTo>
                <a:lnTo>
                  <a:pt x="2285999" y="0"/>
                </a:lnTo>
              </a:path>
            </a:pathLst>
          </a:custGeom>
          <a:ln w="9144">
            <a:solidFill>
              <a:srgbClr val="000000"/>
            </a:solidFill>
          </a:ln>
        </p:spPr>
        <p:txBody>
          <a:bodyPr wrap="square" lIns="0" tIns="0" rIns="0" bIns="0" rtlCol="0">
            <a:noAutofit/>
          </a:bodyPr>
          <a:lstStyle/>
          <a:p>
            <a:endParaRPr/>
          </a:p>
        </p:txBody>
      </p:sp>
      <p:sp>
        <p:nvSpPr>
          <p:cNvPr id="405" name="object 405"/>
          <p:cNvSpPr/>
          <p:nvPr/>
        </p:nvSpPr>
        <p:spPr>
          <a:xfrm>
            <a:off x="3986333" y="4327801"/>
            <a:ext cx="1954773" cy="0"/>
          </a:xfrm>
          <a:custGeom>
            <a:avLst/>
            <a:gdLst/>
            <a:ahLst/>
            <a:cxnLst/>
            <a:rect l="l" t="t" r="r" b="b"/>
            <a:pathLst>
              <a:path w="2285999">
                <a:moveTo>
                  <a:pt x="0" y="0"/>
                </a:moveTo>
                <a:lnTo>
                  <a:pt x="2285999" y="0"/>
                </a:lnTo>
              </a:path>
            </a:pathLst>
          </a:custGeom>
          <a:ln w="9144">
            <a:solidFill>
              <a:srgbClr val="000000"/>
            </a:solidFill>
          </a:ln>
        </p:spPr>
        <p:txBody>
          <a:bodyPr wrap="square" lIns="0" tIns="0" rIns="0" bIns="0" rtlCol="0">
            <a:noAutofit/>
          </a:bodyPr>
          <a:lstStyle/>
          <a:p>
            <a:endParaRPr/>
          </a:p>
        </p:txBody>
      </p:sp>
      <p:sp>
        <p:nvSpPr>
          <p:cNvPr id="406" name="object 406"/>
          <p:cNvSpPr/>
          <p:nvPr/>
        </p:nvSpPr>
        <p:spPr>
          <a:xfrm>
            <a:off x="5958048" y="2460580"/>
            <a:ext cx="895286" cy="0"/>
          </a:xfrm>
          <a:custGeom>
            <a:avLst/>
            <a:gdLst/>
            <a:ahLst/>
            <a:cxnLst/>
            <a:rect l="l" t="t" r="r" b="b"/>
            <a:pathLst>
              <a:path w="1046987">
                <a:moveTo>
                  <a:pt x="1046987" y="0"/>
                </a:moveTo>
                <a:lnTo>
                  <a:pt x="0" y="0"/>
                </a:lnTo>
              </a:path>
            </a:pathLst>
          </a:custGeom>
          <a:ln w="9144">
            <a:solidFill>
              <a:srgbClr val="000000"/>
            </a:solidFill>
          </a:ln>
        </p:spPr>
        <p:txBody>
          <a:bodyPr wrap="square" lIns="0" tIns="0" rIns="0" bIns="0" rtlCol="0">
            <a:noAutofit/>
          </a:bodyPr>
          <a:lstStyle/>
          <a:p>
            <a:endParaRPr/>
          </a:p>
        </p:txBody>
      </p:sp>
      <p:sp>
        <p:nvSpPr>
          <p:cNvPr id="407" name="object 407"/>
          <p:cNvSpPr/>
          <p:nvPr/>
        </p:nvSpPr>
        <p:spPr>
          <a:xfrm>
            <a:off x="5875947" y="2416321"/>
            <a:ext cx="86010" cy="89903"/>
          </a:xfrm>
          <a:custGeom>
            <a:avLst/>
            <a:gdLst/>
            <a:ahLst/>
            <a:cxnLst/>
            <a:rect l="l" t="t" r="r" b="b"/>
            <a:pathLst>
              <a:path w="100584" h="99060">
                <a:moveTo>
                  <a:pt x="100584" y="0"/>
                </a:moveTo>
                <a:lnTo>
                  <a:pt x="0" y="48767"/>
                </a:lnTo>
                <a:lnTo>
                  <a:pt x="100584" y="99059"/>
                </a:lnTo>
                <a:lnTo>
                  <a:pt x="100584" y="0"/>
                </a:lnTo>
                <a:close/>
              </a:path>
            </a:pathLst>
          </a:custGeom>
          <a:solidFill>
            <a:srgbClr val="000000"/>
          </a:solidFill>
        </p:spPr>
        <p:txBody>
          <a:bodyPr wrap="square" lIns="0" tIns="0" rIns="0" bIns="0" rtlCol="0">
            <a:noAutofit/>
          </a:bodyPr>
          <a:lstStyle/>
          <a:p>
            <a:endParaRPr/>
          </a:p>
        </p:txBody>
      </p:sp>
      <p:sp>
        <p:nvSpPr>
          <p:cNvPr id="408" name="object 408"/>
          <p:cNvSpPr/>
          <p:nvPr/>
        </p:nvSpPr>
        <p:spPr>
          <a:xfrm>
            <a:off x="6023207" y="2944674"/>
            <a:ext cx="830127" cy="0"/>
          </a:xfrm>
          <a:custGeom>
            <a:avLst/>
            <a:gdLst/>
            <a:ahLst/>
            <a:cxnLst/>
            <a:rect l="l" t="t" r="r" b="b"/>
            <a:pathLst>
              <a:path w="970787">
                <a:moveTo>
                  <a:pt x="970787" y="0"/>
                </a:moveTo>
                <a:lnTo>
                  <a:pt x="0" y="0"/>
                </a:lnTo>
              </a:path>
            </a:pathLst>
          </a:custGeom>
          <a:ln w="9144">
            <a:solidFill>
              <a:srgbClr val="000000"/>
            </a:solidFill>
          </a:ln>
        </p:spPr>
        <p:txBody>
          <a:bodyPr wrap="square" lIns="0" tIns="0" rIns="0" bIns="0" rtlCol="0">
            <a:noAutofit/>
          </a:bodyPr>
          <a:lstStyle/>
          <a:p>
            <a:endParaRPr/>
          </a:p>
        </p:txBody>
      </p:sp>
      <p:sp>
        <p:nvSpPr>
          <p:cNvPr id="409" name="object 409"/>
          <p:cNvSpPr/>
          <p:nvPr/>
        </p:nvSpPr>
        <p:spPr>
          <a:xfrm>
            <a:off x="5941107" y="2900416"/>
            <a:ext cx="86010" cy="89902"/>
          </a:xfrm>
          <a:custGeom>
            <a:avLst/>
            <a:gdLst/>
            <a:ahLst/>
            <a:cxnLst/>
            <a:rect l="l" t="t" r="r" b="b"/>
            <a:pathLst>
              <a:path w="100584" h="99059">
                <a:moveTo>
                  <a:pt x="100584" y="0"/>
                </a:moveTo>
                <a:lnTo>
                  <a:pt x="0" y="48767"/>
                </a:lnTo>
                <a:lnTo>
                  <a:pt x="100584" y="99059"/>
                </a:lnTo>
                <a:lnTo>
                  <a:pt x="100584" y="0"/>
                </a:lnTo>
                <a:close/>
              </a:path>
            </a:pathLst>
          </a:custGeom>
          <a:solidFill>
            <a:srgbClr val="000000"/>
          </a:solidFill>
        </p:spPr>
        <p:txBody>
          <a:bodyPr wrap="square" lIns="0" tIns="0" rIns="0" bIns="0" rtlCol="0">
            <a:noAutofit/>
          </a:bodyPr>
          <a:lstStyle/>
          <a:p>
            <a:endParaRPr/>
          </a:p>
        </p:txBody>
      </p:sp>
      <p:sp>
        <p:nvSpPr>
          <p:cNvPr id="410" name="object 410"/>
          <p:cNvSpPr/>
          <p:nvPr/>
        </p:nvSpPr>
        <p:spPr>
          <a:xfrm>
            <a:off x="4116650" y="3152145"/>
            <a:ext cx="390955" cy="345781"/>
          </a:xfrm>
          <a:custGeom>
            <a:avLst/>
            <a:gdLst/>
            <a:ahLst/>
            <a:cxnLst/>
            <a:rect l="l" t="t" r="r" b="b"/>
            <a:pathLst>
              <a:path w="457200" h="380999">
                <a:moveTo>
                  <a:pt x="457200" y="190499"/>
                </a:moveTo>
                <a:lnTo>
                  <a:pt x="456433" y="174883"/>
                </a:lnTo>
                <a:lnTo>
                  <a:pt x="454173" y="159613"/>
                </a:lnTo>
                <a:lnTo>
                  <a:pt x="450482" y="144738"/>
                </a:lnTo>
                <a:lnTo>
                  <a:pt x="445422" y="130308"/>
                </a:lnTo>
                <a:lnTo>
                  <a:pt x="439054" y="116371"/>
                </a:lnTo>
                <a:lnTo>
                  <a:pt x="431441" y="102978"/>
                </a:lnTo>
                <a:lnTo>
                  <a:pt x="422643" y="90176"/>
                </a:lnTo>
                <a:lnTo>
                  <a:pt x="412723" y="78016"/>
                </a:lnTo>
                <a:lnTo>
                  <a:pt x="401742" y="66546"/>
                </a:lnTo>
                <a:lnTo>
                  <a:pt x="389762" y="55816"/>
                </a:lnTo>
                <a:lnTo>
                  <a:pt x="376845" y="45874"/>
                </a:lnTo>
                <a:lnTo>
                  <a:pt x="363053" y="36771"/>
                </a:lnTo>
                <a:lnTo>
                  <a:pt x="348446" y="28554"/>
                </a:lnTo>
                <a:lnTo>
                  <a:pt x="333088" y="21273"/>
                </a:lnTo>
                <a:lnTo>
                  <a:pt x="317039" y="14978"/>
                </a:lnTo>
                <a:lnTo>
                  <a:pt x="300362" y="9717"/>
                </a:lnTo>
                <a:lnTo>
                  <a:pt x="283117" y="5539"/>
                </a:lnTo>
                <a:lnTo>
                  <a:pt x="265368" y="2494"/>
                </a:lnTo>
                <a:lnTo>
                  <a:pt x="247174" y="631"/>
                </a:lnTo>
                <a:lnTo>
                  <a:pt x="228600" y="0"/>
                </a:lnTo>
                <a:lnTo>
                  <a:pt x="209818" y="631"/>
                </a:lnTo>
                <a:lnTo>
                  <a:pt x="191461" y="2494"/>
                </a:lnTo>
                <a:lnTo>
                  <a:pt x="173586" y="5539"/>
                </a:lnTo>
                <a:lnTo>
                  <a:pt x="156252" y="9717"/>
                </a:lnTo>
                <a:lnTo>
                  <a:pt x="139517" y="14978"/>
                </a:lnTo>
                <a:lnTo>
                  <a:pt x="123439" y="21273"/>
                </a:lnTo>
                <a:lnTo>
                  <a:pt x="108076" y="28554"/>
                </a:lnTo>
                <a:lnTo>
                  <a:pt x="93488" y="36771"/>
                </a:lnTo>
                <a:lnTo>
                  <a:pt x="79731" y="45874"/>
                </a:lnTo>
                <a:lnTo>
                  <a:pt x="66865" y="55816"/>
                </a:lnTo>
                <a:lnTo>
                  <a:pt x="54948" y="66546"/>
                </a:lnTo>
                <a:lnTo>
                  <a:pt x="44037" y="78016"/>
                </a:lnTo>
                <a:lnTo>
                  <a:pt x="34192" y="90176"/>
                </a:lnTo>
                <a:lnTo>
                  <a:pt x="25470" y="102978"/>
                </a:lnTo>
                <a:lnTo>
                  <a:pt x="17930" y="116371"/>
                </a:lnTo>
                <a:lnTo>
                  <a:pt x="11631" y="130308"/>
                </a:lnTo>
                <a:lnTo>
                  <a:pt x="6629" y="144738"/>
                </a:lnTo>
                <a:lnTo>
                  <a:pt x="2985" y="159613"/>
                </a:lnTo>
                <a:lnTo>
                  <a:pt x="756" y="174883"/>
                </a:lnTo>
                <a:lnTo>
                  <a:pt x="0" y="190499"/>
                </a:lnTo>
                <a:lnTo>
                  <a:pt x="756" y="206116"/>
                </a:lnTo>
                <a:lnTo>
                  <a:pt x="2985" y="221386"/>
                </a:lnTo>
                <a:lnTo>
                  <a:pt x="6629" y="236261"/>
                </a:lnTo>
                <a:lnTo>
                  <a:pt x="11631" y="250691"/>
                </a:lnTo>
                <a:lnTo>
                  <a:pt x="17930" y="264628"/>
                </a:lnTo>
                <a:lnTo>
                  <a:pt x="25470" y="278021"/>
                </a:lnTo>
                <a:lnTo>
                  <a:pt x="34192" y="290823"/>
                </a:lnTo>
                <a:lnTo>
                  <a:pt x="44037" y="302983"/>
                </a:lnTo>
                <a:lnTo>
                  <a:pt x="54948" y="314453"/>
                </a:lnTo>
                <a:lnTo>
                  <a:pt x="66865" y="325183"/>
                </a:lnTo>
                <a:lnTo>
                  <a:pt x="79731" y="335125"/>
                </a:lnTo>
                <a:lnTo>
                  <a:pt x="93488" y="344228"/>
                </a:lnTo>
                <a:lnTo>
                  <a:pt x="108076" y="352445"/>
                </a:lnTo>
                <a:lnTo>
                  <a:pt x="123439" y="359726"/>
                </a:lnTo>
                <a:lnTo>
                  <a:pt x="139517" y="366021"/>
                </a:lnTo>
                <a:lnTo>
                  <a:pt x="156252" y="371282"/>
                </a:lnTo>
                <a:lnTo>
                  <a:pt x="173586" y="375460"/>
                </a:lnTo>
                <a:lnTo>
                  <a:pt x="191461" y="378505"/>
                </a:lnTo>
                <a:lnTo>
                  <a:pt x="209818" y="380368"/>
                </a:lnTo>
                <a:lnTo>
                  <a:pt x="228600" y="380999"/>
                </a:lnTo>
                <a:lnTo>
                  <a:pt x="247174" y="380368"/>
                </a:lnTo>
                <a:lnTo>
                  <a:pt x="265368" y="378505"/>
                </a:lnTo>
                <a:lnTo>
                  <a:pt x="283117" y="375460"/>
                </a:lnTo>
                <a:lnTo>
                  <a:pt x="300362" y="371282"/>
                </a:lnTo>
                <a:lnTo>
                  <a:pt x="317039" y="366021"/>
                </a:lnTo>
                <a:lnTo>
                  <a:pt x="333088" y="359726"/>
                </a:lnTo>
                <a:lnTo>
                  <a:pt x="348446" y="352445"/>
                </a:lnTo>
                <a:lnTo>
                  <a:pt x="363053" y="344228"/>
                </a:lnTo>
                <a:lnTo>
                  <a:pt x="376845" y="335125"/>
                </a:lnTo>
                <a:lnTo>
                  <a:pt x="389762" y="325183"/>
                </a:lnTo>
                <a:lnTo>
                  <a:pt x="401742" y="314453"/>
                </a:lnTo>
                <a:lnTo>
                  <a:pt x="412723" y="302983"/>
                </a:lnTo>
                <a:lnTo>
                  <a:pt x="422643" y="290823"/>
                </a:lnTo>
                <a:lnTo>
                  <a:pt x="431441" y="278021"/>
                </a:lnTo>
                <a:lnTo>
                  <a:pt x="439054" y="264628"/>
                </a:lnTo>
                <a:lnTo>
                  <a:pt x="445422" y="250691"/>
                </a:lnTo>
                <a:lnTo>
                  <a:pt x="450482" y="236261"/>
                </a:lnTo>
                <a:lnTo>
                  <a:pt x="454173" y="221386"/>
                </a:lnTo>
                <a:lnTo>
                  <a:pt x="456433" y="206116"/>
                </a:lnTo>
                <a:lnTo>
                  <a:pt x="457200" y="190499"/>
                </a:lnTo>
                <a:close/>
              </a:path>
            </a:pathLst>
          </a:custGeom>
          <a:ln w="9144">
            <a:solidFill>
              <a:srgbClr val="000000"/>
            </a:solidFill>
          </a:ln>
        </p:spPr>
        <p:txBody>
          <a:bodyPr wrap="square" lIns="0" tIns="0" rIns="0" bIns="0" rtlCol="0">
            <a:noAutofit/>
          </a:bodyPr>
          <a:lstStyle/>
          <a:p>
            <a:endParaRPr/>
          </a:p>
        </p:txBody>
      </p:sp>
      <p:sp>
        <p:nvSpPr>
          <p:cNvPr id="411" name="object 411"/>
          <p:cNvSpPr/>
          <p:nvPr/>
        </p:nvSpPr>
        <p:spPr>
          <a:xfrm>
            <a:off x="5094038" y="3152144"/>
            <a:ext cx="651591" cy="345781"/>
          </a:xfrm>
          <a:custGeom>
            <a:avLst/>
            <a:gdLst/>
            <a:ahLst/>
            <a:cxnLst/>
            <a:rect l="l" t="t" r="r" b="b"/>
            <a:pathLst>
              <a:path w="761999" h="380999">
                <a:moveTo>
                  <a:pt x="761999" y="190499"/>
                </a:moveTo>
                <a:lnTo>
                  <a:pt x="757010" y="159613"/>
                </a:lnTo>
                <a:lnTo>
                  <a:pt x="742565" y="130308"/>
                </a:lnTo>
                <a:lnTo>
                  <a:pt x="719452" y="102978"/>
                </a:lnTo>
                <a:lnTo>
                  <a:pt x="688457" y="78016"/>
                </a:lnTo>
                <a:lnTo>
                  <a:pt x="650366" y="55816"/>
                </a:lnTo>
                <a:lnTo>
                  <a:pt x="605966" y="36771"/>
                </a:lnTo>
                <a:lnTo>
                  <a:pt x="581646" y="28554"/>
                </a:lnTo>
                <a:lnTo>
                  <a:pt x="556043" y="21273"/>
                </a:lnTo>
                <a:lnTo>
                  <a:pt x="529256" y="14978"/>
                </a:lnTo>
                <a:lnTo>
                  <a:pt x="501383" y="9717"/>
                </a:lnTo>
                <a:lnTo>
                  <a:pt x="472523" y="5539"/>
                </a:lnTo>
                <a:lnTo>
                  <a:pt x="442773" y="2494"/>
                </a:lnTo>
                <a:lnTo>
                  <a:pt x="412233" y="631"/>
                </a:lnTo>
                <a:lnTo>
                  <a:pt x="381000" y="0"/>
                </a:lnTo>
                <a:lnTo>
                  <a:pt x="349560" y="631"/>
                </a:lnTo>
                <a:lnTo>
                  <a:pt x="318855" y="2494"/>
                </a:lnTo>
                <a:lnTo>
                  <a:pt x="288981" y="5539"/>
                </a:lnTo>
                <a:lnTo>
                  <a:pt x="260030" y="9717"/>
                </a:lnTo>
                <a:lnTo>
                  <a:pt x="232100" y="14978"/>
                </a:lnTo>
                <a:lnTo>
                  <a:pt x="205284" y="21273"/>
                </a:lnTo>
                <a:lnTo>
                  <a:pt x="179677" y="28554"/>
                </a:lnTo>
                <a:lnTo>
                  <a:pt x="155374" y="36771"/>
                </a:lnTo>
                <a:lnTo>
                  <a:pt x="111061" y="55816"/>
                </a:lnTo>
                <a:lnTo>
                  <a:pt x="73103" y="78016"/>
                </a:lnTo>
                <a:lnTo>
                  <a:pt x="42258" y="102978"/>
                </a:lnTo>
                <a:lnTo>
                  <a:pt x="19287" y="130308"/>
                </a:lnTo>
                <a:lnTo>
                  <a:pt x="4948" y="159613"/>
                </a:lnTo>
                <a:lnTo>
                  <a:pt x="0" y="190499"/>
                </a:lnTo>
                <a:lnTo>
                  <a:pt x="1252" y="206116"/>
                </a:lnTo>
                <a:lnTo>
                  <a:pt x="10991" y="236261"/>
                </a:lnTo>
                <a:lnTo>
                  <a:pt x="29741" y="264628"/>
                </a:lnTo>
                <a:lnTo>
                  <a:pt x="56744" y="290823"/>
                </a:lnTo>
                <a:lnTo>
                  <a:pt x="91240" y="314453"/>
                </a:lnTo>
                <a:lnTo>
                  <a:pt x="132471" y="335125"/>
                </a:lnTo>
                <a:lnTo>
                  <a:pt x="179677" y="352445"/>
                </a:lnTo>
                <a:lnTo>
                  <a:pt x="205284" y="359726"/>
                </a:lnTo>
                <a:lnTo>
                  <a:pt x="232100" y="366021"/>
                </a:lnTo>
                <a:lnTo>
                  <a:pt x="260030" y="371282"/>
                </a:lnTo>
                <a:lnTo>
                  <a:pt x="288981" y="375460"/>
                </a:lnTo>
                <a:lnTo>
                  <a:pt x="318855" y="378505"/>
                </a:lnTo>
                <a:lnTo>
                  <a:pt x="349560" y="380368"/>
                </a:lnTo>
                <a:lnTo>
                  <a:pt x="381000" y="380999"/>
                </a:lnTo>
                <a:lnTo>
                  <a:pt x="412233" y="380368"/>
                </a:lnTo>
                <a:lnTo>
                  <a:pt x="442773" y="378505"/>
                </a:lnTo>
                <a:lnTo>
                  <a:pt x="472523" y="375460"/>
                </a:lnTo>
                <a:lnTo>
                  <a:pt x="501383" y="371282"/>
                </a:lnTo>
                <a:lnTo>
                  <a:pt x="529256" y="366021"/>
                </a:lnTo>
                <a:lnTo>
                  <a:pt x="556043" y="359726"/>
                </a:lnTo>
                <a:lnTo>
                  <a:pt x="581646" y="352445"/>
                </a:lnTo>
                <a:lnTo>
                  <a:pt x="605966" y="344228"/>
                </a:lnTo>
                <a:lnTo>
                  <a:pt x="650366" y="325183"/>
                </a:lnTo>
                <a:lnTo>
                  <a:pt x="688457" y="302983"/>
                </a:lnTo>
                <a:lnTo>
                  <a:pt x="719452" y="278021"/>
                </a:lnTo>
                <a:lnTo>
                  <a:pt x="742565" y="250691"/>
                </a:lnTo>
                <a:lnTo>
                  <a:pt x="757010" y="221386"/>
                </a:lnTo>
                <a:lnTo>
                  <a:pt x="761999" y="190499"/>
                </a:lnTo>
                <a:close/>
              </a:path>
            </a:pathLst>
          </a:custGeom>
          <a:ln w="9144">
            <a:solidFill>
              <a:srgbClr val="000000"/>
            </a:solidFill>
          </a:ln>
        </p:spPr>
        <p:txBody>
          <a:bodyPr wrap="square" lIns="0" tIns="0" rIns="0" bIns="0" rtlCol="0">
            <a:noAutofit/>
          </a:bodyPr>
          <a:lstStyle/>
          <a:p>
            <a:endParaRPr/>
          </a:p>
        </p:txBody>
      </p:sp>
      <p:sp>
        <p:nvSpPr>
          <p:cNvPr id="412" name="object 412"/>
          <p:cNvSpPr/>
          <p:nvPr/>
        </p:nvSpPr>
        <p:spPr>
          <a:xfrm>
            <a:off x="5826427" y="3307054"/>
            <a:ext cx="961748" cy="190870"/>
          </a:xfrm>
          <a:custGeom>
            <a:avLst/>
            <a:gdLst/>
            <a:ahLst/>
            <a:cxnLst/>
            <a:rect l="l" t="t" r="r" b="b"/>
            <a:pathLst>
              <a:path w="1124711" h="210311">
                <a:moveTo>
                  <a:pt x="1124711" y="210311"/>
                </a:moveTo>
                <a:lnTo>
                  <a:pt x="0" y="0"/>
                </a:lnTo>
              </a:path>
            </a:pathLst>
          </a:custGeom>
          <a:ln w="9144">
            <a:solidFill>
              <a:srgbClr val="000000"/>
            </a:solidFill>
          </a:ln>
        </p:spPr>
        <p:txBody>
          <a:bodyPr wrap="square" lIns="0" tIns="0" rIns="0" bIns="0" rtlCol="0">
            <a:noAutofit/>
          </a:bodyPr>
          <a:lstStyle/>
          <a:p>
            <a:endParaRPr/>
          </a:p>
        </p:txBody>
      </p:sp>
      <p:sp>
        <p:nvSpPr>
          <p:cNvPr id="413" name="object 413"/>
          <p:cNvSpPr/>
          <p:nvPr/>
        </p:nvSpPr>
        <p:spPr>
          <a:xfrm>
            <a:off x="5745629" y="3262794"/>
            <a:ext cx="92526" cy="89903"/>
          </a:xfrm>
          <a:custGeom>
            <a:avLst/>
            <a:gdLst/>
            <a:ahLst/>
            <a:cxnLst/>
            <a:rect l="l" t="t" r="r" b="b"/>
            <a:pathLst>
              <a:path w="108204" h="99060">
                <a:moveTo>
                  <a:pt x="108204" y="0"/>
                </a:moveTo>
                <a:lnTo>
                  <a:pt x="0" y="30479"/>
                </a:lnTo>
                <a:lnTo>
                  <a:pt x="89916" y="99060"/>
                </a:lnTo>
                <a:lnTo>
                  <a:pt x="108204" y="0"/>
                </a:lnTo>
                <a:close/>
              </a:path>
            </a:pathLst>
          </a:custGeom>
          <a:solidFill>
            <a:srgbClr val="000000"/>
          </a:solidFill>
        </p:spPr>
        <p:txBody>
          <a:bodyPr wrap="square" lIns="0" tIns="0" rIns="0" bIns="0" rtlCol="0">
            <a:noAutofit/>
          </a:bodyPr>
          <a:lstStyle/>
          <a:p>
            <a:endParaRPr/>
          </a:p>
        </p:txBody>
      </p:sp>
      <p:sp>
        <p:nvSpPr>
          <p:cNvPr id="414" name="object 414"/>
          <p:cNvSpPr/>
          <p:nvPr/>
        </p:nvSpPr>
        <p:spPr>
          <a:xfrm>
            <a:off x="4654865" y="3434302"/>
            <a:ext cx="2133310" cy="132779"/>
          </a:xfrm>
          <a:custGeom>
            <a:avLst/>
            <a:gdLst/>
            <a:ahLst/>
            <a:cxnLst/>
            <a:rect l="l" t="t" r="r" b="b"/>
            <a:pathLst>
              <a:path w="2494787" h="146303">
                <a:moveTo>
                  <a:pt x="2494787" y="146303"/>
                </a:moveTo>
                <a:lnTo>
                  <a:pt x="0" y="0"/>
                </a:lnTo>
              </a:path>
            </a:pathLst>
          </a:custGeom>
          <a:ln w="9144">
            <a:solidFill>
              <a:srgbClr val="000000"/>
            </a:solidFill>
          </a:ln>
        </p:spPr>
        <p:txBody>
          <a:bodyPr wrap="square" lIns="0" tIns="0" rIns="0" bIns="0" rtlCol="0">
            <a:noAutofit/>
          </a:bodyPr>
          <a:lstStyle/>
          <a:p>
            <a:endParaRPr/>
          </a:p>
        </p:txBody>
      </p:sp>
      <p:sp>
        <p:nvSpPr>
          <p:cNvPr id="415" name="object 415"/>
          <p:cNvSpPr/>
          <p:nvPr/>
        </p:nvSpPr>
        <p:spPr>
          <a:xfrm>
            <a:off x="4572765" y="3390042"/>
            <a:ext cx="88616" cy="89903"/>
          </a:xfrm>
          <a:custGeom>
            <a:avLst/>
            <a:gdLst/>
            <a:ahLst/>
            <a:cxnLst/>
            <a:rect l="l" t="t" r="r" b="b"/>
            <a:pathLst>
              <a:path w="103631" h="99060">
                <a:moveTo>
                  <a:pt x="103631" y="0"/>
                </a:moveTo>
                <a:lnTo>
                  <a:pt x="0" y="42671"/>
                </a:lnTo>
                <a:lnTo>
                  <a:pt x="97536" y="99060"/>
                </a:lnTo>
                <a:lnTo>
                  <a:pt x="103631" y="0"/>
                </a:lnTo>
                <a:close/>
              </a:path>
            </a:pathLst>
          </a:custGeom>
          <a:solidFill>
            <a:srgbClr val="000000"/>
          </a:solidFill>
        </p:spPr>
        <p:txBody>
          <a:bodyPr wrap="square" lIns="0" tIns="0" rIns="0" bIns="0" rtlCol="0">
            <a:noAutofit/>
          </a:bodyPr>
          <a:lstStyle/>
          <a:p>
            <a:endParaRPr/>
          </a:p>
        </p:txBody>
      </p:sp>
      <p:sp>
        <p:nvSpPr>
          <p:cNvPr id="416" name="object 416"/>
          <p:cNvSpPr/>
          <p:nvPr/>
        </p:nvSpPr>
        <p:spPr>
          <a:xfrm>
            <a:off x="1901239" y="2253111"/>
            <a:ext cx="2198470" cy="0"/>
          </a:xfrm>
          <a:custGeom>
            <a:avLst/>
            <a:gdLst/>
            <a:ahLst/>
            <a:cxnLst/>
            <a:rect l="l" t="t" r="r" b="b"/>
            <a:pathLst>
              <a:path w="2570988">
                <a:moveTo>
                  <a:pt x="0" y="0"/>
                </a:moveTo>
                <a:lnTo>
                  <a:pt x="2570988" y="0"/>
                </a:lnTo>
              </a:path>
            </a:pathLst>
          </a:custGeom>
          <a:ln w="9144">
            <a:solidFill>
              <a:srgbClr val="000000"/>
            </a:solidFill>
          </a:ln>
        </p:spPr>
        <p:txBody>
          <a:bodyPr wrap="square" lIns="0" tIns="0" rIns="0" bIns="0" rtlCol="0">
            <a:noAutofit/>
          </a:bodyPr>
          <a:lstStyle/>
          <a:p>
            <a:endParaRPr/>
          </a:p>
        </p:txBody>
      </p:sp>
      <p:sp>
        <p:nvSpPr>
          <p:cNvPr id="417" name="object 417"/>
          <p:cNvSpPr/>
          <p:nvPr/>
        </p:nvSpPr>
        <p:spPr>
          <a:xfrm>
            <a:off x="4097103" y="2208852"/>
            <a:ext cx="84707" cy="89903"/>
          </a:xfrm>
          <a:custGeom>
            <a:avLst/>
            <a:gdLst/>
            <a:ahLst/>
            <a:cxnLst/>
            <a:rect l="l" t="t" r="r" b="b"/>
            <a:pathLst>
              <a:path w="99060" h="99060">
                <a:moveTo>
                  <a:pt x="0" y="99059"/>
                </a:moveTo>
                <a:lnTo>
                  <a:pt x="99060" y="48767"/>
                </a:lnTo>
                <a:lnTo>
                  <a:pt x="0" y="0"/>
                </a:lnTo>
                <a:lnTo>
                  <a:pt x="0" y="99059"/>
                </a:lnTo>
                <a:close/>
              </a:path>
            </a:pathLst>
          </a:custGeom>
          <a:solidFill>
            <a:srgbClr val="000000"/>
          </a:solidFill>
        </p:spPr>
        <p:txBody>
          <a:bodyPr wrap="square" lIns="0" tIns="0" rIns="0" bIns="0" rtlCol="0">
            <a:noAutofit/>
          </a:bodyPr>
          <a:lstStyle/>
          <a:p>
            <a:endParaRPr/>
          </a:p>
        </p:txBody>
      </p:sp>
      <p:sp>
        <p:nvSpPr>
          <p:cNvPr id="418" name="object 418"/>
          <p:cNvSpPr/>
          <p:nvPr/>
        </p:nvSpPr>
        <p:spPr>
          <a:xfrm>
            <a:off x="4246969" y="3567081"/>
            <a:ext cx="1498659" cy="414938"/>
          </a:xfrm>
          <a:custGeom>
            <a:avLst/>
            <a:gdLst/>
            <a:ahLst/>
            <a:cxnLst/>
            <a:rect l="l" t="t" r="r" b="b"/>
            <a:pathLst>
              <a:path w="1752599" h="457200">
                <a:moveTo>
                  <a:pt x="1752599" y="228599"/>
                </a:moveTo>
                <a:lnTo>
                  <a:pt x="1741107" y="191461"/>
                </a:lnTo>
                <a:lnTo>
                  <a:pt x="1707843" y="156252"/>
                </a:lnTo>
                <a:lnTo>
                  <a:pt x="1654626" y="123439"/>
                </a:lnTo>
                <a:lnTo>
                  <a:pt x="1583277" y="93488"/>
                </a:lnTo>
                <a:lnTo>
                  <a:pt x="1541371" y="79731"/>
                </a:lnTo>
                <a:lnTo>
                  <a:pt x="1495615" y="66865"/>
                </a:lnTo>
                <a:lnTo>
                  <a:pt x="1446235" y="54948"/>
                </a:lnTo>
                <a:lnTo>
                  <a:pt x="1393460" y="44037"/>
                </a:lnTo>
                <a:lnTo>
                  <a:pt x="1337516" y="34192"/>
                </a:lnTo>
                <a:lnTo>
                  <a:pt x="1278631" y="25470"/>
                </a:lnTo>
                <a:lnTo>
                  <a:pt x="1217033" y="17930"/>
                </a:lnTo>
                <a:lnTo>
                  <a:pt x="1152948" y="11631"/>
                </a:lnTo>
                <a:lnTo>
                  <a:pt x="1086605" y="6629"/>
                </a:lnTo>
                <a:lnTo>
                  <a:pt x="1018231" y="2985"/>
                </a:lnTo>
                <a:lnTo>
                  <a:pt x="948053" y="756"/>
                </a:lnTo>
                <a:lnTo>
                  <a:pt x="876300" y="0"/>
                </a:lnTo>
                <a:lnTo>
                  <a:pt x="804339" y="756"/>
                </a:lnTo>
                <a:lnTo>
                  <a:pt x="733998" y="2985"/>
                </a:lnTo>
                <a:lnTo>
                  <a:pt x="665498" y="6629"/>
                </a:lnTo>
                <a:lnTo>
                  <a:pt x="599066" y="11631"/>
                </a:lnTo>
                <a:lnTo>
                  <a:pt x="534924" y="17930"/>
                </a:lnTo>
                <a:lnTo>
                  <a:pt x="473296" y="25470"/>
                </a:lnTo>
                <a:lnTo>
                  <a:pt x="414407" y="34192"/>
                </a:lnTo>
                <a:lnTo>
                  <a:pt x="358481" y="44037"/>
                </a:lnTo>
                <a:lnTo>
                  <a:pt x="305741" y="54948"/>
                </a:lnTo>
                <a:lnTo>
                  <a:pt x="256412" y="66865"/>
                </a:lnTo>
                <a:lnTo>
                  <a:pt x="210718" y="79731"/>
                </a:lnTo>
                <a:lnTo>
                  <a:pt x="168883" y="93488"/>
                </a:lnTo>
                <a:lnTo>
                  <a:pt x="131131" y="108076"/>
                </a:lnTo>
                <a:lnTo>
                  <a:pt x="68770" y="139517"/>
                </a:lnTo>
                <a:lnTo>
                  <a:pt x="25429" y="173586"/>
                </a:lnTo>
                <a:lnTo>
                  <a:pt x="2900" y="209818"/>
                </a:lnTo>
                <a:lnTo>
                  <a:pt x="0" y="228600"/>
                </a:lnTo>
                <a:lnTo>
                  <a:pt x="2900" y="247174"/>
                </a:lnTo>
                <a:lnTo>
                  <a:pt x="25429" y="283117"/>
                </a:lnTo>
                <a:lnTo>
                  <a:pt x="68770" y="317039"/>
                </a:lnTo>
                <a:lnTo>
                  <a:pt x="131131" y="348446"/>
                </a:lnTo>
                <a:lnTo>
                  <a:pt x="168883" y="363053"/>
                </a:lnTo>
                <a:lnTo>
                  <a:pt x="210718" y="376845"/>
                </a:lnTo>
                <a:lnTo>
                  <a:pt x="256412" y="389763"/>
                </a:lnTo>
                <a:lnTo>
                  <a:pt x="305741" y="401742"/>
                </a:lnTo>
                <a:lnTo>
                  <a:pt x="358481" y="412723"/>
                </a:lnTo>
                <a:lnTo>
                  <a:pt x="414407" y="422643"/>
                </a:lnTo>
                <a:lnTo>
                  <a:pt x="473296" y="431441"/>
                </a:lnTo>
                <a:lnTo>
                  <a:pt x="534924" y="439054"/>
                </a:lnTo>
                <a:lnTo>
                  <a:pt x="599066" y="445422"/>
                </a:lnTo>
                <a:lnTo>
                  <a:pt x="665498" y="450482"/>
                </a:lnTo>
                <a:lnTo>
                  <a:pt x="733998" y="454173"/>
                </a:lnTo>
                <a:lnTo>
                  <a:pt x="804339" y="456433"/>
                </a:lnTo>
                <a:lnTo>
                  <a:pt x="876300" y="457200"/>
                </a:lnTo>
                <a:lnTo>
                  <a:pt x="948053" y="456433"/>
                </a:lnTo>
                <a:lnTo>
                  <a:pt x="1018231" y="454173"/>
                </a:lnTo>
                <a:lnTo>
                  <a:pt x="1086605" y="450482"/>
                </a:lnTo>
                <a:lnTo>
                  <a:pt x="1152948" y="445422"/>
                </a:lnTo>
                <a:lnTo>
                  <a:pt x="1217033" y="439054"/>
                </a:lnTo>
                <a:lnTo>
                  <a:pt x="1278631" y="431441"/>
                </a:lnTo>
                <a:lnTo>
                  <a:pt x="1337516" y="422643"/>
                </a:lnTo>
                <a:lnTo>
                  <a:pt x="1393460" y="412723"/>
                </a:lnTo>
                <a:lnTo>
                  <a:pt x="1446235" y="401742"/>
                </a:lnTo>
                <a:lnTo>
                  <a:pt x="1495615" y="389762"/>
                </a:lnTo>
                <a:lnTo>
                  <a:pt x="1541371" y="376845"/>
                </a:lnTo>
                <a:lnTo>
                  <a:pt x="1583277" y="363053"/>
                </a:lnTo>
                <a:lnTo>
                  <a:pt x="1621104" y="348446"/>
                </a:lnTo>
                <a:lnTo>
                  <a:pt x="1683615" y="317039"/>
                </a:lnTo>
                <a:lnTo>
                  <a:pt x="1727083" y="283117"/>
                </a:lnTo>
                <a:lnTo>
                  <a:pt x="1749688" y="247174"/>
                </a:lnTo>
                <a:lnTo>
                  <a:pt x="1752599" y="228599"/>
                </a:lnTo>
                <a:close/>
              </a:path>
            </a:pathLst>
          </a:custGeom>
          <a:ln w="9144">
            <a:solidFill>
              <a:srgbClr val="000000"/>
            </a:solidFill>
          </a:ln>
        </p:spPr>
        <p:txBody>
          <a:bodyPr wrap="square" lIns="0" tIns="0" rIns="0" bIns="0" rtlCol="0">
            <a:noAutofit/>
          </a:bodyPr>
          <a:lstStyle/>
          <a:p>
            <a:endParaRPr/>
          </a:p>
        </p:txBody>
      </p:sp>
      <p:sp>
        <p:nvSpPr>
          <p:cNvPr id="267" name="object 267"/>
          <p:cNvSpPr txBox="1"/>
          <p:nvPr/>
        </p:nvSpPr>
        <p:spPr>
          <a:xfrm>
            <a:off x="3793032" y="1277517"/>
            <a:ext cx="1051274" cy="207007"/>
          </a:xfrm>
          <a:prstGeom prst="rect">
            <a:avLst/>
          </a:prstGeom>
        </p:spPr>
        <p:txBody>
          <a:bodyPr wrap="square" lIns="0" tIns="0" rIns="0" bIns="0" rtlCol="0">
            <a:noAutofit/>
          </a:bodyPr>
          <a:lstStyle/>
          <a:p>
            <a:pPr marL="11135">
              <a:lnSpc>
                <a:spcPts val="1517"/>
              </a:lnSpc>
              <a:spcBef>
                <a:spcPts val="75"/>
              </a:spcBef>
            </a:pPr>
            <a:r>
              <a:rPr sz="1400" spc="4" dirty="0" smtClean="0">
                <a:solidFill>
                  <a:srgbClr val="3232CC"/>
                </a:solidFill>
                <a:latin typeface="Times New Roman"/>
                <a:cs typeface="Times New Roman"/>
              </a:rPr>
              <a:t>s</a:t>
            </a:r>
            <a:r>
              <a:rPr sz="1400" dirty="0" smtClean="0">
                <a:solidFill>
                  <a:srgbClr val="3232CC"/>
                </a:solidFill>
                <a:latin typeface="Times New Roman"/>
                <a:cs typeface="Times New Roman"/>
              </a:rPr>
              <a:t>e</a:t>
            </a:r>
            <a:r>
              <a:rPr sz="1400" spc="-4" dirty="0" smtClean="0">
                <a:solidFill>
                  <a:srgbClr val="3232CC"/>
                </a:solidFill>
                <a:latin typeface="Times New Roman"/>
                <a:cs typeface="Times New Roman"/>
              </a:rPr>
              <a:t>r</a:t>
            </a:r>
            <a:r>
              <a:rPr sz="1400" spc="4" dirty="0" smtClean="0">
                <a:solidFill>
                  <a:srgbClr val="3232CC"/>
                </a:solidFill>
                <a:latin typeface="Times New Roman"/>
                <a:cs typeface="Times New Roman"/>
              </a:rPr>
              <a:t>v</a:t>
            </a:r>
            <a:r>
              <a:rPr sz="1400" dirty="0" smtClean="0">
                <a:solidFill>
                  <a:srgbClr val="3232CC"/>
                </a:solidFill>
                <a:latin typeface="Times New Roman"/>
                <a:cs typeface="Times New Roman"/>
              </a:rPr>
              <a:t>e</a:t>
            </a:r>
            <a:r>
              <a:rPr sz="1400" spc="17" dirty="0" smtClean="0">
                <a:solidFill>
                  <a:srgbClr val="3232CC"/>
                </a:solidFill>
                <a:latin typeface="Times New Roman"/>
                <a:cs typeface="Times New Roman"/>
              </a:rPr>
              <a:t>u</a:t>
            </a:r>
            <a:r>
              <a:rPr sz="1400" dirty="0" smtClean="0">
                <a:solidFill>
                  <a:srgbClr val="3232CC"/>
                </a:solidFill>
                <a:latin typeface="Times New Roman"/>
                <a:cs typeface="Times New Roman"/>
              </a:rPr>
              <a:t>r</a:t>
            </a:r>
            <a:r>
              <a:rPr sz="1400" spc="-37" dirty="0" smtClean="0">
                <a:solidFill>
                  <a:srgbClr val="3232CC"/>
                </a:solidFill>
                <a:latin typeface="Times New Roman"/>
                <a:cs typeface="Times New Roman"/>
              </a:rPr>
              <a:t> </a:t>
            </a:r>
            <a:r>
              <a:rPr sz="1400" spc="4" dirty="0" smtClean="0">
                <a:solidFill>
                  <a:srgbClr val="3232CC"/>
                </a:solidFill>
                <a:latin typeface="Times New Roman"/>
                <a:cs typeface="Times New Roman"/>
              </a:rPr>
              <a:t>d</a:t>
            </a:r>
            <a:r>
              <a:rPr sz="1400" dirty="0" smtClean="0">
                <a:solidFill>
                  <a:srgbClr val="3232CC"/>
                </a:solidFill>
                <a:latin typeface="Times New Roman"/>
                <a:cs typeface="Times New Roman"/>
              </a:rPr>
              <a:t>e</a:t>
            </a:r>
            <a:r>
              <a:rPr sz="1400" spc="-11" dirty="0" smtClean="0">
                <a:solidFill>
                  <a:srgbClr val="3232CC"/>
                </a:solidFill>
                <a:latin typeface="Times New Roman"/>
                <a:cs typeface="Times New Roman"/>
              </a:rPr>
              <a:t> </a:t>
            </a:r>
            <a:r>
              <a:rPr sz="1400" spc="4" dirty="0" smtClean="0">
                <a:solidFill>
                  <a:srgbClr val="3232CC"/>
                </a:solidFill>
                <a:latin typeface="Times New Roman"/>
                <a:cs typeface="Times New Roman"/>
              </a:rPr>
              <a:t>B</a:t>
            </a:r>
            <a:r>
              <a:rPr sz="1400" dirty="0" smtClean="0">
                <a:solidFill>
                  <a:srgbClr val="3232CC"/>
                </a:solidFill>
                <a:latin typeface="Times New Roman"/>
                <a:cs typeface="Times New Roman"/>
              </a:rPr>
              <a:t>D</a:t>
            </a:r>
            <a:endParaRPr sz="1400">
              <a:latin typeface="Times New Roman"/>
              <a:cs typeface="Times New Roman"/>
            </a:endParaRPr>
          </a:p>
        </p:txBody>
      </p:sp>
      <p:sp>
        <p:nvSpPr>
          <p:cNvPr id="266" name="object 266"/>
          <p:cNvSpPr txBox="1"/>
          <p:nvPr/>
        </p:nvSpPr>
        <p:spPr>
          <a:xfrm>
            <a:off x="2216180" y="2019957"/>
            <a:ext cx="869507" cy="230520"/>
          </a:xfrm>
          <a:prstGeom prst="rect">
            <a:avLst/>
          </a:prstGeom>
        </p:spPr>
        <p:txBody>
          <a:bodyPr wrap="square" lIns="0" tIns="0" rIns="0" bIns="0" rtlCol="0">
            <a:noAutofit/>
          </a:bodyPr>
          <a:lstStyle/>
          <a:p>
            <a:pPr marL="11135">
              <a:lnSpc>
                <a:spcPts val="1722"/>
              </a:lnSpc>
              <a:spcBef>
                <a:spcPts val="86"/>
              </a:spcBef>
            </a:pPr>
            <a:r>
              <a:rPr sz="2400" baseline="4904" dirty="0" smtClean="0">
                <a:solidFill>
                  <a:srgbClr val="3232CC"/>
                </a:solidFill>
                <a:latin typeface="Courier New"/>
                <a:cs typeface="Courier New"/>
              </a:rPr>
              <a:t>re</a:t>
            </a:r>
            <a:r>
              <a:rPr sz="2400" spc="-12" baseline="4904" dirty="0" smtClean="0">
                <a:solidFill>
                  <a:srgbClr val="3232CC"/>
                </a:solidFill>
                <a:latin typeface="Courier New"/>
                <a:cs typeface="Courier New"/>
              </a:rPr>
              <a:t>q</a:t>
            </a:r>
            <a:r>
              <a:rPr sz="2400" baseline="4904" dirty="0" smtClean="0">
                <a:solidFill>
                  <a:srgbClr val="3232CC"/>
                </a:solidFill>
                <a:latin typeface="Courier New"/>
                <a:cs typeface="Courier New"/>
              </a:rPr>
              <a:t>u</a:t>
            </a:r>
            <a:r>
              <a:rPr sz="2400" spc="-12" baseline="4904" dirty="0" smtClean="0">
                <a:solidFill>
                  <a:srgbClr val="3232CC"/>
                </a:solidFill>
                <a:latin typeface="Courier New"/>
                <a:cs typeface="Courier New"/>
              </a:rPr>
              <a:t>ê</a:t>
            </a:r>
            <a:r>
              <a:rPr sz="2400" baseline="4904" dirty="0" smtClean="0">
                <a:solidFill>
                  <a:srgbClr val="3232CC"/>
                </a:solidFill>
                <a:latin typeface="Courier New"/>
                <a:cs typeface="Courier New"/>
              </a:rPr>
              <a:t>te</a:t>
            </a:r>
            <a:endParaRPr sz="1600">
              <a:latin typeface="Courier New"/>
              <a:cs typeface="Courier New"/>
            </a:endParaRPr>
          </a:p>
        </p:txBody>
      </p:sp>
      <p:sp>
        <p:nvSpPr>
          <p:cNvPr id="265" name="object 265"/>
          <p:cNvSpPr txBox="1"/>
          <p:nvPr/>
        </p:nvSpPr>
        <p:spPr>
          <a:xfrm>
            <a:off x="3150566" y="2019957"/>
            <a:ext cx="401663" cy="230520"/>
          </a:xfrm>
          <a:prstGeom prst="rect">
            <a:avLst/>
          </a:prstGeom>
        </p:spPr>
        <p:txBody>
          <a:bodyPr wrap="square" lIns="0" tIns="0" rIns="0" bIns="0" rtlCol="0">
            <a:noAutofit/>
          </a:bodyPr>
          <a:lstStyle/>
          <a:p>
            <a:pPr marL="11135">
              <a:lnSpc>
                <a:spcPts val="1722"/>
              </a:lnSpc>
              <a:spcBef>
                <a:spcPts val="86"/>
              </a:spcBef>
            </a:pPr>
            <a:r>
              <a:rPr sz="2400" baseline="4904" dirty="0" smtClean="0">
                <a:solidFill>
                  <a:srgbClr val="3232CC"/>
                </a:solidFill>
                <a:latin typeface="Courier New"/>
                <a:cs typeface="Courier New"/>
              </a:rPr>
              <a:t>H</a:t>
            </a:r>
            <a:r>
              <a:rPr sz="2400" spc="-12" baseline="4904" dirty="0" smtClean="0">
                <a:solidFill>
                  <a:srgbClr val="3232CC"/>
                </a:solidFill>
                <a:latin typeface="Courier New"/>
                <a:cs typeface="Courier New"/>
              </a:rPr>
              <a:t>T</a:t>
            </a:r>
            <a:r>
              <a:rPr sz="2400" baseline="4904" dirty="0" smtClean="0">
                <a:solidFill>
                  <a:srgbClr val="3232CC"/>
                </a:solidFill>
                <a:latin typeface="Courier New"/>
                <a:cs typeface="Courier New"/>
              </a:rPr>
              <a:t>T</a:t>
            </a:r>
            <a:endParaRPr sz="1600">
              <a:latin typeface="Courier New"/>
              <a:cs typeface="Courier New"/>
            </a:endParaRPr>
          </a:p>
        </p:txBody>
      </p:sp>
      <p:sp>
        <p:nvSpPr>
          <p:cNvPr id="264" name="object 264"/>
          <p:cNvSpPr txBox="1"/>
          <p:nvPr/>
        </p:nvSpPr>
        <p:spPr>
          <a:xfrm>
            <a:off x="4379463" y="2245705"/>
            <a:ext cx="930674" cy="207007"/>
          </a:xfrm>
          <a:prstGeom prst="rect">
            <a:avLst/>
          </a:prstGeom>
        </p:spPr>
        <p:txBody>
          <a:bodyPr wrap="square" lIns="0" tIns="0" rIns="0" bIns="0" rtlCol="0">
            <a:noAutofit/>
          </a:bodyPr>
          <a:lstStyle/>
          <a:p>
            <a:pPr marL="11135">
              <a:lnSpc>
                <a:spcPts val="1517"/>
              </a:lnSpc>
              <a:spcBef>
                <a:spcPts val="75"/>
              </a:spcBef>
            </a:pPr>
            <a:r>
              <a:rPr sz="1400" spc="4" dirty="0" smtClean="0">
                <a:solidFill>
                  <a:srgbClr val="3232CC"/>
                </a:solidFill>
                <a:latin typeface="Times New Roman"/>
                <a:cs typeface="Times New Roman"/>
              </a:rPr>
              <a:t>s</a:t>
            </a:r>
            <a:r>
              <a:rPr sz="1400" dirty="0" smtClean="0">
                <a:solidFill>
                  <a:srgbClr val="3232CC"/>
                </a:solidFill>
                <a:latin typeface="Times New Roman"/>
                <a:cs typeface="Times New Roman"/>
              </a:rPr>
              <a:t>e</a:t>
            </a:r>
            <a:r>
              <a:rPr sz="1400" spc="-4" dirty="0" smtClean="0">
                <a:solidFill>
                  <a:srgbClr val="3232CC"/>
                </a:solidFill>
                <a:latin typeface="Times New Roman"/>
                <a:cs typeface="Times New Roman"/>
              </a:rPr>
              <a:t>r</a:t>
            </a:r>
            <a:r>
              <a:rPr sz="1400" spc="4" dirty="0" smtClean="0">
                <a:solidFill>
                  <a:srgbClr val="3232CC"/>
                </a:solidFill>
                <a:latin typeface="Times New Roman"/>
                <a:cs typeface="Times New Roman"/>
              </a:rPr>
              <a:t>v</a:t>
            </a:r>
            <a:r>
              <a:rPr sz="1400" dirty="0" smtClean="0">
                <a:solidFill>
                  <a:srgbClr val="3232CC"/>
                </a:solidFill>
                <a:latin typeface="Times New Roman"/>
                <a:cs typeface="Times New Roman"/>
              </a:rPr>
              <a:t>e</a:t>
            </a:r>
            <a:r>
              <a:rPr sz="1400" spc="17" dirty="0" smtClean="0">
                <a:solidFill>
                  <a:srgbClr val="3232CC"/>
                </a:solidFill>
                <a:latin typeface="Times New Roman"/>
                <a:cs typeface="Times New Roman"/>
              </a:rPr>
              <a:t>u</a:t>
            </a:r>
            <a:r>
              <a:rPr sz="1400" dirty="0" smtClean="0">
                <a:solidFill>
                  <a:srgbClr val="3232CC"/>
                </a:solidFill>
                <a:latin typeface="Times New Roman"/>
                <a:cs typeface="Times New Roman"/>
              </a:rPr>
              <a:t>r</a:t>
            </a:r>
            <a:r>
              <a:rPr sz="1400" spc="-24" dirty="0" smtClean="0">
                <a:solidFill>
                  <a:srgbClr val="3232CC"/>
                </a:solidFill>
                <a:latin typeface="Times New Roman"/>
                <a:cs typeface="Times New Roman"/>
              </a:rPr>
              <a:t> </a:t>
            </a:r>
            <a:r>
              <a:rPr sz="1400" spc="-4" dirty="0" smtClean="0">
                <a:solidFill>
                  <a:srgbClr val="3232CC"/>
                </a:solidFill>
                <a:latin typeface="Times New Roman"/>
                <a:cs typeface="Times New Roman"/>
              </a:rPr>
              <a:t>W</a:t>
            </a:r>
            <a:r>
              <a:rPr sz="1400" dirty="0" smtClean="0">
                <a:solidFill>
                  <a:srgbClr val="3232CC"/>
                </a:solidFill>
                <a:latin typeface="Times New Roman"/>
                <a:cs typeface="Times New Roman"/>
              </a:rPr>
              <a:t>eb</a:t>
            </a:r>
            <a:endParaRPr sz="1400">
              <a:latin typeface="Times New Roman"/>
              <a:cs typeface="Times New Roman"/>
            </a:endParaRPr>
          </a:p>
        </p:txBody>
      </p:sp>
      <p:sp>
        <p:nvSpPr>
          <p:cNvPr id="263" name="object 263"/>
          <p:cNvSpPr txBox="1"/>
          <p:nvPr/>
        </p:nvSpPr>
        <p:spPr>
          <a:xfrm>
            <a:off x="6855510" y="2315518"/>
            <a:ext cx="691485" cy="230520"/>
          </a:xfrm>
          <a:prstGeom prst="rect">
            <a:avLst/>
          </a:prstGeom>
        </p:spPr>
        <p:txBody>
          <a:bodyPr wrap="square" lIns="0" tIns="0" rIns="0" bIns="0" rtlCol="0">
            <a:noAutofit/>
          </a:bodyPr>
          <a:lstStyle/>
          <a:p>
            <a:pPr marL="11135">
              <a:lnSpc>
                <a:spcPts val="1700"/>
              </a:lnSpc>
              <a:spcBef>
                <a:spcPts val="85"/>
              </a:spcBef>
            </a:pPr>
            <a:r>
              <a:rPr sz="1600" spc="-4" dirty="0" smtClean="0">
                <a:solidFill>
                  <a:srgbClr val="3232CC"/>
                </a:solidFill>
                <a:latin typeface="Arial"/>
                <a:cs typeface="Arial"/>
              </a:rPr>
              <a:t>apa</a:t>
            </a:r>
            <a:r>
              <a:rPr sz="1600" dirty="0" smtClean="0">
                <a:solidFill>
                  <a:srgbClr val="3232CC"/>
                </a:solidFill>
                <a:latin typeface="Arial"/>
                <a:cs typeface="Arial"/>
              </a:rPr>
              <a:t>c</a:t>
            </a:r>
            <a:r>
              <a:rPr sz="1600" spc="4" dirty="0" smtClean="0">
                <a:solidFill>
                  <a:srgbClr val="3232CC"/>
                </a:solidFill>
                <a:latin typeface="Arial"/>
                <a:cs typeface="Arial"/>
              </a:rPr>
              <a:t>h</a:t>
            </a:r>
            <a:r>
              <a:rPr sz="1600" dirty="0" smtClean="0">
                <a:solidFill>
                  <a:srgbClr val="3232CC"/>
                </a:solidFill>
                <a:latin typeface="Arial"/>
                <a:cs typeface="Arial"/>
              </a:rPr>
              <a:t>e</a:t>
            </a:r>
            <a:endParaRPr sz="1600">
              <a:latin typeface="Arial"/>
              <a:cs typeface="Arial"/>
            </a:endParaRPr>
          </a:p>
        </p:txBody>
      </p:sp>
      <p:sp>
        <p:nvSpPr>
          <p:cNvPr id="262" name="object 262"/>
          <p:cNvSpPr txBox="1"/>
          <p:nvPr/>
        </p:nvSpPr>
        <p:spPr>
          <a:xfrm>
            <a:off x="4379463" y="2798955"/>
            <a:ext cx="1067509" cy="207007"/>
          </a:xfrm>
          <a:prstGeom prst="rect">
            <a:avLst/>
          </a:prstGeom>
        </p:spPr>
        <p:txBody>
          <a:bodyPr wrap="square" lIns="0" tIns="0" rIns="0" bIns="0" rtlCol="0">
            <a:noAutofit/>
          </a:bodyPr>
          <a:lstStyle/>
          <a:p>
            <a:pPr marL="11135">
              <a:lnSpc>
                <a:spcPts val="1517"/>
              </a:lnSpc>
              <a:spcBef>
                <a:spcPts val="75"/>
              </a:spcBef>
            </a:pPr>
            <a:r>
              <a:rPr sz="1400" dirty="0" smtClean="0">
                <a:solidFill>
                  <a:srgbClr val="3232CC"/>
                </a:solidFill>
                <a:latin typeface="Times New Roman"/>
                <a:cs typeface="Times New Roman"/>
              </a:rPr>
              <a:t>c</a:t>
            </a:r>
            <a:r>
              <a:rPr sz="1400" spc="4" dirty="0" smtClean="0">
                <a:solidFill>
                  <a:srgbClr val="3232CC"/>
                </a:solidFill>
                <a:latin typeface="Times New Roman"/>
                <a:cs typeface="Times New Roman"/>
              </a:rPr>
              <a:t>on</a:t>
            </a:r>
            <a:r>
              <a:rPr sz="1400" dirty="0" smtClean="0">
                <a:solidFill>
                  <a:srgbClr val="3232CC"/>
                </a:solidFill>
                <a:latin typeface="Times New Roman"/>
                <a:cs typeface="Times New Roman"/>
              </a:rPr>
              <a:t>tai</a:t>
            </a:r>
            <a:r>
              <a:rPr sz="1400" spc="4" dirty="0" smtClean="0">
                <a:solidFill>
                  <a:srgbClr val="3232CC"/>
                </a:solidFill>
                <a:latin typeface="Times New Roman"/>
                <a:cs typeface="Times New Roman"/>
              </a:rPr>
              <a:t>n</a:t>
            </a:r>
            <a:r>
              <a:rPr sz="1400" spc="8" dirty="0" smtClean="0">
                <a:solidFill>
                  <a:srgbClr val="3232CC"/>
                </a:solidFill>
                <a:latin typeface="Times New Roman"/>
                <a:cs typeface="Times New Roman"/>
              </a:rPr>
              <a:t>e</a:t>
            </a:r>
            <a:r>
              <a:rPr sz="1400" dirty="0" smtClean="0">
                <a:solidFill>
                  <a:srgbClr val="3232CC"/>
                </a:solidFill>
                <a:latin typeface="Times New Roman"/>
                <a:cs typeface="Times New Roman"/>
              </a:rPr>
              <a:t>r</a:t>
            </a:r>
            <a:r>
              <a:rPr sz="1400" spc="-21" dirty="0" smtClean="0">
                <a:solidFill>
                  <a:srgbClr val="3232CC"/>
                </a:solidFill>
                <a:latin typeface="Times New Roman"/>
                <a:cs typeface="Times New Roman"/>
              </a:rPr>
              <a:t> </a:t>
            </a:r>
            <a:r>
              <a:rPr sz="1400" spc="4" dirty="0" smtClean="0">
                <a:solidFill>
                  <a:srgbClr val="3232CC"/>
                </a:solidFill>
                <a:latin typeface="Times New Roman"/>
                <a:cs typeface="Times New Roman"/>
              </a:rPr>
              <a:t>W</a:t>
            </a:r>
            <a:r>
              <a:rPr sz="1400" dirty="0" smtClean="0">
                <a:solidFill>
                  <a:srgbClr val="3232CC"/>
                </a:solidFill>
                <a:latin typeface="Times New Roman"/>
                <a:cs typeface="Times New Roman"/>
              </a:rPr>
              <a:t>eb</a:t>
            </a:r>
            <a:endParaRPr sz="1400">
              <a:latin typeface="Times New Roman"/>
              <a:cs typeface="Times New Roman"/>
            </a:endParaRPr>
          </a:p>
        </p:txBody>
      </p:sp>
      <p:sp>
        <p:nvSpPr>
          <p:cNvPr id="261" name="object 261"/>
          <p:cNvSpPr txBox="1"/>
          <p:nvPr/>
        </p:nvSpPr>
        <p:spPr>
          <a:xfrm>
            <a:off x="6855510" y="2799611"/>
            <a:ext cx="637114" cy="230520"/>
          </a:xfrm>
          <a:prstGeom prst="rect">
            <a:avLst/>
          </a:prstGeom>
        </p:spPr>
        <p:txBody>
          <a:bodyPr wrap="square" lIns="0" tIns="0" rIns="0" bIns="0" rtlCol="0">
            <a:noAutofit/>
          </a:bodyPr>
          <a:lstStyle/>
          <a:p>
            <a:pPr marL="11135">
              <a:lnSpc>
                <a:spcPts val="1700"/>
              </a:lnSpc>
              <a:spcBef>
                <a:spcPts val="85"/>
              </a:spcBef>
            </a:pPr>
            <a:r>
              <a:rPr sz="1600" spc="4" dirty="0" smtClean="0">
                <a:solidFill>
                  <a:srgbClr val="3232CC"/>
                </a:solidFill>
                <a:latin typeface="Arial"/>
                <a:cs typeface="Arial"/>
              </a:rPr>
              <a:t>t</a:t>
            </a:r>
            <a:r>
              <a:rPr sz="1600" spc="-4" dirty="0" smtClean="0">
                <a:solidFill>
                  <a:srgbClr val="3232CC"/>
                </a:solidFill>
                <a:latin typeface="Arial"/>
                <a:cs typeface="Arial"/>
              </a:rPr>
              <a:t>o</a:t>
            </a:r>
            <a:r>
              <a:rPr sz="1600" dirty="0" smtClean="0">
                <a:solidFill>
                  <a:srgbClr val="3232CC"/>
                </a:solidFill>
                <a:latin typeface="Arial"/>
                <a:cs typeface="Arial"/>
              </a:rPr>
              <a:t>mc</a:t>
            </a:r>
            <a:r>
              <a:rPr sz="1600" spc="-4" dirty="0" smtClean="0">
                <a:solidFill>
                  <a:srgbClr val="3232CC"/>
                </a:solidFill>
                <a:latin typeface="Arial"/>
                <a:cs typeface="Arial"/>
              </a:rPr>
              <a:t>a</a:t>
            </a:r>
            <a:r>
              <a:rPr sz="1600" dirty="0" smtClean="0">
                <a:solidFill>
                  <a:srgbClr val="3232CC"/>
                </a:solidFill>
                <a:latin typeface="Arial"/>
                <a:cs typeface="Arial"/>
              </a:rPr>
              <a:t>t</a:t>
            </a:r>
            <a:endParaRPr sz="1600">
              <a:latin typeface="Arial"/>
              <a:cs typeface="Arial"/>
            </a:endParaRPr>
          </a:p>
        </p:txBody>
      </p:sp>
      <p:sp>
        <p:nvSpPr>
          <p:cNvPr id="260" name="object 260"/>
          <p:cNvSpPr txBox="1"/>
          <p:nvPr/>
        </p:nvSpPr>
        <p:spPr>
          <a:xfrm>
            <a:off x="4183986" y="3213893"/>
            <a:ext cx="308340" cy="207007"/>
          </a:xfrm>
          <a:prstGeom prst="rect">
            <a:avLst/>
          </a:prstGeom>
        </p:spPr>
        <p:txBody>
          <a:bodyPr wrap="square" lIns="0" tIns="0" rIns="0" bIns="0" rtlCol="0">
            <a:noAutofit/>
          </a:bodyPr>
          <a:lstStyle/>
          <a:p>
            <a:pPr marL="11135">
              <a:lnSpc>
                <a:spcPts val="1517"/>
              </a:lnSpc>
              <a:spcBef>
                <a:spcPts val="75"/>
              </a:spcBef>
            </a:pPr>
            <a:r>
              <a:rPr sz="1400" spc="4" dirty="0" smtClean="0">
                <a:solidFill>
                  <a:srgbClr val="3232CC"/>
                </a:solidFill>
                <a:latin typeface="Times New Roman"/>
                <a:cs typeface="Times New Roman"/>
              </a:rPr>
              <a:t>J</a:t>
            </a:r>
            <a:r>
              <a:rPr sz="1400" dirty="0" smtClean="0">
                <a:solidFill>
                  <a:srgbClr val="3232CC"/>
                </a:solidFill>
                <a:latin typeface="Times New Roman"/>
                <a:cs typeface="Times New Roman"/>
              </a:rPr>
              <a:t>SP</a:t>
            </a:r>
            <a:endParaRPr sz="1400">
              <a:latin typeface="Times New Roman"/>
              <a:cs typeface="Times New Roman"/>
            </a:endParaRPr>
          </a:p>
        </p:txBody>
      </p:sp>
      <p:sp>
        <p:nvSpPr>
          <p:cNvPr id="259" name="object 259"/>
          <p:cNvSpPr txBox="1"/>
          <p:nvPr/>
        </p:nvSpPr>
        <p:spPr>
          <a:xfrm>
            <a:off x="5161377" y="3213893"/>
            <a:ext cx="192482" cy="207007"/>
          </a:xfrm>
          <a:prstGeom prst="rect">
            <a:avLst/>
          </a:prstGeom>
        </p:spPr>
        <p:txBody>
          <a:bodyPr wrap="square" lIns="0" tIns="0" rIns="0" bIns="0" rtlCol="0">
            <a:noAutofit/>
          </a:bodyPr>
          <a:lstStyle/>
          <a:p>
            <a:pPr marL="11135">
              <a:lnSpc>
                <a:spcPts val="1517"/>
              </a:lnSpc>
              <a:spcBef>
                <a:spcPts val="75"/>
              </a:spcBef>
            </a:pPr>
            <a:r>
              <a:rPr sz="1400" spc="4" dirty="0" smtClean="0">
                <a:solidFill>
                  <a:srgbClr val="3232CC"/>
                </a:solidFill>
                <a:latin typeface="Times New Roman"/>
                <a:cs typeface="Times New Roman"/>
              </a:rPr>
              <a:t>s</a:t>
            </a:r>
            <a:r>
              <a:rPr sz="1400" dirty="0" smtClean="0">
                <a:solidFill>
                  <a:srgbClr val="3232CC"/>
                </a:solidFill>
                <a:latin typeface="Times New Roman"/>
                <a:cs typeface="Times New Roman"/>
              </a:rPr>
              <a:t>e</a:t>
            </a:r>
            <a:endParaRPr sz="1400">
              <a:latin typeface="Times New Roman"/>
              <a:cs typeface="Times New Roman"/>
            </a:endParaRPr>
          </a:p>
        </p:txBody>
      </p:sp>
      <p:sp>
        <p:nvSpPr>
          <p:cNvPr id="258" name="object 258"/>
          <p:cNvSpPr txBox="1"/>
          <p:nvPr/>
        </p:nvSpPr>
        <p:spPr>
          <a:xfrm>
            <a:off x="6790351" y="3352861"/>
            <a:ext cx="1104069" cy="230520"/>
          </a:xfrm>
          <a:prstGeom prst="rect">
            <a:avLst/>
          </a:prstGeom>
        </p:spPr>
        <p:txBody>
          <a:bodyPr wrap="square" lIns="0" tIns="0" rIns="0" bIns="0" rtlCol="0">
            <a:noAutofit/>
          </a:bodyPr>
          <a:lstStyle/>
          <a:p>
            <a:pPr marL="11135">
              <a:lnSpc>
                <a:spcPts val="1700"/>
              </a:lnSpc>
              <a:spcBef>
                <a:spcPts val="85"/>
              </a:spcBef>
            </a:pPr>
            <a:r>
              <a:rPr sz="1600" dirty="0" smtClean="0">
                <a:solidFill>
                  <a:srgbClr val="3232CC"/>
                </a:solidFill>
                <a:latin typeface="Arial"/>
                <a:cs typeface="Arial"/>
              </a:rPr>
              <a:t>c</a:t>
            </a:r>
            <a:r>
              <a:rPr sz="1600" spc="-4" dirty="0" smtClean="0">
                <a:solidFill>
                  <a:srgbClr val="3232CC"/>
                </a:solidFill>
                <a:latin typeface="Arial"/>
                <a:cs typeface="Arial"/>
              </a:rPr>
              <a:t>o</a:t>
            </a:r>
            <a:r>
              <a:rPr sz="1600" dirty="0" smtClean="0">
                <a:solidFill>
                  <a:srgbClr val="3232CC"/>
                </a:solidFill>
                <a:latin typeface="Arial"/>
                <a:cs typeface="Arial"/>
              </a:rPr>
              <a:t>m</a:t>
            </a:r>
            <a:r>
              <a:rPr sz="1600" spc="-4" dirty="0" smtClean="0">
                <a:solidFill>
                  <a:srgbClr val="3232CC"/>
                </a:solidFill>
                <a:latin typeface="Arial"/>
                <a:cs typeface="Arial"/>
              </a:rPr>
              <a:t>po</a:t>
            </a:r>
            <a:r>
              <a:rPr sz="1600" dirty="0" smtClean="0">
                <a:solidFill>
                  <a:srgbClr val="3232CC"/>
                </a:solidFill>
                <a:latin typeface="Arial"/>
                <a:cs typeface="Arial"/>
              </a:rPr>
              <a:t>s</a:t>
            </a:r>
            <a:r>
              <a:rPr sz="1600" spc="4" dirty="0" smtClean="0">
                <a:solidFill>
                  <a:srgbClr val="3232CC"/>
                </a:solidFill>
                <a:latin typeface="Arial"/>
                <a:cs typeface="Arial"/>
              </a:rPr>
              <a:t>a</a:t>
            </a:r>
            <a:r>
              <a:rPr sz="1600" spc="-4" dirty="0" smtClean="0">
                <a:solidFill>
                  <a:srgbClr val="3232CC"/>
                </a:solidFill>
                <a:latin typeface="Arial"/>
                <a:cs typeface="Arial"/>
              </a:rPr>
              <a:t>n</a:t>
            </a:r>
            <a:r>
              <a:rPr sz="1600" spc="4" dirty="0" smtClean="0">
                <a:solidFill>
                  <a:srgbClr val="3232CC"/>
                </a:solidFill>
                <a:latin typeface="Arial"/>
                <a:cs typeface="Arial"/>
              </a:rPr>
              <a:t>t</a:t>
            </a:r>
            <a:r>
              <a:rPr sz="1600" dirty="0" smtClean="0">
                <a:solidFill>
                  <a:srgbClr val="3232CC"/>
                </a:solidFill>
                <a:latin typeface="Arial"/>
                <a:cs typeface="Arial"/>
              </a:rPr>
              <a:t>s</a:t>
            </a:r>
            <a:endParaRPr sz="1600">
              <a:latin typeface="Arial"/>
              <a:cs typeface="Arial"/>
            </a:endParaRPr>
          </a:p>
        </p:txBody>
      </p:sp>
      <p:sp>
        <p:nvSpPr>
          <p:cNvPr id="257" name="object 257"/>
          <p:cNvSpPr txBox="1"/>
          <p:nvPr/>
        </p:nvSpPr>
        <p:spPr>
          <a:xfrm>
            <a:off x="7899362" y="3352861"/>
            <a:ext cx="407391" cy="230520"/>
          </a:xfrm>
          <a:prstGeom prst="rect">
            <a:avLst/>
          </a:prstGeom>
        </p:spPr>
        <p:txBody>
          <a:bodyPr wrap="square" lIns="0" tIns="0" rIns="0" bIns="0" rtlCol="0">
            <a:noAutofit/>
          </a:bodyPr>
          <a:lstStyle/>
          <a:p>
            <a:pPr marL="11135">
              <a:lnSpc>
                <a:spcPts val="1700"/>
              </a:lnSpc>
              <a:spcBef>
                <a:spcPts val="85"/>
              </a:spcBef>
            </a:pPr>
            <a:r>
              <a:rPr sz="1600" spc="-12" dirty="0" smtClean="0">
                <a:solidFill>
                  <a:srgbClr val="3232CC"/>
                </a:solidFill>
                <a:latin typeface="Arial"/>
                <a:cs typeface="Arial"/>
              </a:rPr>
              <a:t>w</a:t>
            </a:r>
            <a:r>
              <a:rPr sz="1600" spc="-4" dirty="0" smtClean="0">
                <a:solidFill>
                  <a:srgbClr val="3232CC"/>
                </a:solidFill>
                <a:latin typeface="Arial"/>
                <a:cs typeface="Arial"/>
              </a:rPr>
              <a:t>e</a:t>
            </a:r>
            <a:r>
              <a:rPr sz="1600" dirty="0" smtClean="0">
                <a:solidFill>
                  <a:srgbClr val="3232CC"/>
                </a:solidFill>
                <a:latin typeface="Arial"/>
                <a:cs typeface="Arial"/>
              </a:rPr>
              <a:t>b</a:t>
            </a:r>
            <a:endParaRPr sz="1600">
              <a:latin typeface="Arial"/>
              <a:cs typeface="Arial"/>
            </a:endParaRPr>
          </a:p>
        </p:txBody>
      </p:sp>
      <p:sp>
        <p:nvSpPr>
          <p:cNvPr id="256" name="object 256"/>
          <p:cNvSpPr txBox="1"/>
          <p:nvPr/>
        </p:nvSpPr>
        <p:spPr>
          <a:xfrm>
            <a:off x="4314305" y="3628830"/>
            <a:ext cx="1232008" cy="207007"/>
          </a:xfrm>
          <a:prstGeom prst="rect">
            <a:avLst/>
          </a:prstGeom>
        </p:spPr>
        <p:txBody>
          <a:bodyPr wrap="square" lIns="0" tIns="0" rIns="0" bIns="0" rtlCol="0">
            <a:noAutofit/>
          </a:bodyPr>
          <a:lstStyle/>
          <a:p>
            <a:pPr marL="11135">
              <a:lnSpc>
                <a:spcPts val="1517"/>
              </a:lnSpc>
              <a:spcBef>
                <a:spcPts val="75"/>
              </a:spcBef>
            </a:pPr>
            <a:r>
              <a:rPr sz="1400" dirty="0" smtClean="0">
                <a:solidFill>
                  <a:srgbClr val="3232CC"/>
                </a:solidFill>
                <a:latin typeface="Times New Roman"/>
                <a:cs typeface="Times New Roman"/>
              </a:rPr>
              <a:t>a</a:t>
            </a:r>
            <a:r>
              <a:rPr sz="1400" spc="4" dirty="0" smtClean="0">
                <a:solidFill>
                  <a:srgbClr val="3232CC"/>
                </a:solidFill>
                <a:latin typeface="Times New Roman"/>
                <a:cs typeface="Times New Roman"/>
              </a:rPr>
              <a:t>u</a:t>
            </a:r>
            <a:r>
              <a:rPr sz="1400" dirty="0" smtClean="0">
                <a:solidFill>
                  <a:srgbClr val="3232CC"/>
                </a:solidFill>
                <a:latin typeface="Times New Roman"/>
                <a:cs typeface="Times New Roman"/>
              </a:rPr>
              <a:t>t</a:t>
            </a:r>
            <a:r>
              <a:rPr sz="1400" spc="8" dirty="0" smtClean="0">
                <a:solidFill>
                  <a:srgbClr val="3232CC"/>
                </a:solidFill>
                <a:latin typeface="Times New Roman"/>
                <a:cs typeface="Times New Roman"/>
              </a:rPr>
              <a:t>r</a:t>
            </a:r>
            <a:r>
              <a:rPr sz="1400" dirty="0" smtClean="0">
                <a:solidFill>
                  <a:srgbClr val="3232CC"/>
                </a:solidFill>
                <a:latin typeface="Times New Roman"/>
                <a:cs typeface="Times New Roman"/>
              </a:rPr>
              <a:t>es</a:t>
            </a:r>
            <a:r>
              <a:rPr sz="1400" spc="-8" dirty="0" smtClean="0">
                <a:solidFill>
                  <a:srgbClr val="3232CC"/>
                </a:solidFill>
                <a:latin typeface="Times New Roman"/>
                <a:cs typeface="Times New Roman"/>
              </a:rPr>
              <a:t> </a:t>
            </a:r>
            <a:r>
              <a:rPr sz="1400" spc="-4" dirty="0" smtClean="0">
                <a:solidFill>
                  <a:srgbClr val="3232CC"/>
                </a:solidFill>
                <a:latin typeface="Times New Roman"/>
                <a:cs typeface="Times New Roman"/>
              </a:rPr>
              <a:t>r</a:t>
            </a:r>
            <a:r>
              <a:rPr sz="1400" dirty="0" smtClean="0">
                <a:solidFill>
                  <a:srgbClr val="3232CC"/>
                </a:solidFill>
                <a:latin typeface="Times New Roman"/>
                <a:cs typeface="Times New Roman"/>
              </a:rPr>
              <a:t>e</a:t>
            </a:r>
            <a:r>
              <a:rPr sz="1400" spc="4" dirty="0" smtClean="0">
                <a:solidFill>
                  <a:srgbClr val="3232CC"/>
                </a:solidFill>
                <a:latin typeface="Times New Roman"/>
                <a:cs typeface="Times New Roman"/>
              </a:rPr>
              <a:t>sso</a:t>
            </a:r>
            <a:r>
              <a:rPr sz="1400" spc="17" dirty="0" smtClean="0">
                <a:solidFill>
                  <a:srgbClr val="3232CC"/>
                </a:solidFill>
                <a:latin typeface="Times New Roman"/>
                <a:cs typeface="Times New Roman"/>
              </a:rPr>
              <a:t>u</a:t>
            </a:r>
            <a:r>
              <a:rPr sz="1400" spc="-4" dirty="0" smtClean="0">
                <a:solidFill>
                  <a:srgbClr val="3232CC"/>
                </a:solidFill>
                <a:latin typeface="Times New Roman"/>
                <a:cs typeface="Times New Roman"/>
              </a:rPr>
              <a:t>r</a:t>
            </a:r>
            <a:r>
              <a:rPr sz="1400" dirty="0" smtClean="0">
                <a:solidFill>
                  <a:srgbClr val="3232CC"/>
                </a:solidFill>
                <a:latin typeface="Times New Roman"/>
                <a:cs typeface="Times New Roman"/>
              </a:rPr>
              <a:t>ces</a:t>
            </a:r>
            <a:endParaRPr sz="1400">
              <a:latin typeface="Times New Roman"/>
              <a:cs typeface="Times New Roman"/>
            </a:endParaRPr>
          </a:p>
        </p:txBody>
      </p:sp>
      <p:sp>
        <p:nvSpPr>
          <p:cNvPr id="255" name="object 255"/>
          <p:cNvSpPr txBox="1"/>
          <p:nvPr/>
        </p:nvSpPr>
        <p:spPr>
          <a:xfrm>
            <a:off x="4486326" y="4112925"/>
            <a:ext cx="610388" cy="207007"/>
          </a:xfrm>
          <a:prstGeom prst="rect">
            <a:avLst/>
          </a:prstGeom>
        </p:spPr>
        <p:txBody>
          <a:bodyPr wrap="square" lIns="0" tIns="0" rIns="0" bIns="0" rtlCol="0">
            <a:noAutofit/>
          </a:bodyPr>
          <a:lstStyle/>
          <a:p>
            <a:pPr marL="11135">
              <a:lnSpc>
                <a:spcPts val="1517"/>
              </a:lnSpc>
              <a:spcBef>
                <a:spcPts val="75"/>
              </a:spcBef>
            </a:pPr>
            <a:r>
              <a:rPr sz="1400" spc="12" dirty="0" smtClean="0">
                <a:solidFill>
                  <a:srgbClr val="3232CC"/>
                </a:solidFill>
                <a:latin typeface="Times New Roman"/>
                <a:cs typeface="Times New Roman"/>
              </a:rPr>
              <a:t>s</a:t>
            </a:r>
            <a:r>
              <a:rPr sz="1400" spc="8" dirty="0" smtClean="0">
                <a:solidFill>
                  <a:srgbClr val="3232CC"/>
                </a:solidFill>
                <a:latin typeface="Times New Roman"/>
                <a:cs typeface="Times New Roman"/>
              </a:rPr>
              <a:t>e</a:t>
            </a:r>
            <a:r>
              <a:rPr sz="1400" spc="-4" dirty="0" smtClean="0">
                <a:solidFill>
                  <a:srgbClr val="3232CC"/>
                </a:solidFill>
                <a:latin typeface="Times New Roman"/>
                <a:cs typeface="Times New Roman"/>
              </a:rPr>
              <a:t>r</a:t>
            </a:r>
            <a:r>
              <a:rPr sz="1400" spc="4" dirty="0" smtClean="0">
                <a:solidFill>
                  <a:srgbClr val="3232CC"/>
                </a:solidFill>
                <a:latin typeface="Times New Roman"/>
                <a:cs typeface="Times New Roman"/>
              </a:rPr>
              <a:t>v</a:t>
            </a:r>
            <a:r>
              <a:rPr sz="1400" dirty="0" smtClean="0">
                <a:solidFill>
                  <a:srgbClr val="3232CC"/>
                </a:solidFill>
                <a:latin typeface="Times New Roman"/>
                <a:cs typeface="Times New Roman"/>
              </a:rPr>
              <a:t>ic</a:t>
            </a:r>
            <a:r>
              <a:rPr sz="1400" spc="8" dirty="0" smtClean="0">
                <a:solidFill>
                  <a:srgbClr val="3232CC"/>
                </a:solidFill>
                <a:latin typeface="Times New Roman"/>
                <a:cs typeface="Times New Roman"/>
              </a:rPr>
              <a:t>e</a:t>
            </a:r>
            <a:r>
              <a:rPr sz="1400" dirty="0" smtClean="0">
                <a:solidFill>
                  <a:srgbClr val="3232CC"/>
                </a:solidFill>
                <a:latin typeface="Times New Roman"/>
                <a:cs typeface="Times New Roman"/>
              </a:rPr>
              <a:t>s</a:t>
            </a:r>
            <a:endParaRPr sz="1400">
              <a:latin typeface="Times New Roman"/>
              <a:cs typeface="Times New Roman"/>
            </a:endParaRPr>
          </a:p>
        </p:txBody>
      </p:sp>
      <p:sp>
        <p:nvSpPr>
          <p:cNvPr id="254" name="object 254"/>
          <p:cNvSpPr txBox="1"/>
          <p:nvPr/>
        </p:nvSpPr>
        <p:spPr>
          <a:xfrm>
            <a:off x="4183986" y="4334225"/>
            <a:ext cx="1528247" cy="207007"/>
          </a:xfrm>
          <a:prstGeom prst="rect">
            <a:avLst/>
          </a:prstGeom>
        </p:spPr>
        <p:txBody>
          <a:bodyPr wrap="square" lIns="0" tIns="0" rIns="0" bIns="0" rtlCol="0">
            <a:noAutofit/>
          </a:bodyPr>
          <a:lstStyle/>
          <a:p>
            <a:pPr marL="11135">
              <a:lnSpc>
                <a:spcPts val="1517"/>
              </a:lnSpc>
              <a:spcBef>
                <a:spcPts val="75"/>
              </a:spcBef>
            </a:pPr>
            <a:r>
              <a:rPr sz="1400" spc="4" dirty="0" smtClean="0">
                <a:solidFill>
                  <a:srgbClr val="3232CC"/>
                </a:solidFill>
                <a:latin typeface="Times New Roman"/>
                <a:cs typeface="Times New Roman"/>
              </a:rPr>
              <a:t>s</a:t>
            </a:r>
            <a:r>
              <a:rPr sz="1400" dirty="0" smtClean="0">
                <a:solidFill>
                  <a:srgbClr val="3232CC"/>
                </a:solidFill>
                <a:latin typeface="Times New Roman"/>
                <a:cs typeface="Times New Roman"/>
              </a:rPr>
              <a:t>éc</a:t>
            </a:r>
            <a:r>
              <a:rPr sz="1400" spc="4" dirty="0" smtClean="0">
                <a:solidFill>
                  <a:srgbClr val="3232CC"/>
                </a:solidFill>
                <a:latin typeface="Times New Roman"/>
                <a:cs typeface="Times New Roman"/>
              </a:rPr>
              <a:t>u</a:t>
            </a:r>
            <a:r>
              <a:rPr sz="1400" spc="8" dirty="0" smtClean="0">
                <a:solidFill>
                  <a:srgbClr val="3232CC"/>
                </a:solidFill>
                <a:latin typeface="Times New Roman"/>
                <a:cs typeface="Times New Roman"/>
              </a:rPr>
              <a:t>r</a:t>
            </a:r>
            <a:r>
              <a:rPr sz="1400" dirty="0" smtClean="0">
                <a:solidFill>
                  <a:srgbClr val="3232CC"/>
                </a:solidFill>
                <a:latin typeface="Times New Roman"/>
                <a:cs typeface="Times New Roman"/>
              </a:rPr>
              <a:t>i</a:t>
            </a:r>
            <a:r>
              <a:rPr sz="1400" spc="8" dirty="0" smtClean="0">
                <a:solidFill>
                  <a:srgbClr val="3232CC"/>
                </a:solidFill>
                <a:latin typeface="Times New Roman"/>
                <a:cs typeface="Times New Roman"/>
              </a:rPr>
              <a:t>t</a:t>
            </a:r>
            <a:r>
              <a:rPr sz="1400" dirty="0" smtClean="0">
                <a:solidFill>
                  <a:srgbClr val="3232CC"/>
                </a:solidFill>
                <a:latin typeface="Times New Roman"/>
                <a:cs typeface="Times New Roman"/>
              </a:rPr>
              <a:t>é,</a:t>
            </a:r>
            <a:r>
              <a:rPr sz="1400" spc="-16" dirty="0" smtClean="0">
                <a:solidFill>
                  <a:srgbClr val="3232CC"/>
                </a:solidFill>
                <a:latin typeface="Times New Roman"/>
                <a:cs typeface="Times New Roman"/>
              </a:rPr>
              <a:t> </a:t>
            </a:r>
            <a:r>
              <a:rPr sz="1400" dirty="0" smtClean="0">
                <a:solidFill>
                  <a:srgbClr val="3232CC"/>
                </a:solidFill>
                <a:latin typeface="Times New Roman"/>
                <a:cs typeface="Times New Roman"/>
              </a:rPr>
              <a:t>c</a:t>
            </a:r>
            <a:r>
              <a:rPr sz="1400" spc="4" dirty="0" smtClean="0">
                <a:solidFill>
                  <a:srgbClr val="3232CC"/>
                </a:solidFill>
                <a:latin typeface="Times New Roman"/>
                <a:cs typeface="Times New Roman"/>
              </a:rPr>
              <a:t>on</a:t>
            </a:r>
            <a:r>
              <a:rPr sz="1400" dirty="0" smtClean="0">
                <a:solidFill>
                  <a:srgbClr val="3232CC"/>
                </a:solidFill>
                <a:latin typeface="Times New Roman"/>
                <a:cs typeface="Times New Roman"/>
              </a:rPr>
              <a:t>c</a:t>
            </a:r>
            <a:r>
              <a:rPr sz="1400" spc="4" dirty="0" smtClean="0">
                <a:solidFill>
                  <a:srgbClr val="3232CC"/>
                </a:solidFill>
                <a:latin typeface="Times New Roman"/>
                <a:cs typeface="Times New Roman"/>
              </a:rPr>
              <a:t>u</a:t>
            </a:r>
            <a:r>
              <a:rPr sz="1400" spc="8" dirty="0" smtClean="0">
                <a:solidFill>
                  <a:srgbClr val="3232CC"/>
                </a:solidFill>
                <a:latin typeface="Times New Roman"/>
                <a:cs typeface="Times New Roman"/>
              </a:rPr>
              <a:t>r</a:t>
            </a:r>
            <a:r>
              <a:rPr sz="1400" spc="-4" dirty="0" smtClean="0">
                <a:solidFill>
                  <a:srgbClr val="3232CC"/>
                </a:solidFill>
                <a:latin typeface="Times New Roman"/>
                <a:cs typeface="Times New Roman"/>
              </a:rPr>
              <a:t>r</a:t>
            </a:r>
            <a:r>
              <a:rPr sz="1400" dirty="0" smtClean="0">
                <a:solidFill>
                  <a:srgbClr val="3232CC"/>
                </a:solidFill>
                <a:latin typeface="Times New Roman"/>
                <a:cs typeface="Times New Roman"/>
              </a:rPr>
              <a:t>e</a:t>
            </a:r>
            <a:r>
              <a:rPr sz="1400" spc="17" dirty="0" smtClean="0">
                <a:solidFill>
                  <a:srgbClr val="3232CC"/>
                </a:solidFill>
                <a:latin typeface="Times New Roman"/>
                <a:cs typeface="Times New Roman"/>
              </a:rPr>
              <a:t>n</a:t>
            </a:r>
            <a:r>
              <a:rPr sz="1400" dirty="0" smtClean="0">
                <a:solidFill>
                  <a:srgbClr val="3232CC"/>
                </a:solidFill>
                <a:latin typeface="Times New Roman"/>
                <a:cs typeface="Times New Roman"/>
              </a:rPr>
              <a:t>ce</a:t>
            </a:r>
            <a:endParaRPr sz="1400">
              <a:latin typeface="Times New Roman"/>
              <a:cs typeface="Times New Roman"/>
            </a:endParaRPr>
          </a:p>
        </p:txBody>
      </p:sp>
      <p:sp>
        <p:nvSpPr>
          <p:cNvPr id="253" name="object 253"/>
          <p:cNvSpPr txBox="1"/>
          <p:nvPr/>
        </p:nvSpPr>
        <p:spPr>
          <a:xfrm>
            <a:off x="4269997" y="4555525"/>
            <a:ext cx="178386" cy="207007"/>
          </a:xfrm>
          <a:prstGeom prst="rect">
            <a:avLst/>
          </a:prstGeom>
        </p:spPr>
        <p:txBody>
          <a:bodyPr wrap="square" lIns="0" tIns="0" rIns="0" bIns="0" rtlCol="0">
            <a:noAutofit/>
          </a:bodyPr>
          <a:lstStyle/>
          <a:p>
            <a:pPr marL="11135">
              <a:lnSpc>
                <a:spcPts val="1517"/>
              </a:lnSpc>
              <a:spcBef>
                <a:spcPts val="75"/>
              </a:spcBef>
            </a:pPr>
            <a:r>
              <a:rPr sz="1400" spc="-4" dirty="0" smtClean="0">
                <a:solidFill>
                  <a:srgbClr val="3232CC"/>
                </a:solidFill>
                <a:latin typeface="Times New Roman"/>
                <a:cs typeface="Times New Roman"/>
              </a:rPr>
              <a:t>.</a:t>
            </a:r>
            <a:r>
              <a:rPr sz="1400" spc="8" dirty="0" smtClean="0">
                <a:solidFill>
                  <a:srgbClr val="3232CC"/>
                </a:solidFill>
                <a:latin typeface="Times New Roman"/>
                <a:cs typeface="Times New Roman"/>
              </a:rPr>
              <a:t>.</a:t>
            </a:r>
            <a:r>
              <a:rPr sz="1400" dirty="0" smtClean="0">
                <a:solidFill>
                  <a:srgbClr val="3232CC"/>
                </a:solidFill>
                <a:latin typeface="Times New Roman"/>
                <a:cs typeface="Times New Roman"/>
              </a:rPr>
              <a:t>.</a:t>
            </a:r>
            <a:endParaRPr sz="1400">
              <a:latin typeface="Times New Roman"/>
              <a:cs typeface="Times New Roman"/>
            </a:endParaRPr>
          </a:p>
        </p:txBody>
      </p:sp>
      <p:sp>
        <p:nvSpPr>
          <p:cNvPr id="252" name="object 252"/>
          <p:cNvSpPr txBox="1"/>
          <p:nvPr/>
        </p:nvSpPr>
        <p:spPr>
          <a:xfrm>
            <a:off x="7728642" y="6043594"/>
            <a:ext cx="120868" cy="184877"/>
          </a:xfrm>
          <a:prstGeom prst="rect">
            <a:avLst/>
          </a:prstGeom>
        </p:spPr>
        <p:txBody>
          <a:bodyPr wrap="square" lIns="0" tIns="0" rIns="0" bIns="0" rtlCol="0">
            <a:noAutofit/>
          </a:bodyPr>
          <a:lstStyle/>
          <a:p>
            <a:pPr marL="11135">
              <a:lnSpc>
                <a:spcPts val="1346"/>
              </a:lnSpc>
              <a:spcBef>
                <a:spcPts val="67"/>
              </a:spcBef>
            </a:pPr>
            <a:r>
              <a:rPr sz="1200" dirty="0" smtClean="0">
                <a:latin typeface="Times New Roman"/>
                <a:cs typeface="Times New Roman"/>
              </a:rPr>
              <a:t>6</a:t>
            </a:r>
            <a:endParaRPr sz="1200">
              <a:latin typeface="Times New Roman"/>
              <a:cs typeface="Times New Roman"/>
            </a:endParaRPr>
          </a:p>
        </p:txBody>
      </p:sp>
      <p:sp>
        <p:nvSpPr>
          <p:cNvPr id="251" name="object 251"/>
          <p:cNvSpPr txBox="1"/>
          <p:nvPr/>
        </p:nvSpPr>
        <p:spPr>
          <a:xfrm>
            <a:off x="663219" y="316736"/>
            <a:ext cx="452204" cy="359612"/>
          </a:xfrm>
          <a:prstGeom prst="rect">
            <a:avLst/>
          </a:prstGeom>
        </p:spPr>
        <p:txBody>
          <a:bodyPr wrap="square" lIns="0" tIns="0" rIns="0" bIns="0" rtlCol="0">
            <a:noAutofit/>
          </a:bodyPr>
          <a:lstStyle/>
          <a:p>
            <a:pPr marL="22271">
              <a:lnSpc>
                <a:spcPts val="877"/>
              </a:lnSpc>
            </a:pPr>
            <a:endParaRPr sz="900"/>
          </a:p>
        </p:txBody>
      </p:sp>
      <p:sp>
        <p:nvSpPr>
          <p:cNvPr id="250" name="object 250"/>
          <p:cNvSpPr txBox="1"/>
          <p:nvPr/>
        </p:nvSpPr>
        <p:spPr>
          <a:xfrm>
            <a:off x="1115423" y="316736"/>
            <a:ext cx="149865" cy="359612"/>
          </a:xfrm>
          <a:prstGeom prst="rect">
            <a:avLst/>
          </a:prstGeom>
        </p:spPr>
        <p:txBody>
          <a:bodyPr wrap="square" lIns="0" tIns="0" rIns="0" bIns="0" rtlCol="0">
            <a:noAutofit/>
          </a:bodyPr>
          <a:lstStyle/>
          <a:p>
            <a:pPr marL="22271">
              <a:lnSpc>
                <a:spcPts val="877"/>
              </a:lnSpc>
            </a:pPr>
            <a:endParaRPr sz="900"/>
          </a:p>
        </p:txBody>
      </p:sp>
      <p:sp>
        <p:nvSpPr>
          <p:cNvPr id="249" name="object 249"/>
          <p:cNvSpPr txBox="1"/>
          <p:nvPr/>
        </p:nvSpPr>
        <p:spPr>
          <a:xfrm>
            <a:off x="1265289" y="316736"/>
            <a:ext cx="149864" cy="479944"/>
          </a:xfrm>
          <a:prstGeom prst="rect">
            <a:avLst/>
          </a:prstGeom>
        </p:spPr>
        <p:txBody>
          <a:bodyPr wrap="square" lIns="0" tIns="0" rIns="0" bIns="0" rtlCol="0">
            <a:noAutofit/>
          </a:bodyPr>
          <a:lstStyle/>
          <a:p>
            <a:pPr marL="22271">
              <a:lnSpc>
                <a:spcPts val="877"/>
              </a:lnSpc>
            </a:pPr>
            <a:endParaRPr sz="900"/>
          </a:p>
        </p:txBody>
      </p:sp>
      <p:sp>
        <p:nvSpPr>
          <p:cNvPr id="248" name="object 248"/>
          <p:cNvSpPr txBox="1"/>
          <p:nvPr/>
        </p:nvSpPr>
        <p:spPr>
          <a:xfrm>
            <a:off x="1415153" y="316736"/>
            <a:ext cx="151168" cy="598894"/>
          </a:xfrm>
          <a:prstGeom prst="rect">
            <a:avLst/>
          </a:prstGeom>
        </p:spPr>
        <p:txBody>
          <a:bodyPr wrap="square" lIns="0" tIns="0" rIns="0" bIns="0" rtlCol="0">
            <a:noAutofit/>
          </a:bodyPr>
          <a:lstStyle/>
          <a:p>
            <a:pPr marL="22271">
              <a:lnSpc>
                <a:spcPts val="877"/>
              </a:lnSpc>
            </a:pPr>
            <a:endParaRPr sz="900"/>
          </a:p>
        </p:txBody>
      </p:sp>
      <p:sp>
        <p:nvSpPr>
          <p:cNvPr id="247" name="object 247"/>
          <p:cNvSpPr txBox="1"/>
          <p:nvPr/>
        </p:nvSpPr>
        <p:spPr>
          <a:xfrm>
            <a:off x="1566322" y="316736"/>
            <a:ext cx="149866" cy="719225"/>
          </a:xfrm>
          <a:prstGeom prst="rect">
            <a:avLst/>
          </a:prstGeom>
        </p:spPr>
        <p:txBody>
          <a:bodyPr wrap="square" lIns="0" tIns="0" rIns="0" bIns="0" rtlCol="0">
            <a:noAutofit/>
          </a:bodyPr>
          <a:lstStyle/>
          <a:p>
            <a:pPr marL="22271">
              <a:lnSpc>
                <a:spcPts val="877"/>
              </a:lnSpc>
            </a:pPr>
            <a:endParaRPr sz="900"/>
          </a:p>
        </p:txBody>
      </p:sp>
      <p:sp>
        <p:nvSpPr>
          <p:cNvPr id="246" name="object 246"/>
          <p:cNvSpPr txBox="1"/>
          <p:nvPr/>
        </p:nvSpPr>
        <p:spPr>
          <a:xfrm>
            <a:off x="1716188" y="316737"/>
            <a:ext cx="151168" cy="838173"/>
          </a:xfrm>
          <a:prstGeom prst="rect">
            <a:avLst/>
          </a:prstGeom>
        </p:spPr>
        <p:txBody>
          <a:bodyPr wrap="square" lIns="0" tIns="0" rIns="0" bIns="0" rtlCol="0">
            <a:noAutofit/>
          </a:bodyPr>
          <a:lstStyle/>
          <a:p>
            <a:pPr marL="22271">
              <a:lnSpc>
                <a:spcPts val="877"/>
              </a:lnSpc>
            </a:pPr>
            <a:endParaRPr sz="900"/>
          </a:p>
        </p:txBody>
      </p:sp>
      <p:sp>
        <p:nvSpPr>
          <p:cNvPr id="245" name="object 245"/>
          <p:cNvSpPr txBox="1"/>
          <p:nvPr/>
        </p:nvSpPr>
        <p:spPr>
          <a:xfrm>
            <a:off x="1867357" y="316737"/>
            <a:ext cx="149866" cy="958505"/>
          </a:xfrm>
          <a:prstGeom prst="rect">
            <a:avLst/>
          </a:prstGeom>
        </p:spPr>
        <p:txBody>
          <a:bodyPr wrap="square" lIns="0" tIns="0" rIns="0" bIns="0" rtlCol="0">
            <a:noAutofit/>
          </a:bodyPr>
          <a:lstStyle/>
          <a:p>
            <a:pPr marL="22271">
              <a:lnSpc>
                <a:spcPts val="877"/>
              </a:lnSpc>
            </a:pPr>
            <a:endParaRPr sz="900"/>
          </a:p>
        </p:txBody>
      </p:sp>
      <p:sp>
        <p:nvSpPr>
          <p:cNvPr id="244" name="object 244"/>
          <p:cNvSpPr txBox="1"/>
          <p:nvPr/>
        </p:nvSpPr>
        <p:spPr>
          <a:xfrm>
            <a:off x="2017223" y="316736"/>
            <a:ext cx="149865" cy="1077454"/>
          </a:xfrm>
          <a:prstGeom prst="rect">
            <a:avLst/>
          </a:prstGeom>
        </p:spPr>
        <p:txBody>
          <a:bodyPr wrap="square" lIns="0" tIns="0" rIns="0" bIns="0" rtlCol="0">
            <a:noAutofit/>
          </a:bodyPr>
          <a:lstStyle/>
          <a:p>
            <a:pPr marL="22271">
              <a:lnSpc>
                <a:spcPts val="877"/>
              </a:lnSpc>
            </a:pPr>
            <a:endParaRPr sz="900"/>
          </a:p>
        </p:txBody>
      </p:sp>
      <p:sp>
        <p:nvSpPr>
          <p:cNvPr id="243" name="object 243"/>
          <p:cNvSpPr txBox="1"/>
          <p:nvPr/>
        </p:nvSpPr>
        <p:spPr>
          <a:xfrm>
            <a:off x="2167089" y="316736"/>
            <a:ext cx="151169" cy="1197786"/>
          </a:xfrm>
          <a:prstGeom prst="rect">
            <a:avLst/>
          </a:prstGeom>
        </p:spPr>
        <p:txBody>
          <a:bodyPr wrap="square" lIns="0" tIns="0" rIns="0" bIns="0" rtlCol="0">
            <a:noAutofit/>
          </a:bodyPr>
          <a:lstStyle/>
          <a:p>
            <a:pPr marL="22271">
              <a:lnSpc>
                <a:spcPts val="877"/>
              </a:lnSpc>
            </a:pPr>
            <a:endParaRPr sz="900"/>
          </a:p>
        </p:txBody>
      </p:sp>
      <p:sp>
        <p:nvSpPr>
          <p:cNvPr id="242" name="object 242"/>
          <p:cNvSpPr txBox="1"/>
          <p:nvPr/>
        </p:nvSpPr>
        <p:spPr>
          <a:xfrm>
            <a:off x="2318259" y="316736"/>
            <a:ext cx="149865" cy="1316736"/>
          </a:xfrm>
          <a:prstGeom prst="rect">
            <a:avLst/>
          </a:prstGeom>
        </p:spPr>
        <p:txBody>
          <a:bodyPr wrap="square" lIns="0" tIns="0" rIns="0" bIns="0" rtlCol="0">
            <a:noAutofit/>
          </a:bodyPr>
          <a:lstStyle/>
          <a:p>
            <a:pPr marL="22271">
              <a:lnSpc>
                <a:spcPts val="877"/>
              </a:lnSpc>
            </a:pPr>
            <a:endParaRPr sz="900"/>
          </a:p>
        </p:txBody>
      </p:sp>
      <p:sp>
        <p:nvSpPr>
          <p:cNvPr id="241" name="object 241"/>
          <p:cNvSpPr txBox="1"/>
          <p:nvPr/>
        </p:nvSpPr>
        <p:spPr>
          <a:xfrm>
            <a:off x="2468124" y="316736"/>
            <a:ext cx="149866" cy="1437067"/>
          </a:xfrm>
          <a:prstGeom prst="rect">
            <a:avLst/>
          </a:prstGeom>
        </p:spPr>
        <p:txBody>
          <a:bodyPr wrap="square" lIns="0" tIns="0" rIns="0" bIns="0" rtlCol="0">
            <a:noAutofit/>
          </a:bodyPr>
          <a:lstStyle/>
          <a:p>
            <a:pPr marL="22271">
              <a:lnSpc>
                <a:spcPts val="877"/>
              </a:lnSpc>
            </a:pPr>
            <a:endParaRPr sz="900"/>
          </a:p>
        </p:txBody>
      </p:sp>
      <p:sp>
        <p:nvSpPr>
          <p:cNvPr id="240" name="object 240"/>
          <p:cNvSpPr txBox="1"/>
          <p:nvPr/>
        </p:nvSpPr>
        <p:spPr>
          <a:xfrm>
            <a:off x="2617991" y="316736"/>
            <a:ext cx="151168" cy="1556016"/>
          </a:xfrm>
          <a:prstGeom prst="rect">
            <a:avLst/>
          </a:prstGeom>
        </p:spPr>
        <p:txBody>
          <a:bodyPr wrap="square" lIns="0" tIns="0" rIns="0" bIns="0" rtlCol="0">
            <a:noAutofit/>
          </a:bodyPr>
          <a:lstStyle/>
          <a:p>
            <a:pPr marL="22271">
              <a:lnSpc>
                <a:spcPts val="877"/>
              </a:lnSpc>
            </a:pPr>
            <a:endParaRPr sz="900"/>
          </a:p>
        </p:txBody>
      </p:sp>
      <p:sp>
        <p:nvSpPr>
          <p:cNvPr id="239" name="object 239"/>
          <p:cNvSpPr txBox="1"/>
          <p:nvPr/>
        </p:nvSpPr>
        <p:spPr>
          <a:xfrm>
            <a:off x="2769160" y="316736"/>
            <a:ext cx="149865" cy="1676348"/>
          </a:xfrm>
          <a:prstGeom prst="rect">
            <a:avLst/>
          </a:prstGeom>
        </p:spPr>
        <p:txBody>
          <a:bodyPr wrap="square" lIns="0" tIns="0" rIns="0" bIns="0" rtlCol="0">
            <a:noAutofit/>
          </a:bodyPr>
          <a:lstStyle/>
          <a:p>
            <a:pPr marL="22271">
              <a:lnSpc>
                <a:spcPts val="877"/>
              </a:lnSpc>
            </a:pPr>
            <a:endParaRPr sz="900"/>
          </a:p>
        </p:txBody>
      </p:sp>
      <p:sp>
        <p:nvSpPr>
          <p:cNvPr id="238" name="object 238"/>
          <p:cNvSpPr txBox="1"/>
          <p:nvPr/>
        </p:nvSpPr>
        <p:spPr>
          <a:xfrm>
            <a:off x="2919025" y="316736"/>
            <a:ext cx="151169" cy="1796681"/>
          </a:xfrm>
          <a:prstGeom prst="rect">
            <a:avLst/>
          </a:prstGeom>
        </p:spPr>
        <p:txBody>
          <a:bodyPr wrap="square" lIns="0" tIns="0" rIns="0" bIns="0" rtlCol="0">
            <a:noAutofit/>
          </a:bodyPr>
          <a:lstStyle/>
          <a:p>
            <a:pPr marL="22271">
              <a:lnSpc>
                <a:spcPts val="877"/>
              </a:lnSpc>
            </a:pPr>
            <a:endParaRPr sz="900"/>
          </a:p>
        </p:txBody>
      </p:sp>
      <p:sp>
        <p:nvSpPr>
          <p:cNvPr id="237" name="object 237"/>
          <p:cNvSpPr txBox="1"/>
          <p:nvPr/>
        </p:nvSpPr>
        <p:spPr>
          <a:xfrm>
            <a:off x="3070195" y="316736"/>
            <a:ext cx="149866" cy="1928077"/>
          </a:xfrm>
          <a:prstGeom prst="rect">
            <a:avLst/>
          </a:prstGeom>
        </p:spPr>
        <p:txBody>
          <a:bodyPr wrap="square" lIns="0" tIns="0" rIns="0" bIns="0" rtlCol="0">
            <a:noAutofit/>
          </a:bodyPr>
          <a:lstStyle/>
          <a:p>
            <a:pPr marL="22271">
              <a:lnSpc>
                <a:spcPts val="877"/>
              </a:lnSpc>
            </a:pPr>
            <a:endParaRPr sz="900"/>
          </a:p>
        </p:txBody>
      </p:sp>
      <p:sp>
        <p:nvSpPr>
          <p:cNvPr id="236" name="object 236"/>
          <p:cNvSpPr txBox="1"/>
          <p:nvPr/>
        </p:nvSpPr>
        <p:spPr>
          <a:xfrm>
            <a:off x="3220061" y="316736"/>
            <a:ext cx="149866" cy="691562"/>
          </a:xfrm>
          <a:prstGeom prst="rect">
            <a:avLst/>
          </a:prstGeom>
        </p:spPr>
        <p:txBody>
          <a:bodyPr wrap="square" lIns="0" tIns="0" rIns="0" bIns="0" rtlCol="0">
            <a:noAutofit/>
          </a:bodyPr>
          <a:lstStyle/>
          <a:p>
            <a:pPr marL="22271">
              <a:lnSpc>
                <a:spcPts val="877"/>
              </a:lnSpc>
            </a:pPr>
            <a:endParaRPr sz="900"/>
          </a:p>
        </p:txBody>
      </p:sp>
      <p:sp>
        <p:nvSpPr>
          <p:cNvPr id="235" name="object 235"/>
          <p:cNvSpPr txBox="1"/>
          <p:nvPr/>
        </p:nvSpPr>
        <p:spPr>
          <a:xfrm>
            <a:off x="3369927" y="316736"/>
            <a:ext cx="151168" cy="691562"/>
          </a:xfrm>
          <a:prstGeom prst="rect">
            <a:avLst/>
          </a:prstGeom>
        </p:spPr>
        <p:txBody>
          <a:bodyPr wrap="square" lIns="0" tIns="0" rIns="0" bIns="0" rtlCol="0">
            <a:noAutofit/>
          </a:bodyPr>
          <a:lstStyle/>
          <a:p>
            <a:pPr marL="22271">
              <a:lnSpc>
                <a:spcPts val="877"/>
              </a:lnSpc>
            </a:pPr>
            <a:endParaRPr sz="900"/>
          </a:p>
        </p:txBody>
      </p:sp>
      <p:sp>
        <p:nvSpPr>
          <p:cNvPr id="234" name="object 234"/>
          <p:cNvSpPr txBox="1"/>
          <p:nvPr/>
        </p:nvSpPr>
        <p:spPr>
          <a:xfrm>
            <a:off x="3521096" y="316736"/>
            <a:ext cx="149866" cy="691562"/>
          </a:xfrm>
          <a:prstGeom prst="rect">
            <a:avLst/>
          </a:prstGeom>
        </p:spPr>
        <p:txBody>
          <a:bodyPr wrap="square" lIns="0" tIns="0" rIns="0" bIns="0" rtlCol="0">
            <a:noAutofit/>
          </a:bodyPr>
          <a:lstStyle/>
          <a:p>
            <a:pPr marL="22271">
              <a:lnSpc>
                <a:spcPts val="877"/>
              </a:lnSpc>
            </a:pPr>
            <a:endParaRPr sz="900"/>
          </a:p>
        </p:txBody>
      </p:sp>
      <p:sp>
        <p:nvSpPr>
          <p:cNvPr id="233" name="object 233"/>
          <p:cNvSpPr txBox="1"/>
          <p:nvPr/>
        </p:nvSpPr>
        <p:spPr>
          <a:xfrm>
            <a:off x="3670962" y="316736"/>
            <a:ext cx="151169" cy="691562"/>
          </a:xfrm>
          <a:prstGeom prst="rect">
            <a:avLst/>
          </a:prstGeom>
        </p:spPr>
        <p:txBody>
          <a:bodyPr wrap="square" lIns="0" tIns="0" rIns="0" bIns="0" rtlCol="0">
            <a:noAutofit/>
          </a:bodyPr>
          <a:lstStyle/>
          <a:p>
            <a:pPr marL="22271">
              <a:lnSpc>
                <a:spcPts val="877"/>
              </a:lnSpc>
            </a:pPr>
            <a:endParaRPr sz="900"/>
          </a:p>
        </p:txBody>
      </p:sp>
      <p:sp>
        <p:nvSpPr>
          <p:cNvPr id="232" name="object 232"/>
          <p:cNvSpPr txBox="1"/>
          <p:nvPr/>
        </p:nvSpPr>
        <p:spPr>
          <a:xfrm>
            <a:off x="3822131" y="316736"/>
            <a:ext cx="149866" cy="691562"/>
          </a:xfrm>
          <a:prstGeom prst="rect">
            <a:avLst/>
          </a:prstGeom>
        </p:spPr>
        <p:txBody>
          <a:bodyPr wrap="square" lIns="0" tIns="0" rIns="0" bIns="0" rtlCol="0">
            <a:noAutofit/>
          </a:bodyPr>
          <a:lstStyle/>
          <a:p>
            <a:pPr marL="22271">
              <a:lnSpc>
                <a:spcPts val="877"/>
              </a:lnSpc>
            </a:pPr>
            <a:endParaRPr sz="900"/>
          </a:p>
        </p:txBody>
      </p:sp>
      <p:sp>
        <p:nvSpPr>
          <p:cNvPr id="231" name="object 231"/>
          <p:cNvSpPr txBox="1"/>
          <p:nvPr/>
        </p:nvSpPr>
        <p:spPr>
          <a:xfrm>
            <a:off x="3971998" y="316736"/>
            <a:ext cx="149865" cy="691562"/>
          </a:xfrm>
          <a:prstGeom prst="rect">
            <a:avLst/>
          </a:prstGeom>
        </p:spPr>
        <p:txBody>
          <a:bodyPr wrap="square" lIns="0" tIns="0" rIns="0" bIns="0" rtlCol="0">
            <a:noAutofit/>
          </a:bodyPr>
          <a:lstStyle/>
          <a:p>
            <a:pPr marL="22271">
              <a:lnSpc>
                <a:spcPts val="877"/>
              </a:lnSpc>
            </a:pPr>
            <a:endParaRPr sz="900"/>
          </a:p>
        </p:txBody>
      </p:sp>
      <p:sp>
        <p:nvSpPr>
          <p:cNvPr id="230" name="object 230"/>
          <p:cNvSpPr txBox="1"/>
          <p:nvPr/>
        </p:nvSpPr>
        <p:spPr>
          <a:xfrm>
            <a:off x="4121863" y="316736"/>
            <a:ext cx="151169" cy="691562"/>
          </a:xfrm>
          <a:prstGeom prst="rect">
            <a:avLst/>
          </a:prstGeom>
        </p:spPr>
        <p:txBody>
          <a:bodyPr wrap="square" lIns="0" tIns="0" rIns="0" bIns="0" rtlCol="0">
            <a:noAutofit/>
          </a:bodyPr>
          <a:lstStyle/>
          <a:p>
            <a:pPr marL="22271">
              <a:lnSpc>
                <a:spcPts val="877"/>
              </a:lnSpc>
            </a:pPr>
            <a:endParaRPr sz="900"/>
          </a:p>
        </p:txBody>
      </p:sp>
      <p:sp>
        <p:nvSpPr>
          <p:cNvPr id="229" name="object 229"/>
          <p:cNvSpPr txBox="1"/>
          <p:nvPr/>
        </p:nvSpPr>
        <p:spPr>
          <a:xfrm>
            <a:off x="4273032" y="316736"/>
            <a:ext cx="149866" cy="691562"/>
          </a:xfrm>
          <a:prstGeom prst="rect">
            <a:avLst/>
          </a:prstGeom>
        </p:spPr>
        <p:txBody>
          <a:bodyPr wrap="square" lIns="0" tIns="0" rIns="0" bIns="0" rtlCol="0">
            <a:noAutofit/>
          </a:bodyPr>
          <a:lstStyle/>
          <a:p>
            <a:pPr marL="22271">
              <a:lnSpc>
                <a:spcPts val="877"/>
              </a:lnSpc>
            </a:pPr>
            <a:endParaRPr sz="900"/>
          </a:p>
        </p:txBody>
      </p:sp>
      <p:sp>
        <p:nvSpPr>
          <p:cNvPr id="228" name="object 228"/>
          <p:cNvSpPr txBox="1"/>
          <p:nvPr/>
        </p:nvSpPr>
        <p:spPr>
          <a:xfrm>
            <a:off x="4422898" y="316736"/>
            <a:ext cx="149866" cy="691562"/>
          </a:xfrm>
          <a:prstGeom prst="rect">
            <a:avLst/>
          </a:prstGeom>
        </p:spPr>
        <p:txBody>
          <a:bodyPr wrap="square" lIns="0" tIns="0" rIns="0" bIns="0" rtlCol="0">
            <a:noAutofit/>
          </a:bodyPr>
          <a:lstStyle/>
          <a:p>
            <a:pPr marL="22271">
              <a:lnSpc>
                <a:spcPts val="877"/>
              </a:lnSpc>
            </a:pPr>
            <a:endParaRPr sz="900"/>
          </a:p>
        </p:txBody>
      </p:sp>
      <p:sp>
        <p:nvSpPr>
          <p:cNvPr id="227" name="object 227"/>
          <p:cNvSpPr txBox="1"/>
          <p:nvPr/>
        </p:nvSpPr>
        <p:spPr>
          <a:xfrm>
            <a:off x="4572765" y="316736"/>
            <a:ext cx="151168" cy="691562"/>
          </a:xfrm>
          <a:prstGeom prst="rect">
            <a:avLst/>
          </a:prstGeom>
        </p:spPr>
        <p:txBody>
          <a:bodyPr wrap="square" lIns="0" tIns="0" rIns="0" bIns="0" rtlCol="0">
            <a:noAutofit/>
          </a:bodyPr>
          <a:lstStyle/>
          <a:p>
            <a:pPr marL="22271">
              <a:lnSpc>
                <a:spcPts val="877"/>
              </a:lnSpc>
            </a:pPr>
            <a:endParaRPr sz="900"/>
          </a:p>
        </p:txBody>
      </p:sp>
      <p:sp>
        <p:nvSpPr>
          <p:cNvPr id="226" name="object 226"/>
          <p:cNvSpPr txBox="1"/>
          <p:nvPr/>
        </p:nvSpPr>
        <p:spPr>
          <a:xfrm>
            <a:off x="4723934" y="316736"/>
            <a:ext cx="149865" cy="691562"/>
          </a:xfrm>
          <a:prstGeom prst="rect">
            <a:avLst/>
          </a:prstGeom>
        </p:spPr>
        <p:txBody>
          <a:bodyPr wrap="square" lIns="0" tIns="0" rIns="0" bIns="0" rtlCol="0">
            <a:noAutofit/>
          </a:bodyPr>
          <a:lstStyle/>
          <a:p>
            <a:pPr marL="22271">
              <a:lnSpc>
                <a:spcPts val="877"/>
              </a:lnSpc>
            </a:pPr>
            <a:endParaRPr sz="900"/>
          </a:p>
        </p:txBody>
      </p:sp>
      <p:sp>
        <p:nvSpPr>
          <p:cNvPr id="225" name="object 225"/>
          <p:cNvSpPr txBox="1"/>
          <p:nvPr/>
        </p:nvSpPr>
        <p:spPr>
          <a:xfrm>
            <a:off x="4873800" y="316736"/>
            <a:ext cx="151169" cy="691562"/>
          </a:xfrm>
          <a:prstGeom prst="rect">
            <a:avLst/>
          </a:prstGeom>
        </p:spPr>
        <p:txBody>
          <a:bodyPr wrap="square" lIns="0" tIns="0" rIns="0" bIns="0" rtlCol="0">
            <a:noAutofit/>
          </a:bodyPr>
          <a:lstStyle/>
          <a:p>
            <a:pPr marL="22271">
              <a:lnSpc>
                <a:spcPts val="877"/>
              </a:lnSpc>
            </a:pPr>
            <a:endParaRPr sz="900"/>
          </a:p>
        </p:txBody>
      </p:sp>
      <p:sp>
        <p:nvSpPr>
          <p:cNvPr id="224" name="object 224"/>
          <p:cNvSpPr txBox="1"/>
          <p:nvPr/>
        </p:nvSpPr>
        <p:spPr>
          <a:xfrm>
            <a:off x="5024969" y="316736"/>
            <a:ext cx="149866" cy="691562"/>
          </a:xfrm>
          <a:prstGeom prst="rect">
            <a:avLst/>
          </a:prstGeom>
        </p:spPr>
        <p:txBody>
          <a:bodyPr wrap="square" lIns="0" tIns="0" rIns="0" bIns="0" rtlCol="0">
            <a:noAutofit/>
          </a:bodyPr>
          <a:lstStyle/>
          <a:p>
            <a:pPr marL="22271">
              <a:lnSpc>
                <a:spcPts val="877"/>
              </a:lnSpc>
            </a:pPr>
            <a:endParaRPr sz="900"/>
          </a:p>
        </p:txBody>
      </p:sp>
      <p:sp>
        <p:nvSpPr>
          <p:cNvPr id="223" name="object 223"/>
          <p:cNvSpPr txBox="1"/>
          <p:nvPr/>
        </p:nvSpPr>
        <p:spPr>
          <a:xfrm>
            <a:off x="5174835" y="316736"/>
            <a:ext cx="149866" cy="691562"/>
          </a:xfrm>
          <a:prstGeom prst="rect">
            <a:avLst/>
          </a:prstGeom>
        </p:spPr>
        <p:txBody>
          <a:bodyPr wrap="square" lIns="0" tIns="0" rIns="0" bIns="0" rtlCol="0">
            <a:noAutofit/>
          </a:bodyPr>
          <a:lstStyle/>
          <a:p>
            <a:pPr marL="22271">
              <a:lnSpc>
                <a:spcPts val="877"/>
              </a:lnSpc>
            </a:pPr>
            <a:endParaRPr sz="900"/>
          </a:p>
        </p:txBody>
      </p:sp>
      <p:sp>
        <p:nvSpPr>
          <p:cNvPr id="222" name="object 222"/>
          <p:cNvSpPr txBox="1"/>
          <p:nvPr/>
        </p:nvSpPr>
        <p:spPr>
          <a:xfrm>
            <a:off x="5324702" y="316736"/>
            <a:ext cx="151168" cy="691562"/>
          </a:xfrm>
          <a:prstGeom prst="rect">
            <a:avLst/>
          </a:prstGeom>
        </p:spPr>
        <p:txBody>
          <a:bodyPr wrap="square" lIns="0" tIns="0" rIns="0" bIns="0" rtlCol="0">
            <a:noAutofit/>
          </a:bodyPr>
          <a:lstStyle/>
          <a:p>
            <a:pPr marL="22271">
              <a:lnSpc>
                <a:spcPts val="877"/>
              </a:lnSpc>
            </a:pPr>
            <a:endParaRPr sz="900"/>
          </a:p>
        </p:txBody>
      </p:sp>
      <p:sp>
        <p:nvSpPr>
          <p:cNvPr id="221" name="object 221"/>
          <p:cNvSpPr txBox="1"/>
          <p:nvPr/>
        </p:nvSpPr>
        <p:spPr>
          <a:xfrm>
            <a:off x="5475870" y="316736"/>
            <a:ext cx="149866" cy="691562"/>
          </a:xfrm>
          <a:prstGeom prst="rect">
            <a:avLst/>
          </a:prstGeom>
        </p:spPr>
        <p:txBody>
          <a:bodyPr wrap="square" lIns="0" tIns="0" rIns="0" bIns="0" rtlCol="0">
            <a:noAutofit/>
          </a:bodyPr>
          <a:lstStyle/>
          <a:p>
            <a:pPr marL="22271">
              <a:lnSpc>
                <a:spcPts val="877"/>
              </a:lnSpc>
            </a:pPr>
            <a:endParaRPr sz="900"/>
          </a:p>
        </p:txBody>
      </p:sp>
      <p:sp>
        <p:nvSpPr>
          <p:cNvPr id="220" name="object 220"/>
          <p:cNvSpPr txBox="1"/>
          <p:nvPr/>
        </p:nvSpPr>
        <p:spPr>
          <a:xfrm>
            <a:off x="5625737" y="316736"/>
            <a:ext cx="151168" cy="691562"/>
          </a:xfrm>
          <a:prstGeom prst="rect">
            <a:avLst/>
          </a:prstGeom>
        </p:spPr>
        <p:txBody>
          <a:bodyPr wrap="square" lIns="0" tIns="0" rIns="0" bIns="0" rtlCol="0">
            <a:noAutofit/>
          </a:bodyPr>
          <a:lstStyle/>
          <a:p>
            <a:pPr marL="22271">
              <a:lnSpc>
                <a:spcPts val="877"/>
              </a:lnSpc>
            </a:pPr>
            <a:endParaRPr sz="900"/>
          </a:p>
        </p:txBody>
      </p:sp>
      <p:sp>
        <p:nvSpPr>
          <p:cNvPr id="219" name="object 219"/>
          <p:cNvSpPr txBox="1"/>
          <p:nvPr/>
        </p:nvSpPr>
        <p:spPr>
          <a:xfrm>
            <a:off x="5776905" y="316736"/>
            <a:ext cx="149866" cy="691562"/>
          </a:xfrm>
          <a:prstGeom prst="rect">
            <a:avLst/>
          </a:prstGeom>
        </p:spPr>
        <p:txBody>
          <a:bodyPr wrap="square" lIns="0" tIns="0" rIns="0" bIns="0" rtlCol="0">
            <a:noAutofit/>
          </a:bodyPr>
          <a:lstStyle/>
          <a:p>
            <a:pPr marL="22271">
              <a:lnSpc>
                <a:spcPts val="877"/>
              </a:lnSpc>
            </a:pPr>
            <a:endParaRPr sz="900"/>
          </a:p>
        </p:txBody>
      </p:sp>
      <p:sp>
        <p:nvSpPr>
          <p:cNvPr id="218" name="object 218"/>
          <p:cNvSpPr txBox="1"/>
          <p:nvPr/>
        </p:nvSpPr>
        <p:spPr>
          <a:xfrm>
            <a:off x="5926772" y="316736"/>
            <a:ext cx="149865" cy="691562"/>
          </a:xfrm>
          <a:prstGeom prst="rect">
            <a:avLst/>
          </a:prstGeom>
        </p:spPr>
        <p:txBody>
          <a:bodyPr wrap="square" lIns="0" tIns="0" rIns="0" bIns="0" rtlCol="0">
            <a:noAutofit/>
          </a:bodyPr>
          <a:lstStyle/>
          <a:p>
            <a:pPr marL="22271">
              <a:lnSpc>
                <a:spcPts val="877"/>
              </a:lnSpc>
            </a:pPr>
            <a:endParaRPr sz="900"/>
          </a:p>
        </p:txBody>
      </p:sp>
      <p:sp>
        <p:nvSpPr>
          <p:cNvPr id="217" name="object 217"/>
          <p:cNvSpPr txBox="1"/>
          <p:nvPr/>
        </p:nvSpPr>
        <p:spPr>
          <a:xfrm>
            <a:off x="6076638" y="316736"/>
            <a:ext cx="151169" cy="691562"/>
          </a:xfrm>
          <a:prstGeom prst="rect">
            <a:avLst/>
          </a:prstGeom>
        </p:spPr>
        <p:txBody>
          <a:bodyPr wrap="square" lIns="0" tIns="0" rIns="0" bIns="0" rtlCol="0">
            <a:noAutofit/>
          </a:bodyPr>
          <a:lstStyle/>
          <a:p>
            <a:pPr marL="22271">
              <a:lnSpc>
                <a:spcPts val="877"/>
              </a:lnSpc>
            </a:pPr>
            <a:endParaRPr sz="900"/>
          </a:p>
        </p:txBody>
      </p:sp>
      <p:sp>
        <p:nvSpPr>
          <p:cNvPr id="216" name="object 216"/>
          <p:cNvSpPr txBox="1"/>
          <p:nvPr/>
        </p:nvSpPr>
        <p:spPr>
          <a:xfrm>
            <a:off x="6227807" y="316736"/>
            <a:ext cx="149865" cy="691562"/>
          </a:xfrm>
          <a:prstGeom prst="rect">
            <a:avLst/>
          </a:prstGeom>
        </p:spPr>
        <p:txBody>
          <a:bodyPr wrap="square" lIns="0" tIns="0" rIns="0" bIns="0" rtlCol="0">
            <a:noAutofit/>
          </a:bodyPr>
          <a:lstStyle/>
          <a:p>
            <a:pPr marL="22271">
              <a:lnSpc>
                <a:spcPts val="877"/>
              </a:lnSpc>
            </a:pPr>
            <a:endParaRPr sz="900"/>
          </a:p>
        </p:txBody>
      </p:sp>
      <p:sp>
        <p:nvSpPr>
          <p:cNvPr id="215" name="object 215"/>
          <p:cNvSpPr txBox="1"/>
          <p:nvPr/>
        </p:nvSpPr>
        <p:spPr>
          <a:xfrm>
            <a:off x="6377673" y="316736"/>
            <a:ext cx="149865" cy="691562"/>
          </a:xfrm>
          <a:prstGeom prst="rect">
            <a:avLst/>
          </a:prstGeom>
        </p:spPr>
        <p:txBody>
          <a:bodyPr wrap="square" lIns="0" tIns="0" rIns="0" bIns="0" rtlCol="0">
            <a:noAutofit/>
          </a:bodyPr>
          <a:lstStyle/>
          <a:p>
            <a:pPr marL="22271">
              <a:lnSpc>
                <a:spcPts val="877"/>
              </a:lnSpc>
            </a:pPr>
            <a:endParaRPr sz="900"/>
          </a:p>
        </p:txBody>
      </p:sp>
      <p:sp>
        <p:nvSpPr>
          <p:cNvPr id="214" name="object 214"/>
          <p:cNvSpPr txBox="1"/>
          <p:nvPr/>
        </p:nvSpPr>
        <p:spPr>
          <a:xfrm>
            <a:off x="6527539" y="316736"/>
            <a:ext cx="151169" cy="691562"/>
          </a:xfrm>
          <a:prstGeom prst="rect">
            <a:avLst/>
          </a:prstGeom>
        </p:spPr>
        <p:txBody>
          <a:bodyPr wrap="square" lIns="0" tIns="0" rIns="0" bIns="0" rtlCol="0">
            <a:noAutofit/>
          </a:bodyPr>
          <a:lstStyle/>
          <a:p>
            <a:pPr marL="22271">
              <a:lnSpc>
                <a:spcPts val="877"/>
              </a:lnSpc>
            </a:pPr>
            <a:endParaRPr sz="900"/>
          </a:p>
        </p:txBody>
      </p:sp>
      <p:sp>
        <p:nvSpPr>
          <p:cNvPr id="213" name="object 213"/>
          <p:cNvSpPr txBox="1"/>
          <p:nvPr/>
        </p:nvSpPr>
        <p:spPr>
          <a:xfrm>
            <a:off x="6678709" y="316736"/>
            <a:ext cx="149865" cy="691562"/>
          </a:xfrm>
          <a:prstGeom prst="rect">
            <a:avLst/>
          </a:prstGeom>
        </p:spPr>
        <p:txBody>
          <a:bodyPr wrap="square" lIns="0" tIns="0" rIns="0" bIns="0" rtlCol="0">
            <a:noAutofit/>
          </a:bodyPr>
          <a:lstStyle/>
          <a:p>
            <a:pPr marL="22271">
              <a:lnSpc>
                <a:spcPts val="877"/>
              </a:lnSpc>
            </a:pPr>
            <a:endParaRPr sz="900"/>
          </a:p>
        </p:txBody>
      </p:sp>
      <p:sp>
        <p:nvSpPr>
          <p:cNvPr id="212" name="object 212"/>
          <p:cNvSpPr txBox="1"/>
          <p:nvPr/>
        </p:nvSpPr>
        <p:spPr>
          <a:xfrm>
            <a:off x="6828574" y="316737"/>
            <a:ext cx="180258" cy="4908713"/>
          </a:xfrm>
          <a:prstGeom prst="rect">
            <a:avLst/>
          </a:prstGeom>
        </p:spPr>
        <p:txBody>
          <a:bodyPr wrap="square" lIns="0" tIns="0" rIns="0" bIns="0" rtlCol="0">
            <a:noAutofit/>
          </a:bodyPr>
          <a:lstStyle/>
          <a:p>
            <a:pPr marR="29827">
              <a:lnSpc>
                <a:spcPts val="877"/>
              </a:lnSpc>
            </a:pPr>
            <a:endParaRPr sz="900"/>
          </a:p>
          <a:p>
            <a:pPr marL="38755">
              <a:lnSpc>
                <a:spcPts val="1814"/>
              </a:lnSpc>
              <a:spcBef>
                <a:spcPts val="14214"/>
              </a:spcBef>
            </a:pPr>
            <a:r>
              <a:rPr sz="1600" dirty="0" smtClean="0">
                <a:solidFill>
                  <a:srgbClr val="3232CC"/>
                </a:solidFill>
                <a:latin typeface="Arial"/>
                <a:cs typeface="Arial"/>
              </a:rPr>
              <a:t>a </a:t>
            </a:r>
            <a:endParaRPr sz="1600">
              <a:latin typeface="Arial"/>
              <a:cs typeface="Arial"/>
            </a:endParaRPr>
          </a:p>
          <a:p>
            <a:pPr marL="38755">
              <a:lnSpc>
                <a:spcPts val="1814"/>
              </a:lnSpc>
              <a:spcBef>
                <a:spcPts val="1867"/>
              </a:spcBef>
            </a:pPr>
            <a:r>
              <a:rPr sz="1600" dirty="0" smtClean="0">
                <a:solidFill>
                  <a:srgbClr val="3232CC"/>
                </a:solidFill>
                <a:latin typeface="Arial"/>
                <a:cs typeface="Arial"/>
              </a:rPr>
              <a:t>t</a:t>
            </a:r>
            <a:endParaRPr sz="1600">
              <a:latin typeface="Arial"/>
              <a:cs typeface="Arial"/>
            </a:endParaRPr>
          </a:p>
        </p:txBody>
      </p:sp>
      <p:sp>
        <p:nvSpPr>
          <p:cNvPr id="211" name="object 211"/>
          <p:cNvSpPr txBox="1"/>
          <p:nvPr/>
        </p:nvSpPr>
        <p:spPr>
          <a:xfrm>
            <a:off x="6979743" y="316736"/>
            <a:ext cx="149866" cy="5027662"/>
          </a:xfrm>
          <a:prstGeom prst="rect">
            <a:avLst/>
          </a:prstGeom>
        </p:spPr>
        <p:txBody>
          <a:bodyPr wrap="square" lIns="0" tIns="0" rIns="0" bIns="0" rtlCol="0">
            <a:noAutofit/>
          </a:bodyPr>
          <a:lstStyle/>
          <a:p>
            <a:pPr>
              <a:lnSpc>
                <a:spcPts val="877"/>
              </a:lnSpc>
            </a:pPr>
            <a:endParaRPr sz="900"/>
          </a:p>
          <a:p>
            <a:pPr>
              <a:lnSpc>
                <a:spcPct val="95825"/>
              </a:lnSpc>
              <a:spcBef>
                <a:spcPts val="14214"/>
              </a:spcBef>
            </a:pPr>
            <a:r>
              <a:rPr sz="1600" dirty="0" smtClean="0">
                <a:solidFill>
                  <a:srgbClr val="3232CC"/>
                </a:solidFill>
                <a:latin typeface="Arial"/>
                <a:cs typeface="Arial"/>
              </a:rPr>
              <a:t>p</a:t>
            </a:r>
            <a:endParaRPr sz="1600">
              <a:latin typeface="Arial"/>
              <a:cs typeface="Arial"/>
            </a:endParaRPr>
          </a:p>
        </p:txBody>
      </p:sp>
      <p:sp>
        <p:nvSpPr>
          <p:cNvPr id="210" name="object 210"/>
          <p:cNvSpPr txBox="1"/>
          <p:nvPr/>
        </p:nvSpPr>
        <p:spPr>
          <a:xfrm>
            <a:off x="7129610" y="316736"/>
            <a:ext cx="149865" cy="5147995"/>
          </a:xfrm>
          <a:prstGeom prst="rect">
            <a:avLst/>
          </a:prstGeom>
        </p:spPr>
        <p:txBody>
          <a:bodyPr wrap="square" lIns="0" tIns="0" rIns="0" bIns="0" rtlCol="0">
            <a:noAutofit/>
          </a:bodyPr>
          <a:lstStyle/>
          <a:p>
            <a:pPr marL="22271">
              <a:lnSpc>
                <a:spcPts val="877"/>
              </a:lnSpc>
            </a:pPr>
            <a:endParaRPr sz="900"/>
          </a:p>
        </p:txBody>
      </p:sp>
      <p:sp>
        <p:nvSpPr>
          <p:cNvPr id="209" name="object 209"/>
          <p:cNvSpPr txBox="1"/>
          <p:nvPr/>
        </p:nvSpPr>
        <p:spPr>
          <a:xfrm>
            <a:off x="7279475" y="316736"/>
            <a:ext cx="151169" cy="5266943"/>
          </a:xfrm>
          <a:prstGeom prst="rect">
            <a:avLst/>
          </a:prstGeom>
        </p:spPr>
        <p:txBody>
          <a:bodyPr wrap="square" lIns="0" tIns="0" rIns="0" bIns="0" rtlCol="0">
            <a:noAutofit/>
          </a:bodyPr>
          <a:lstStyle/>
          <a:p>
            <a:pPr>
              <a:lnSpc>
                <a:spcPts val="877"/>
              </a:lnSpc>
            </a:pPr>
            <a:endParaRPr sz="900"/>
          </a:p>
          <a:p>
            <a:pPr>
              <a:lnSpc>
                <a:spcPct val="95825"/>
              </a:lnSpc>
              <a:spcBef>
                <a:spcPts val="22105"/>
              </a:spcBef>
            </a:pPr>
            <a:r>
              <a:rPr sz="1600" dirty="0" smtClean="0">
                <a:solidFill>
                  <a:srgbClr val="3232CC"/>
                </a:solidFill>
                <a:latin typeface="Arial"/>
                <a:cs typeface="Arial"/>
              </a:rPr>
              <a:t>o</a:t>
            </a:r>
            <a:endParaRPr sz="1600">
              <a:latin typeface="Arial"/>
              <a:cs typeface="Arial"/>
            </a:endParaRPr>
          </a:p>
        </p:txBody>
      </p:sp>
      <p:sp>
        <p:nvSpPr>
          <p:cNvPr id="208" name="object 208"/>
          <p:cNvSpPr txBox="1"/>
          <p:nvPr/>
        </p:nvSpPr>
        <p:spPr>
          <a:xfrm>
            <a:off x="7430645" y="316736"/>
            <a:ext cx="149865" cy="5387276"/>
          </a:xfrm>
          <a:prstGeom prst="rect">
            <a:avLst/>
          </a:prstGeom>
        </p:spPr>
        <p:txBody>
          <a:bodyPr wrap="square" lIns="0" tIns="0" rIns="0" bIns="0" rtlCol="0">
            <a:noAutofit/>
          </a:bodyPr>
          <a:lstStyle/>
          <a:p>
            <a:pPr marL="22271">
              <a:lnSpc>
                <a:spcPts val="877"/>
              </a:lnSpc>
            </a:pPr>
            <a:endParaRPr sz="900"/>
          </a:p>
        </p:txBody>
      </p:sp>
      <p:sp>
        <p:nvSpPr>
          <p:cNvPr id="207" name="object 207"/>
          <p:cNvSpPr txBox="1"/>
          <p:nvPr/>
        </p:nvSpPr>
        <p:spPr>
          <a:xfrm>
            <a:off x="7580511" y="316736"/>
            <a:ext cx="151168" cy="5506224"/>
          </a:xfrm>
          <a:prstGeom prst="rect">
            <a:avLst/>
          </a:prstGeom>
        </p:spPr>
        <p:txBody>
          <a:bodyPr wrap="square" lIns="0" tIns="0" rIns="0" bIns="0" rtlCol="0">
            <a:noAutofit/>
          </a:bodyPr>
          <a:lstStyle/>
          <a:p>
            <a:pPr marL="22271">
              <a:lnSpc>
                <a:spcPts val="877"/>
              </a:lnSpc>
            </a:pPr>
            <a:endParaRPr sz="900"/>
          </a:p>
        </p:txBody>
      </p:sp>
      <p:sp>
        <p:nvSpPr>
          <p:cNvPr id="206" name="object 206"/>
          <p:cNvSpPr txBox="1"/>
          <p:nvPr/>
        </p:nvSpPr>
        <p:spPr>
          <a:xfrm>
            <a:off x="7731680" y="316736"/>
            <a:ext cx="149866" cy="5626557"/>
          </a:xfrm>
          <a:prstGeom prst="rect">
            <a:avLst/>
          </a:prstGeom>
        </p:spPr>
        <p:txBody>
          <a:bodyPr wrap="square" lIns="0" tIns="0" rIns="0" bIns="0" rtlCol="0">
            <a:noAutofit/>
          </a:bodyPr>
          <a:lstStyle/>
          <a:p>
            <a:pPr marL="22271">
              <a:lnSpc>
                <a:spcPts val="877"/>
              </a:lnSpc>
            </a:pPr>
            <a:endParaRPr sz="900"/>
          </a:p>
        </p:txBody>
      </p:sp>
      <p:sp>
        <p:nvSpPr>
          <p:cNvPr id="205" name="object 205"/>
          <p:cNvSpPr txBox="1"/>
          <p:nvPr/>
        </p:nvSpPr>
        <p:spPr>
          <a:xfrm>
            <a:off x="663219" y="676348"/>
            <a:ext cx="602070" cy="120332"/>
          </a:xfrm>
          <a:prstGeom prst="rect">
            <a:avLst/>
          </a:prstGeom>
        </p:spPr>
        <p:txBody>
          <a:bodyPr wrap="square" lIns="0" tIns="0" rIns="0" bIns="0" rtlCol="0">
            <a:noAutofit/>
          </a:bodyPr>
          <a:lstStyle/>
          <a:p>
            <a:pPr marL="22271">
              <a:lnSpc>
                <a:spcPts val="877"/>
              </a:lnSpc>
            </a:pPr>
            <a:endParaRPr sz="900"/>
          </a:p>
        </p:txBody>
      </p:sp>
      <p:sp>
        <p:nvSpPr>
          <p:cNvPr id="204" name="object 204"/>
          <p:cNvSpPr txBox="1"/>
          <p:nvPr/>
        </p:nvSpPr>
        <p:spPr>
          <a:xfrm>
            <a:off x="663218" y="796680"/>
            <a:ext cx="751935" cy="118949"/>
          </a:xfrm>
          <a:prstGeom prst="rect">
            <a:avLst/>
          </a:prstGeom>
        </p:spPr>
        <p:txBody>
          <a:bodyPr wrap="square" lIns="0" tIns="0" rIns="0" bIns="0" rtlCol="0">
            <a:noAutofit/>
          </a:bodyPr>
          <a:lstStyle/>
          <a:p>
            <a:pPr marL="22271">
              <a:lnSpc>
                <a:spcPts val="877"/>
              </a:lnSpc>
            </a:pPr>
            <a:endParaRPr sz="900"/>
          </a:p>
        </p:txBody>
      </p:sp>
      <p:sp>
        <p:nvSpPr>
          <p:cNvPr id="203" name="object 203"/>
          <p:cNvSpPr txBox="1"/>
          <p:nvPr/>
        </p:nvSpPr>
        <p:spPr>
          <a:xfrm>
            <a:off x="663219" y="915630"/>
            <a:ext cx="903102" cy="120331"/>
          </a:xfrm>
          <a:prstGeom prst="rect">
            <a:avLst/>
          </a:prstGeom>
        </p:spPr>
        <p:txBody>
          <a:bodyPr wrap="square" lIns="0" tIns="0" rIns="0" bIns="0" rtlCol="0">
            <a:noAutofit/>
          </a:bodyPr>
          <a:lstStyle/>
          <a:p>
            <a:pPr marL="22271">
              <a:lnSpc>
                <a:spcPts val="877"/>
              </a:lnSpc>
            </a:pPr>
            <a:endParaRPr sz="900"/>
          </a:p>
        </p:txBody>
      </p:sp>
      <p:sp>
        <p:nvSpPr>
          <p:cNvPr id="202" name="object 202"/>
          <p:cNvSpPr txBox="1"/>
          <p:nvPr/>
        </p:nvSpPr>
        <p:spPr>
          <a:xfrm>
            <a:off x="663219" y="1035962"/>
            <a:ext cx="1052968" cy="118948"/>
          </a:xfrm>
          <a:prstGeom prst="rect">
            <a:avLst/>
          </a:prstGeom>
        </p:spPr>
        <p:txBody>
          <a:bodyPr wrap="square" lIns="0" tIns="0" rIns="0" bIns="0" rtlCol="0">
            <a:noAutofit/>
          </a:bodyPr>
          <a:lstStyle/>
          <a:p>
            <a:pPr marL="22271">
              <a:lnSpc>
                <a:spcPts val="877"/>
              </a:lnSpc>
            </a:pPr>
            <a:endParaRPr sz="900"/>
          </a:p>
        </p:txBody>
      </p:sp>
      <p:sp>
        <p:nvSpPr>
          <p:cNvPr id="201" name="object 201"/>
          <p:cNvSpPr txBox="1"/>
          <p:nvPr/>
        </p:nvSpPr>
        <p:spPr>
          <a:xfrm>
            <a:off x="3220061" y="1008298"/>
            <a:ext cx="114680" cy="1236515"/>
          </a:xfrm>
          <a:prstGeom prst="rect">
            <a:avLst/>
          </a:prstGeom>
        </p:spPr>
        <p:txBody>
          <a:bodyPr wrap="square" lIns="0" tIns="0" rIns="0" bIns="0" rtlCol="0">
            <a:noAutofit/>
          </a:bodyPr>
          <a:lstStyle/>
          <a:p>
            <a:pPr marL="22271">
              <a:lnSpc>
                <a:spcPts val="877"/>
              </a:lnSpc>
            </a:pPr>
            <a:endParaRPr sz="900"/>
          </a:p>
        </p:txBody>
      </p:sp>
      <p:sp>
        <p:nvSpPr>
          <p:cNvPr id="200" name="object 200"/>
          <p:cNvSpPr txBox="1"/>
          <p:nvPr/>
        </p:nvSpPr>
        <p:spPr>
          <a:xfrm>
            <a:off x="3334741" y="1008298"/>
            <a:ext cx="35185" cy="1236515"/>
          </a:xfrm>
          <a:prstGeom prst="rect">
            <a:avLst/>
          </a:prstGeom>
        </p:spPr>
        <p:txBody>
          <a:bodyPr wrap="square" lIns="0" tIns="0" rIns="0" bIns="0" rtlCol="0">
            <a:noAutofit/>
          </a:bodyPr>
          <a:lstStyle/>
          <a:p>
            <a:pPr marL="22271">
              <a:lnSpc>
                <a:spcPts val="877"/>
              </a:lnSpc>
            </a:pPr>
            <a:endParaRPr sz="900"/>
          </a:p>
        </p:txBody>
      </p:sp>
      <p:sp>
        <p:nvSpPr>
          <p:cNvPr id="199" name="object 199"/>
          <p:cNvSpPr txBox="1"/>
          <p:nvPr/>
        </p:nvSpPr>
        <p:spPr>
          <a:xfrm>
            <a:off x="3369927" y="1008298"/>
            <a:ext cx="151168" cy="1236515"/>
          </a:xfrm>
          <a:prstGeom prst="rect">
            <a:avLst/>
          </a:prstGeom>
        </p:spPr>
        <p:txBody>
          <a:bodyPr wrap="square" lIns="0" tIns="0" rIns="0" bIns="0" rtlCol="0">
            <a:noAutofit/>
          </a:bodyPr>
          <a:lstStyle/>
          <a:p>
            <a:pPr marL="22271">
              <a:lnSpc>
                <a:spcPts val="877"/>
              </a:lnSpc>
            </a:pPr>
            <a:endParaRPr sz="900"/>
          </a:p>
        </p:txBody>
      </p:sp>
      <p:sp>
        <p:nvSpPr>
          <p:cNvPr id="198" name="object 198"/>
          <p:cNvSpPr txBox="1"/>
          <p:nvPr/>
        </p:nvSpPr>
        <p:spPr>
          <a:xfrm>
            <a:off x="3521096" y="1008298"/>
            <a:ext cx="149866" cy="1236515"/>
          </a:xfrm>
          <a:prstGeom prst="rect">
            <a:avLst/>
          </a:prstGeom>
        </p:spPr>
        <p:txBody>
          <a:bodyPr wrap="square" lIns="0" tIns="0" rIns="0" bIns="0" rtlCol="0">
            <a:noAutofit/>
          </a:bodyPr>
          <a:lstStyle/>
          <a:p>
            <a:pPr>
              <a:lnSpc>
                <a:spcPts val="614"/>
              </a:lnSpc>
              <a:spcBef>
                <a:spcPts val="1"/>
              </a:spcBef>
            </a:pPr>
            <a:endParaRPr sz="600"/>
          </a:p>
          <a:p>
            <a:pPr>
              <a:lnSpc>
                <a:spcPts val="1776"/>
              </a:lnSpc>
              <a:spcBef>
                <a:spcPts val="7103"/>
              </a:spcBef>
            </a:pPr>
            <a:r>
              <a:rPr sz="2400" baseline="3269" dirty="0" smtClean="0">
                <a:solidFill>
                  <a:srgbClr val="3232CC"/>
                </a:solidFill>
                <a:latin typeface="Courier New"/>
                <a:cs typeface="Courier New"/>
              </a:rPr>
              <a:t>P</a:t>
            </a:r>
            <a:endParaRPr sz="1600">
              <a:latin typeface="Courier New"/>
              <a:cs typeface="Courier New"/>
            </a:endParaRPr>
          </a:p>
        </p:txBody>
      </p:sp>
      <p:sp>
        <p:nvSpPr>
          <p:cNvPr id="197" name="object 197"/>
          <p:cNvSpPr txBox="1"/>
          <p:nvPr/>
        </p:nvSpPr>
        <p:spPr>
          <a:xfrm>
            <a:off x="3670962" y="1008298"/>
            <a:ext cx="151169" cy="207469"/>
          </a:xfrm>
          <a:prstGeom prst="rect">
            <a:avLst/>
          </a:prstGeom>
        </p:spPr>
        <p:txBody>
          <a:bodyPr wrap="square" lIns="0" tIns="0" rIns="0" bIns="0" rtlCol="0">
            <a:noAutofit/>
          </a:bodyPr>
          <a:lstStyle/>
          <a:p>
            <a:pPr marL="22271">
              <a:lnSpc>
                <a:spcPts val="877"/>
              </a:lnSpc>
            </a:pPr>
            <a:endParaRPr sz="900"/>
          </a:p>
        </p:txBody>
      </p:sp>
      <p:sp>
        <p:nvSpPr>
          <p:cNvPr id="196" name="object 196"/>
          <p:cNvSpPr txBox="1"/>
          <p:nvPr/>
        </p:nvSpPr>
        <p:spPr>
          <a:xfrm>
            <a:off x="3822131" y="1008298"/>
            <a:ext cx="149866" cy="207469"/>
          </a:xfrm>
          <a:prstGeom prst="rect">
            <a:avLst/>
          </a:prstGeom>
        </p:spPr>
        <p:txBody>
          <a:bodyPr wrap="square" lIns="0" tIns="0" rIns="0" bIns="0" rtlCol="0">
            <a:noAutofit/>
          </a:bodyPr>
          <a:lstStyle/>
          <a:p>
            <a:pPr marL="22271">
              <a:lnSpc>
                <a:spcPts val="877"/>
              </a:lnSpc>
            </a:pPr>
            <a:endParaRPr sz="900"/>
          </a:p>
        </p:txBody>
      </p:sp>
      <p:sp>
        <p:nvSpPr>
          <p:cNvPr id="195" name="object 195"/>
          <p:cNvSpPr txBox="1"/>
          <p:nvPr/>
        </p:nvSpPr>
        <p:spPr>
          <a:xfrm>
            <a:off x="3971998" y="1008298"/>
            <a:ext cx="149865" cy="207469"/>
          </a:xfrm>
          <a:prstGeom prst="rect">
            <a:avLst/>
          </a:prstGeom>
        </p:spPr>
        <p:txBody>
          <a:bodyPr wrap="square" lIns="0" tIns="0" rIns="0" bIns="0" rtlCol="0">
            <a:noAutofit/>
          </a:bodyPr>
          <a:lstStyle/>
          <a:p>
            <a:pPr marL="22271">
              <a:lnSpc>
                <a:spcPts val="877"/>
              </a:lnSpc>
            </a:pPr>
            <a:endParaRPr sz="900"/>
          </a:p>
        </p:txBody>
      </p:sp>
      <p:sp>
        <p:nvSpPr>
          <p:cNvPr id="194" name="object 194"/>
          <p:cNvSpPr txBox="1"/>
          <p:nvPr/>
        </p:nvSpPr>
        <p:spPr>
          <a:xfrm>
            <a:off x="4121863" y="1008298"/>
            <a:ext cx="151169" cy="207469"/>
          </a:xfrm>
          <a:prstGeom prst="rect">
            <a:avLst/>
          </a:prstGeom>
        </p:spPr>
        <p:txBody>
          <a:bodyPr wrap="square" lIns="0" tIns="0" rIns="0" bIns="0" rtlCol="0">
            <a:noAutofit/>
          </a:bodyPr>
          <a:lstStyle/>
          <a:p>
            <a:pPr marL="22271">
              <a:lnSpc>
                <a:spcPts val="877"/>
              </a:lnSpc>
            </a:pPr>
            <a:endParaRPr sz="900"/>
          </a:p>
        </p:txBody>
      </p:sp>
      <p:sp>
        <p:nvSpPr>
          <p:cNvPr id="193" name="object 193"/>
          <p:cNvSpPr txBox="1"/>
          <p:nvPr/>
        </p:nvSpPr>
        <p:spPr>
          <a:xfrm>
            <a:off x="4273032" y="1008298"/>
            <a:ext cx="149866" cy="207469"/>
          </a:xfrm>
          <a:prstGeom prst="rect">
            <a:avLst/>
          </a:prstGeom>
        </p:spPr>
        <p:txBody>
          <a:bodyPr wrap="square" lIns="0" tIns="0" rIns="0" bIns="0" rtlCol="0">
            <a:noAutofit/>
          </a:bodyPr>
          <a:lstStyle/>
          <a:p>
            <a:pPr marL="22271">
              <a:lnSpc>
                <a:spcPts val="877"/>
              </a:lnSpc>
            </a:pPr>
            <a:endParaRPr sz="900"/>
          </a:p>
        </p:txBody>
      </p:sp>
      <p:sp>
        <p:nvSpPr>
          <p:cNvPr id="192" name="object 192"/>
          <p:cNvSpPr txBox="1"/>
          <p:nvPr/>
        </p:nvSpPr>
        <p:spPr>
          <a:xfrm>
            <a:off x="4422898" y="1008298"/>
            <a:ext cx="149866" cy="207469"/>
          </a:xfrm>
          <a:prstGeom prst="rect">
            <a:avLst/>
          </a:prstGeom>
        </p:spPr>
        <p:txBody>
          <a:bodyPr wrap="square" lIns="0" tIns="0" rIns="0" bIns="0" rtlCol="0">
            <a:noAutofit/>
          </a:bodyPr>
          <a:lstStyle/>
          <a:p>
            <a:pPr marL="22271">
              <a:lnSpc>
                <a:spcPts val="877"/>
              </a:lnSpc>
            </a:pPr>
            <a:endParaRPr sz="900"/>
          </a:p>
        </p:txBody>
      </p:sp>
      <p:sp>
        <p:nvSpPr>
          <p:cNvPr id="191" name="object 191"/>
          <p:cNvSpPr txBox="1"/>
          <p:nvPr/>
        </p:nvSpPr>
        <p:spPr>
          <a:xfrm>
            <a:off x="4572765" y="1008298"/>
            <a:ext cx="151168" cy="207469"/>
          </a:xfrm>
          <a:prstGeom prst="rect">
            <a:avLst/>
          </a:prstGeom>
        </p:spPr>
        <p:txBody>
          <a:bodyPr wrap="square" lIns="0" tIns="0" rIns="0" bIns="0" rtlCol="0">
            <a:noAutofit/>
          </a:bodyPr>
          <a:lstStyle/>
          <a:p>
            <a:pPr marL="22271">
              <a:lnSpc>
                <a:spcPts val="877"/>
              </a:lnSpc>
            </a:pPr>
            <a:endParaRPr sz="900"/>
          </a:p>
        </p:txBody>
      </p:sp>
      <p:sp>
        <p:nvSpPr>
          <p:cNvPr id="190" name="object 190"/>
          <p:cNvSpPr txBox="1"/>
          <p:nvPr/>
        </p:nvSpPr>
        <p:spPr>
          <a:xfrm>
            <a:off x="4723934" y="1008298"/>
            <a:ext cx="149865" cy="207469"/>
          </a:xfrm>
          <a:prstGeom prst="rect">
            <a:avLst/>
          </a:prstGeom>
        </p:spPr>
        <p:txBody>
          <a:bodyPr wrap="square" lIns="0" tIns="0" rIns="0" bIns="0" rtlCol="0">
            <a:noAutofit/>
          </a:bodyPr>
          <a:lstStyle/>
          <a:p>
            <a:pPr marL="22271">
              <a:lnSpc>
                <a:spcPts val="877"/>
              </a:lnSpc>
            </a:pPr>
            <a:endParaRPr sz="900"/>
          </a:p>
        </p:txBody>
      </p:sp>
      <p:sp>
        <p:nvSpPr>
          <p:cNvPr id="189" name="object 189"/>
          <p:cNvSpPr txBox="1"/>
          <p:nvPr/>
        </p:nvSpPr>
        <p:spPr>
          <a:xfrm>
            <a:off x="4873800" y="1008298"/>
            <a:ext cx="151169" cy="622407"/>
          </a:xfrm>
          <a:prstGeom prst="rect">
            <a:avLst/>
          </a:prstGeom>
        </p:spPr>
        <p:txBody>
          <a:bodyPr wrap="square" lIns="0" tIns="0" rIns="0" bIns="0" rtlCol="0">
            <a:noAutofit/>
          </a:bodyPr>
          <a:lstStyle/>
          <a:p>
            <a:pPr marL="22271">
              <a:lnSpc>
                <a:spcPts val="877"/>
              </a:lnSpc>
            </a:pPr>
            <a:endParaRPr sz="900"/>
          </a:p>
        </p:txBody>
      </p:sp>
      <p:sp>
        <p:nvSpPr>
          <p:cNvPr id="188" name="object 188"/>
          <p:cNvSpPr txBox="1"/>
          <p:nvPr/>
        </p:nvSpPr>
        <p:spPr>
          <a:xfrm>
            <a:off x="5024969" y="1008298"/>
            <a:ext cx="149866" cy="622407"/>
          </a:xfrm>
          <a:prstGeom prst="rect">
            <a:avLst/>
          </a:prstGeom>
        </p:spPr>
        <p:txBody>
          <a:bodyPr wrap="square" lIns="0" tIns="0" rIns="0" bIns="0" rtlCol="0">
            <a:noAutofit/>
          </a:bodyPr>
          <a:lstStyle/>
          <a:p>
            <a:pPr marL="22271">
              <a:lnSpc>
                <a:spcPts val="877"/>
              </a:lnSpc>
            </a:pPr>
            <a:endParaRPr sz="900"/>
          </a:p>
        </p:txBody>
      </p:sp>
      <p:sp>
        <p:nvSpPr>
          <p:cNvPr id="187" name="object 187"/>
          <p:cNvSpPr txBox="1"/>
          <p:nvPr/>
        </p:nvSpPr>
        <p:spPr>
          <a:xfrm>
            <a:off x="5174835" y="1008298"/>
            <a:ext cx="149866" cy="622407"/>
          </a:xfrm>
          <a:prstGeom prst="rect">
            <a:avLst/>
          </a:prstGeom>
        </p:spPr>
        <p:txBody>
          <a:bodyPr wrap="square" lIns="0" tIns="0" rIns="0" bIns="0" rtlCol="0">
            <a:noAutofit/>
          </a:bodyPr>
          <a:lstStyle/>
          <a:p>
            <a:pPr marL="22271">
              <a:lnSpc>
                <a:spcPts val="877"/>
              </a:lnSpc>
            </a:pPr>
            <a:endParaRPr sz="900"/>
          </a:p>
        </p:txBody>
      </p:sp>
      <p:sp>
        <p:nvSpPr>
          <p:cNvPr id="186" name="object 186"/>
          <p:cNvSpPr txBox="1"/>
          <p:nvPr/>
        </p:nvSpPr>
        <p:spPr>
          <a:xfrm>
            <a:off x="5324702" y="1008298"/>
            <a:ext cx="151168" cy="622407"/>
          </a:xfrm>
          <a:prstGeom prst="rect">
            <a:avLst/>
          </a:prstGeom>
        </p:spPr>
        <p:txBody>
          <a:bodyPr wrap="square" lIns="0" tIns="0" rIns="0" bIns="0" rtlCol="0">
            <a:noAutofit/>
          </a:bodyPr>
          <a:lstStyle/>
          <a:p>
            <a:pPr marL="22271">
              <a:lnSpc>
                <a:spcPts val="877"/>
              </a:lnSpc>
            </a:pPr>
            <a:endParaRPr sz="900"/>
          </a:p>
        </p:txBody>
      </p:sp>
      <p:sp>
        <p:nvSpPr>
          <p:cNvPr id="185" name="object 185"/>
          <p:cNvSpPr txBox="1"/>
          <p:nvPr/>
        </p:nvSpPr>
        <p:spPr>
          <a:xfrm>
            <a:off x="5475870" y="1008298"/>
            <a:ext cx="149866" cy="622407"/>
          </a:xfrm>
          <a:prstGeom prst="rect">
            <a:avLst/>
          </a:prstGeom>
        </p:spPr>
        <p:txBody>
          <a:bodyPr wrap="square" lIns="0" tIns="0" rIns="0" bIns="0" rtlCol="0">
            <a:noAutofit/>
          </a:bodyPr>
          <a:lstStyle/>
          <a:p>
            <a:pPr marL="22271">
              <a:lnSpc>
                <a:spcPts val="877"/>
              </a:lnSpc>
            </a:pPr>
            <a:endParaRPr sz="900"/>
          </a:p>
        </p:txBody>
      </p:sp>
      <p:sp>
        <p:nvSpPr>
          <p:cNvPr id="184" name="object 184"/>
          <p:cNvSpPr txBox="1"/>
          <p:nvPr/>
        </p:nvSpPr>
        <p:spPr>
          <a:xfrm>
            <a:off x="5625737" y="1008298"/>
            <a:ext cx="151168" cy="622407"/>
          </a:xfrm>
          <a:prstGeom prst="rect">
            <a:avLst/>
          </a:prstGeom>
        </p:spPr>
        <p:txBody>
          <a:bodyPr wrap="square" lIns="0" tIns="0" rIns="0" bIns="0" rtlCol="0">
            <a:noAutofit/>
          </a:bodyPr>
          <a:lstStyle/>
          <a:p>
            <a:pPr marL="22271">
              <a:lnSpc>
                <a:spcPts val="877"/>
              </a:lnSpc>
            </a:pPr>
            <a:endParaRPr sz="900"/>
          </a:p>
        </p:txBody>
      </p:sp>
      <p:sp>
        <p:nvSpPr>
          <p:cNvPr id="183" name="object 183"/>
          <p:cNvSpPr txBox="1"/>
          <p:nvPr/>
        </p:nvSpPr>
        <p:spPr>
          <a:xfrm>
            <a:off x="5776905" y="1008298"/>
            <a:ext cx="149866" cy="622407"/>
          </a:xfrm>
          <a:prstGeom prst="rect">
            <a:avLst/>
          </a:prstGeom>
        </p:spPr>
        <p:txBody>
          <a:bodyPr wrap="square" lIns="0" tIns="0" rIns="0" bIns="0" rtlCol="0">
            <a:noAutofit/>
          </a:bodyPr>
          <a:lstStyle/>
          <a:p>
            <a:pPr marL="22271">
              <a:lnSpc>
                <a:spcPts val="877"/>
              </a:lnSpc>
            </a:pPr>
            <a:endParaRPr sz="900"/>
          </a:p>
        </p:txBody>
      </p:sp>
      <p:sp>
        <p:nvSpPr>
          <p:cNvPr id="182" name="object 182"/>
          <p:cNvSpPr txBox="1"/>
          <p:nvPr/>
        </p:nvSpPr>
        <p:spPr>
          <a:xfrm>
            <a:off x="5926772" y="1008298"/>
            <a:ext cx="149865" cy="622407"/>
          </a:xfrm>
          <a:prstGeom prst="rect">
            <a:avLst/>
          </a:prstGeom>
        </p:spPr>
        <p:txBody>
          <a:bodyPr wrap="square" lIns="0" tIns="0" rIns="0" bIns="0" rtlCol="0">
            <a:noAutofit/>
          </a:bodyPr>
          <a:lstStyle/>
          <a:p>
            <a:pPr marL="22271">
              <a:lnSpc>
                <a:spcPts val="877"/>
              </a:lnSpc>
            </a:pPr>
            <a:endParaRPr sz="900"/>
          </a:p>
        </p:txBody>
      </p:sp>
      <p:sp>
        <p:nvSpPr>
          <p:cNvPr id="181" name="object 181"/>
          <p:cNvSpPr txBox="1"/>
          <p:nvPr/>
        </p:nvSpPr>
        <p:spPr>
          <a:xfrm>
            <a:off x="6076638" y="1008298"/>
            <a:ext cx="151169" cy="622407"/>
          </a:xfrm>
          <a:prstGeom prst="rect">
            <a:avLst/>
          </a:prstGeom>
        </p:spPr>
        <p:txBody>
          <a:bodyPr wrap="square" lIns="0" tIns="0" rIns="0" bIns="0" rtlCol="0">
            <a:noAutofit/>
          </a:bodyPr>
          <a:lstStyle/>
          <a:p>
            <a:pPr marL="22271">
              <a:lnSpc>
                <a:spcPts val="877"/>
              </a:lnSpc>
            </a:pPr>
            <a:endParaRPr sz="900"/>
          </a:p>
        </p:txBody>
      </p:sp>
      <p:sp>
        <p:nvSpPr>
          <p:cNvPr id="180" name="object 180"/>
          <p:cNvSpPr txBox="1"/>
          <p:nvPr/>
        </p:nvSpPr>
        <p:spPr>
          <a:xfrm>
            <a:off x="6227807" y="1008298"/>
            <a:ext cx="149865" cy="622407"/>
          </a:xfrm>
          <a:prstGeom prst="rect">
            <a:avLst/>
          </a:prstGeom>
        </p:spPr>
        <p:txBody>
          <a:bodyPr wrap="square" lIns="0" tIns="0" rIns="0" bIns="0" rtlCol="0">
            <a:noAutofit/>
          </a:bodyPr>
          <a:lstStyle/>
          <a:p>
            <a:pPr marL="22271">
              <a:lnSpc>
                <a:spcPts val="877"/>
              </a:lnSpc>
            </a:pPr>
            <a:endParaRPr sz="900"/>
          </a:p>
        </p:txBody>
      </p:sp>
      <p:sp>
        <p:nvSpPr>
          <p:cNvPr id="179" name="object 179"/>
          <p:cNvSpPr txBox="1"/>
          <p:nvPr/>
        </p:nvSpPr>
        <p:spPr>
          <a:xfrm>
            <a:off x="6377673" y="1008298"/>
            <a:ext cx="149865" cy="622407"/>
          </a:xfrm>
          <a:prstGeom prst="rect">
            <a:avLst/>
          </a:prstGeom>
        </p:spPr>
        <p:txBody>
          <a:bodyPr wrap="square" lIns="0" tIns="0" rIns="0" bIns="0" rtlCol="0">
            <a:noAutofit/>
          </a:bodyPr>
          <a:lstStyle/>
          <a:p>
            <a:pPr marL="22271">
              <a:lnSpc>
                <a:spcPts val="877"/>
              </a:lnSpc>
            </a:pPr>
            <a:endParaRPr sz="900"/>
          </a:p>
        </p:txBody>
      </p:sp>
      <p:sp>
        <p:nvSpPr>
          <p:cNvPr id="178" name="object 178"/>
          <p:cNvSpPr txBox="1"/>
          <p:nvPr/>
        </p:nvSpPr>
        <p:spPr>
          <a:xfrm>
            <a:off x="6527539" y="1008298"/>
            <a:ext cx="151169" cy="622407"/>
          </a:xfrm>
          <a:prstGeom prst="rect">
            <a:avLst/>
          </a:prstGeom>
        </p:spPr>
        <p:txBody>
          <a:bodyPr wrap="square" lIns="0" tIns="0" rIns="0" bIns="0" rtlCol="0">
            <a:noAutofit/>
          </a:bodyPr>
          <a:lstStyle/>
          <a:p>
            <a:pPr marL="22271">
              <a:lnSpc>
                <a:spcPts val="877"/>
              </a:lnSpc>
            </a:pPr>
            <a:endParaRPr sz="900"/>
          </a:p>
        </p:txBody>
      </p:sp>
      <p:sp>
        <p:nvSpPr>
          <p:cNvPr id="177" name="object 177"/>
          <p:cNvSpPr txBox="1"/>
          <p:nvPr/>
        </p:nvSpPr>
        <p:spPr>
          <a:xfrm>
            <a:off x="6678709" y="1008298"/>
            <a:ext cx="44307" cy="1452282"/>
          </a:xfrm>
          <a:prstGeom prst="rect">
            <a:avLst/>
          </a:prstGeom>
        </p:spPr>
        <p:txBody>
          <a:bodyPr wrap="square" lIns="0" tIns="0" rIns="0" bIns="0" rtlCol="0">
            <a:noAutofit/>
          </a:bodyPr>
          <a:lstStyle/>
          <a:p>
            <a:pPr marL="22271">
              <a:lnSpc>
                <a:spcPts val="877"/>
              </a:lnSpc>
            </a:pPr>
            <a:endParaRPr sz="900"/>
          </a:p>
        </p:txBody>
      </p:sp>
      <p:sp>
        <p:nvSpPr>
          <p:cNvPr id="176" name="object 176"/>
          <p:cNvSpPr txBox="1"/>
          <p:nvPr/>
        </p:nvSpPr>
        <p:spPr>
          <a:xfrm>
            <a:off x="6723016" y="1008298"/>
            <a:ext cx="105558" cy="1452282"/>
          </a:xfrm>
          <a:prstGeom prst="rect">
            <a:avLst/>
          </a:prstGeom>
        </p:spPr>
        <p:txBody>
          <a:bodyPr wrap="square" lIns="0" tIns="0" rIns="0" bIns="0" rtlCol="0">
            <a:noAutofit/>
          </a:bodyPr>
          <a:lstStyle/>
          <a:p>
            <a:pPr marL="22271">
              <a:lnSpc>
                <a:spcPts val="877"/>
              </a:lnSpc>
            </a:pPr>
            <a:endParaRPr sz="900"/>
          </a:p>
        </p:txBody>
      </p:sp>
      <p:sp>
        <p:nvSpPr>
          <p:cNvPr id="175" name="object 175"/>
          <p:cNvSpPr txBox="1"/>
          <p:nvPr/>
        </p:nvSpPr>
        <p:spPr>
          <a:xfrm>
            <a:off x="663218" y="1154909"/>
            <a:ext cx="1204138" cy="120332"/>
          </a:xfrm>
          <a:prstGeom prst="rect">
            <a:avLst/>
          </a:prstGeom>
        </p:spPr>
        <p:txBody>
          <a:bodyPr wrap="square" lIns="0" tIns="0" rIns="0" bIns="0" rtlCol="0">
            <a:noAutofit/>
          </a:bodyPr>
          <a:lstStyle/>
          <a:p>
            <a:pPr marL="22271">
              <a:lnSpc>
                <a:spcPts val="877"/>
              </a:lnSpc>
            </a:pPr>
            <a:endParaRPr sz="900"/>
          </a:p>
        </p:txBody>
      </p:sp>
      <p:sp>
        <p:nvSpPr>
          <p:cNvPr id="174" name="object 174"/>
          <p:cNvSpPr txBox="1"/>
          <p:nvPr/>
        </p:nvSpPr>
        <p:spPr>
          <a:xfrm>
            <a:off x="3670962" y="1215768"/>
            <a:ext cx="54734" cy="305670"/>
          </a:xfrm>
          <a:prstGeom prst="rect">
            <a:avLst/>
          </a:prstGeom>
        </p:spPr>
        <p:txBody>
          <a:bodyPr wrap="square" lIns="0" tIns="0" rIns="0" bIns="0" rtlCol="0">
            <a:noAutofit/>
          </a:bodyPr>
          <a:lstStyle/>
          <a:p>
            <a:pPr marL="22271">
              <a:lnSpc>
                <a:spcPts val="877"/>
              </a:lnSpc>
            </a:pPr>
            <a:endParaRPr sz="900"/>
          </a:p>
        </p:txBody>
      </p:sp>
      <p:sp>
        <p:nvSpPr>
          <p:cNvPr id="173" name="object 173"/>
          <p:cNvSpPr txBox="1"/>
          <p:nvPr/>
        </p:nvSpPr>
        <p:spPr>
          <a:xfrm>
            <a:off x="3725696" y="1215768"/>
            <a:ext cx="96435" cy="305670"/>
          </a:xfrm>
          <a:prstGeom prst="rect">
            <a:avLst/>
          </a:prstGeom>
        </p:spPr>
        <p:txBody>
          <a:bodyPr wrap="square" lIns="0" tIns="0" rIns="0" bIns="0" rtlCol="0">
            <a:noAutofit/>
          </a:bodyPr>
          <a:lstStyle/>
          <a:p>
            <a:pPr marL="22271">
              <a:lnSpc>
                <a:spcPts val="877"/>
              </a:lnSpc>
            </a:pPr>
            <a:endParaRPr sz="900"/>
          </a:p>
        </p:txBody>
      </p:sp>
      <p:sp>
        <p:nvSpPr>
          <p:cNvPr id="172" name="object 172"/>
          <p:cNvSpPr txBox="1"/>
          <p:nvPr/>
        </p:nvSpPr>
        <p:spPr>
          <a:xfrm>
            <a:off x="3822131" y="1215768"/>
            <a:ext cx="1051668" cy="305670"/>
          </a:xfrm>
          <a:prstGeom prst="rect">
            <a:avLst/>
          </a:prstGeom>
        </p:spPr>
        <p:txBody>
          <a:bodyPr wrap="square" lIns="0" tIns="0" rIns="0" bIns="0" rtlCol="0">
            <a:noAutofit/>
          </a:bodyPr>
          <a:lstStyle/>
          <a:p>
            <a:pPr marL="22271">
              <a:lnSpc>
                <a:spcPts val="877"/>
              </a:lnSpc>
            </a:pPr>
            <a:endParaRPr sz="900"/>
          </a:p>
        </p:txBody>
      </p:sp>
      <p:sp>
        <p:nvSpPr>
          <p:cNvPr id="171" name="object 171"/>
          <p:cNvSpPr txBox="1"/>
          <p:nvPr/>
        </p:nvSpPr>
        <p:spPr>
          <a:xfrm>
            <a:off x="663218" y="1275242"/>
            <a:ext cx="1354004" cy="118948"/>
          </a:xfrm>
          <a:prstGeom prst="rect">
            <a:avLst/>
          </a:prstGeom>
        </p:spPr>
        <p:txBody>
          <a:bodyPr wrap="square" lIns="0" tIns="0" rIns="0" bIns="0" rtlCol="0">
            <a:noAutofit/>
          </a:bodyPr>
          <a:lstStyle/>
          <a:p>
            <a:pPr marL="22271">
              <a:lnSpc>
                <a:spcPts val="877"/>
              </a:lnSpc>
            </a:pPr>
            <a:endParaRPr sz="900"/>
          </a:p>
        </p:txBody>
      </p:sp>
      <p:sp>
        <p:nvSpPr>
          <p:cNvPr id="170" name="object 170"/>
          <p:cNvSpPr txBox="1"/>
          <p:nvPr/>
        </p:nvSpPr>
        <p:spPr>
          <a:xfrm>
            <a:off x="663218" y="1394190"/>
            <a:ext cx="1503870" cy="120332"/>
          </a:xfrm>
          <a:prstGeom prst="rect">
            <a:avLst/>
          </a:prstGeom>
        </p:spPr>
        <p:txBody>
          <a:bodyPr wrap="square" lIns="0" tIns="0" rIns="0" bIns="0" rtlCol="0">
            <a:noAutofit/>
          </a:bodyPr>
          <a:lstStyle/>
          <a:p>
            <a:pPr marL="22271">
              <a:lnSpc>
                <a:spcPts val="877"/>
              </a:lnSpc>
            </a:pPr>
            <a:endParaRPr sz="900"/>
          </a:p>
        </p:txBody>
      </p:sp>
      <p:sp>
        <p:nvSpPr>
          <p:cNvPr id="169" name="object 169"/>
          <p:cNvSpPr txBox="1"/>
          <p:nvPr/>
        </p:nvSpPr>
        <p:spPr>
          <a:xfrm>
            <a:off x="663218" y="1514522"/>
            <a:ext cx="1655039" cy="118949"/>
          </a:xfrm>
          <a:prstGeom prst="rect">
            <a:avLst/>
          </a:prstGeom>
        </p:spPr>
        <p:txBody>
          <a:bodyPr wrap="square" lIns="0" tIns="0" rIns="0" bIns="0" rtlCol="0">
            <a:noAutofit/>
          </a:bodyPr>
          <a:lstStyle/>
          <a:p>
            <a:pPr marL="22271">
              <a:lnSpc>
                <a:spcPts val="877"/>
              </a:lnSpc>
            </a:pPr>
            <a:endParaRPr sz="900"/>
          </a:p>
        </p:txBody>
      </p:sp>
      <p:sp>
        <p:nvSpPr>
          <p:cNvPr id="168" name="object 168"/>
          <p:cNvSpPr txBox="1"/>
          <p:nvPr/>
        </p:nvSpPr>
        <p:spPr>
          <a:xfrm>
            <a:off x="3670962" y="1521439"/>
            <a:ext cx="151169" cy="723374"/>
          </a:xfrm>
          <a:prstGeom prst="rect">
            <a:avLst/>
          </a:prstGeom>
        </p:spPr>
        <p:txBody>
          <a:bodyPr wrap="square" lIns="0" tIns="0" rIns="0" bIns="0" rtlCol="0">
            <a:noAutofit/>
          </a:bodyPr>
          <a:lstStyle/>
          <a:p>
            <a:pPr marL="22271">
              <a:lnSpc>
                <a:spcPts val="877"/>
              </a:lnSpc>
            </a:pPr>
            <a:endParaRPr sz="900"/>
          </a:p>
        </p:txBody>
      </p:sp>
      <p:sp>
        <p:nvSpPr>
          <p:cNvPr id="167" name="object 167"/>
          <p:cNvSpPr txBox="1"/>
          <p:nvPr/>
        </p:nvSpPr>
        <p:spPr>
          <a:xfrm>
            <a:off x="3822131" y="1521439"/>
            <a:ext cx="158988" cy="723374"/>
          </a:xfrm>
          <a:prstGeom prst="rect">
            <a:avLst/>
          </a:prstGeom>
        </p:spPr>
        <p:txBody>
          <a:bodyPr wrap="square" lIns="0" tIns="0" rIns="0" bIns="0" rtlCol="0">
            <a:noAutofit/>
          </a:bodyPr>
          <a:lstStyle/>
          <a:p>
            <a:pPr marL="22271">
              <a:lnSpc>
                <a:spcPts val="877"/>
              </a:lnSpc>
            </a:pPr>
            <a:endParaRPr sz="900"/>
          </a:p>
        </p:txBody>
      </p:sp>
      <p:sp>
        <p:nvSpPr>
          <p:cNvPr id="166" name="object 166"/>
          <p:cNvSpPr txBox="1"/>
          <p:nvPr/>
        </p:nvSpPr>
        <p:spPr>
          <a:xfrm>
            <a:off x="3981120" y="1521439"/>
            <a:ext cx="140743" cy="723374"/>
          </a:xfrm>
          <a:prstGeom prst="rect">
            <a:avLst/>
          </a:prstGeom>
        </p:spPr>
        <p:txBody>
          <a:bodyPr wrap="square" lIns="0" tIns="0" rIns="0" bIns="0" rtlCol="0">
            <a:noAutofit/>
          </a:bodyPr>
          <a:lstStyle/>
          <a:p>
            <a:pPr marL="22271">
              <a:lnSpc>
                <a:spcPts val="877"/>
              </a:lnSpc>
            </a:pPr>
            <a:endParaRPr sz="900"/>
          </a:p>
        </p:txBody>
      </p:sp>
      <p:sp>
        <p:nvSpPr>
          <p:cNvPr id="165" name="object 165"/>
          <p:cNvSpPr txBox="1"/>
          <p:nvPr/>
        </p:nvSpPr>
        <p:spPr>
          <a:xfrm>
            <a:off x="4121864" y="1521439"/>
            <a:ext cx="151168" cy="1215767"/>
          </a:xfrm>
          <a:prstGeom prst="rect">
            <a:avLst/>
          </a:prstGeom>
        </p:spPr>
        <p:txBody>
          <a:bodyPr wrap="square" lIns="0" tIns="0" rIns="0" bIns="0" rtlCol="0">
            <a:noAutofit/>
          </a:bodyPr>
          <a:lstStyle/>
          <a:p>
            <a:pPr marL="22271">
              <a:lnSpc>
                <a:spcPts val="877"/>
              </a:lnSpc>
            </a:pPr>
            <a:endParaRPr sz="900"/>
          </a:p>
        </p:txBody>
      </p:sp>
      <p:sp>
        <p:nvSpPr>
          <p:cNvPr id="164" name="object 164"/>
          <p:cNvSpPr txBox="1"/>
          <p:nvPr/>
        </p:nvSpPr>
        <p:spPr>
          <a:xfrm>
            <a:off x="4273032" y="1521439"/>
            <a:ext cx="149866" cy="662517"/>
          </a:xfrm>
          <a:prstGeom prst="rect">
            <a:avLst/>
          </a:prstGeom>
        </p:spPr>
        <p:txBody>
          <a:bodyPr wrap="square" lIns="0" tIns="0" rIns="0" bIns="0" rtlCol="0">
            <a:noAutofit/>
          </a:bodyPr>
          <a:lstStyle/>
          <a:p>
            <a:pPr marL="22271">
              <a:lnSpc>
                <a:spcPts val="877"/>
              </a:lnSpc>
            </a:pPr>
            <a:endParaRPr sz="900"/>
          </a:p>
        </p:txBody>
      </p:sp>
      <p:sp>
        <p:nvSpPr>
          <p:cNvPr id="163" name="object 163"/>
          <p:cNvSpPr txBox="1"/>
          <p:nvPr/>
        </p:nvSpPr>
        <p:spPr>
          <a:xfrm>
            <a:off x="4422898" y="1521439"/>
            <a:ext cx="149866" cy="662517"/>
          </a:xfrm>
          <a:prstGeom prst="rect">
            <a:avLst/>
          </a:prstGeom>
        </p:spPr>
        <p:txBody>
          <a:bodyPr wrap="square" lIns="0" tIns="0" rIns="0" bIns="0" rtlCol="0">
            <a:noAutofit/>
          </a:bodyPr>
          <a:lstStyle/>
          <a:p>
            <a:pPr marL="22271">
              <a:lnSpc>
                <a:spcPts val="877"/>
              </a:lnSpc>
            </a:pPr>
            <a:endParaRPr sz="900"/>
          </a:p>
        </p:txBody>
      </p:sp>
      <p:sp>
        <p:nvSpPr>
          <p:cNvPr id="162" name="object 162"/>
          <p:cNvSpPr txBox="1"/>
          <p:nvPr/>
        </p:nvSpPr>
        <p:spPr>
          <a:xfrm>
            <a:off x="4572765" y="1521439"/>
            <a:ext cx="151168" cy="662517"/>
          </a:xfrm>
          <a:prstGeom prst="rect">
            <a:avLst/>
          </a:prstGeom>
        </p:spPr>
        <p:txBody>
          <a:bodyPr wrap="square" lIns="0" tIns="0" rIns="0" bIns="0" rtlCol="0">
            <a:noAutofit/>
          </a:bodyPr>
          <a:lstStyle/>
          <a:p>
            <a:pPr marL="22271">
              <a:lnSpc>
                <a:spcPts val="877"/>
              </a:lnSpc>
            </a:pPr>
            <a:endParaRPr sz="900"/>
          </a:p>
        </p:txBody>
      </p:sp>
      <p:sp>
        <p:nvSpPr>
          <p:cNvPr id="161" name="object 161"/>
          <p:cNvSpPr txBox="1"/>
          <p:nvPr/>
        </p:nvSpPr>
        <p:spPr>
          <a:xfrm>
            <a:off x="4723934" y="1521439"/>
            <a:ext cx="149865" cy="662517"/>
          </a:xfrm>
          <a:prstGeom prst="rect">
            <a:avLst/>
          </a:prstGeom>
        </p:spPr>
        <p:txBody>
          <a:bodyPr wrap="square" lIns="0" tIns="0" rIns="0" bIns="0" rtlCol="0">
            <a:noAutofit/>
          </a:bodyPr>
          <a:lstStyle/>
          <a:p>
            <a:pPr marL="22271">
              <a:lnSpc>
                <a:spcPts val="877"/>
              </a:lnSpc>
            </a:pPr>
            <a:endParaRPr sz="900"/>
          </a:p>
        </p:txBody>
      </p:sp>
      <p:sp>
        <p:nvSpPr>
          <p:cNvPr id="160" name="object 160"/>
          <p:cNvSpPr txBox="1"/>
          <p:nvPr/>
        </p:nvSpPr>
        <p:spPr>
          <a:xfrm>
            <a:off x="663218" y="1633472"/>
            <a:ext cx="1804905" cy="120331"/>
          </a:xfrm>
          <a:prstGeom prst="rect">
            <a:avLst/>
          </a:prstGeom>
        </p:spPr>
        <p:txBody>
          <a:bodyPr wrap="square" lIns="0" tIns="0" rIns="0" bIns="0" rtlCol="0">
            <a:noAutofit/>
          </a:bodyPr>
          <a:lstStyle/>
          <a:p>
            <a:pPr marL="22271">
              <a:lnSpc>
                <a:spcPts val="877"/>
              </a:lnSpc>
            </a:pPr>
            <a:endParaRPr sz="900"/>
          </a:p>
        </p:txBody>
      </p:sp>
      <p:sp>
        <p:nvSpPr>
          <p:cNvPr id="159" name="object 159"/>
          <p:cNvSpPr txBox="1"/>
          <p:nvPr/>
        </p:nvSpPr>
        <p:spPr>
          <a:xfrm>
            <a:off x="4873800" y="1630706"/>
            <a:ext cx="89920" cy="305670"/>
          </a:xfrm>
          <a:prstGeom prst="rect">
            <a:avLst/>
          </a:prstGeom>
        </p:spPr>
        <p:txBody>
          <a:bodyPr wrap="square" lIns="0" tIns="0" rIns="0" bIns="0" rtlCol="0">
            <a:noAutofit/>
          </a:bodyPr>
          <a:lstStyle/>
          <a:p>
            <a:pPr marL="22271">
              <a:lnSpc>
                <a:spcPts val="877"/>
              </a:lnSpc>
            </a:pPr>
            <a:endParaRPr sz="900"/>
          </a:p>
        </p:txBody>
      </p:sp>
      <p:sp>
        <p:nvSpPr>
          <p:cNvPr id="158" name="object 158"/>
          <p:cNvSpPr txBox="1"/>
          <p:nvPr/>
        </p:nvSpPr>
        <p:spPr>
          <a:xfrm>
            <a:off x="4963720" y="1630706"/>
            <a:ext cx="61249" cy="305670"/>
          </a:xfrm>
          <a:prstGeom prst="rect">
            <a:avLst/>
          </a:prstGeom>
        </p:spPr>
        <p:txBody>
          <a:bodyPr wrap="square" lIns="0" tIns="0" rIns="0" bIns="0" rtlCol="0">
            <a:noAutofit/>
          </a:bodyPr>
          <a:lstStyle/>
          <a:p>
            <a:pPr marL="22271">
              <a:lnSpc>
                <a:spcPts val="877"/>
              </a:lnSpc>
            </a:pPr>
            <a:endParaRPr sz="900"/>
          </a:p>
        </p:txBody>
      </p:sp>
      <p:sp>
        <p:nvSpPr>
          <p:cNvPr id="157" name="object 157"/>
          <p:cNvSpPr txBox="1"/>
          <p:nvPr/>
        </p:nvSpPr>
        <p:spPr>
          <a:xfrm>
            <a:off x="5024969" y="1630706"/>
            <a:ext cx="1502569" cy="305670"/>
          </a:xfrm>
          <a:prstGeom prst="rect">
            <a:avLst/>
          </a:prstGeom>
        </p:spPr>
        <p:txBody>
          <a:bodyPr wrap="square" lIns="0" tIns="0" rIns="0" bIns="0" rtlCol="0">
            <a:noAutofit/>
          </a:bodyPr>
          <a:lstStyle/>
          <a:p>
            <a:pPr marL="17376">
              <a:lnSpc>
                <a:spcPct val="95825"/>
              </a:lnSpc>
              <a:spcBef>
                <a:spcPts val="373"/>
              </a:spcBef>
            </a:pPr>
            <a:r>
              <a:rPr sz="1400" spc="4" dirty="0" smtClean="0">
                <a:solidFill>
                  <a:srgbClr val="3232CC"/>
                </a:solidFill>
                <a:latin typeface="Times New Roman"/>
                <a:cs typeface="Times New Roman"/>
              </a:rPr>
              <a:t>s</a:t>
            </a:r>
            <a:r>
              <a:rPr sz="1400" dirty="0" smtClean="0">
                <a:solidFill>
                  <a:srgbClr val="3232CC"/>
                </a:solidFill>
                <a:latin typeface="Times New Roman"/>
                <a:cs typeface="Times New Roman"/>
              </a:rPr>
              <a:t>e</a:t>
            </a:r>
            <a:r>
              <a:rPr sz="1400" spc="-4" dirty="0" smtClean="0">
                <a:solidFill>
                  <a:srgbClr val="3232CC"/>
                </a:solidFill>
                <a:latin typeface="Times New Roman"/>
                <a:cs typeface="Times New Roman"/>
              </a:rPr>
              <a:t>r</a:t>
            </a:r>
            <a:r>
              <a:rPr sz="1400" spc="4" dirty="0" smtClean="0">
                <a:solidFill>
                  <a:srgbClr val="3232CC"/>
                </a:solidFill>
                <a:latin typeface="Times New Roman"/>
                <a:cs typeface="Times New Roman"/>
              </a:rPr>
              <a:t>v</a:t>
            </a:r>
            <a:r>
              <a:rPr sz="1400" dirty="0" smtClean="0">
                <a:solidFill>
                  <a:srgbClr val="3232CC"/>
                </a:solidFill>
                <a:latin typeface="Times New Roman"/>
                <a:cs typeface="Times New Roman"/>
              </a:rPr>
              <a:t>e</a:t>
            </a:r>
            <a:r>
              <a:rPr sz="1400" spc="17" dirty="0" smtClean="0">
                <a:solidFill>
                  <a:srgbClr val="3232CC"/>
                </a:solidFill>
                <a:latin typeface="Times New Roman"/>
                <a:cs typeface="Times New Roman"/>
              </a:rPr>
              <a:t>u</a:t>
            </a:r>
            <a:r>
              <a:rPr sz="1400" dirty="0" smtClean="0">
                <a:solidFill>
                  <a:srgbClr val="3232CC"/>
                </a:solidFill>
                <a:latin typeface="Times New Roman"/>
                <a:cs typeface="Times New Roman"/>
              </a:rPr>
              <a:t>r</a:t>
            </a:r>
            <a:r>
              <a:rPr sz="1400" spc="-37" dirty="0" smtClean="0">
                <a:solidFill>
                  <a:srgbClr val="3232CC"/>
                </a:solidFill>
                <a:latin typeface="Times New Roman"/>
                <a:cs typeface="Times New Roman"/>
              </a:rPr>
              <a:t> </a:t>
            </a:r>
            <a:r>
              <a:rPr sz="1400" spc="4" dirty="0" smtClean="0">
                <a:solidFill>
                  <a:srgbClr val="3232CC"/>
                </a:solidFill>
                <a:latin typeface="Times New Roman"/>
                <a:cs typeface="Times New Roman"/>
              </a:rPr>
              <a:t>d</a:t>
            </a:r>
            <a:r>
              <a:rPr sz="1400" dirty="0" smtClean="0">
                <a:solidFill>
                  <a:srgbClr val="3232CC"/>
                </a:solidFill>
                <a:latin typeface="Times New Roman"/>
                <a:cs typeface="Times New Roman"/>
              </a:rPr>
              <a:t>'</a:t>
            </a:r>
            <a:r>
              <a:rPr sz="1400" spc="22" dirty="0" smtClean="0">
                <a:solidFill>
                  <a:srgbClr val="3232CC"/>
                </a:solidFill>
                <a:latin typeface="Times New Roman"/>
                <a:cs typeface="Times New Roman"/>
              </a:rPr>
              <a:t>i</a:t>
            </a:r>
            <a:r>
              <a:rPr sz="1400" spc="-17" dirty="0" smtClean="0">
                <a:solidFill>
                  <a:srgbClr val="3232CC"/>
                </a:solidFill>
                <a:latin typeface="Times New Roman"/>
                <a:cs typeface="Times New Roman"/>
              </a:rPr>
              <a:t>m</a:t>
            </a:r>
            <a:r>
              <a:rPr sz="1400" spc="17" dirty="0" smtClean="0">
                <a:solidFill>
                  <a:srgbClr val="3232CC"/>
                </a:solidFill>
                <a:latin typeface="Times New Roman"/>
                <a:cs typeface="Times New Roman"/>
              </a:rPr>
              <a:t>p</a:t>
            </a:r>
            <a:r>
              <a:rPr sz="1400" spc="-4" dirty="0" smtClean="0">
                <a:solidFill>
                  <a:srgbClr val="3232CC"/>
                </a:solidFill>
                <a:latin typeface="Times New Roman"/>
                <a:cs typeface="Times New Roman"/>
              </a:rPr>
              <a:t>r</a:t>
            </a:r>
            <a:r>
              <a:rPr sz="1400" dirty="0" smtClean="0">
                <a:solidFill>
                  <a:srgbClr val="3232CC"/>
                </a:solidFill>
                <a:latin typeface="Times New Roman"/>
                <a:cs typeface="Times New Roman"/>
              </a:rPr>
              <a:t>e</a:t>
            </a:r>
            <a:r>
              <a:rPr sz="1400" spc="4" dirty="0" smtClean="0">
                <a:solidFill>
                  <a:srgbClr val="3232CC"/>
                </a:solidFill>
                <a:latin typeface="Times New Roman"/>
                <a:cs typeface="Times New Roman"/>
              </a:rPr>
              <a:t>s</a:t>
            </a:r>
            <a:r>
              <a:rPr sz="1400" spc="12" dirty="0" smtClean="0">
                <a:solidFill>
                  <a:srgbClr val="3232CC"/>
                </a:solidFill>
                <a:latin typeface="Times New Roman"/>
                <a:cs typeface="Times New Roman"/>
              </a:rPr>
              <a:t>s</a:t>
            </a:r>
            <a:r>
              <a:rPr sz="1400" spc="8" dirty="0" smtClean="0">
                <a:solidFill>
                  <a:srgbClr val="3232CC"/>
                </a:solidFill>
                <a:latin typeface="Times New Roman"/>
                <a:cs typeface="Times New Roman"/>
              </a:rPr>
              <a:t>i</a:t>
            </a:r>
            <a:r>
              <a:rPr sz="1400" spc="4" dirty="0" smtClean="0">
                <a:solidFill>
                  <a:srgbClr val="3232CC"/>
                </a:solidFill>
                <a:latin typeface="Times New Roman"/>
                <a:cs typeface="Times New Roman"/>
              </a:rPr>
              <a:t>o</a:t>
            </a:r>
            <a:r>
              <a:rPr sz="1400" dirty="0" smtClean="0">
                <a:solidFill>
                  <a:srgbClr val="3232CC"/>
                </a:solidFill>
                <a:latin typeface="Times New Roman"/>
                <a:cs typeface="Times New Roman"/>
              </a:rPr>
              <a:t>n</a:t>
            </a:r>
            <a:endParaRPr sz="1400">
              <a:latin typeface="Times New Roman"/>
              <a:cs typeface="Times New Roman"/>
            </a:endParaRPr>
          </a:p>
        </p:txBody>
      </p:sp>
      <p:sp>
        <p:nvSpPr>
          <p:cNvPr id="156" name="object 156"/>
          <p:cNvSpPr txBox="1"/>
          <p:nvPr/>
        </p:nvSpPr>
        <p:spPr>
          <a:xfrm>
            <a:off x="6527539" y="1630706"/>
            <a:ext cx="33883" cy="305670"/>
          </a:xfrm>
          <a:prstGeom prst="rect">
            <a:avLst/>
          </a:prstGeom>
        </p:spPr>
        <p:txBody>
          <a:bodyPr wrap="square" lIns="0" tIns="0" rIns="0" bIns="0" rtlCol="0">
            <a:noAutofit/>
          </a:bodyPr>
          <a:lstStyle/>
          <a:p>
            <a:pPr marL="22271">
              <a:lnSpc>
                <a:spcPts val="877"/>
              </a:lnSpc>
            </a:pPr>
            <a:endParaRPr sz="900"/>
          </a:p>
        </p:txBody>
      </p:sp>
      <p:sp>
        <p:nvSpPr>
          <p:cNvPr id="155" name="object 155"/>
          <p:cNvSpPr txBox="1"/>
          <p:nvPr/>
        </p:nvSpPr>
        <p:spPr>
          <a:xfrm>
            <a:off x="6561422" y="1630706"/>
            <a:ext cx="117286" cy="305670"/>
          </a:xfrm>
          <a:prstGeom prst="rect">
            <a:avLst/>
          </a:prstGeom>
        </p:spPr>
        <p:txBody>
          <a:bodyPr wrap="square" lIns="0" tIns="0" rIns="0" bIns="0" rtlCol="0">
            <a:noAutofit/>
          </a:bodyPr>
          <a:lstStyle/>
          <a:p>
            <a:pPr marL="22271">
              <a:lnSpc>
                <a:spcPts val="877"/>
              </a:lnSpc>
            </a:pPr>
            <a:endParaRPr sz="900"/>
          </a:p>
        </p:txBody>
      </p:sp>
      <p:sp>
        <p:nvSpPr>
          <p:cNvPr id="154" name="object 154"/>
          <p:cNvSpPr txBox="1"/>
          <p:nvPr/>
        </p:nvSpPr>
        <p:spPr>
          <a:xfrm>
            <a:off x="663218" y="1753803"/>
            <a:ext cx="1954771" cy="118948"/>
          </a:xfrm>
          <a:prstGeom prst="rect">
            <a:avLst/>
          </a:prstGeom>
        </p:spPr>
        <p:txBody>
          <a:bodyPr wrap="square" lIns="0" tIns="0" rIns="0" bIns="0" rtlCol="0">
            <a:noAutofit/>
          </a:bodyPr>
          <a:lstStyle/>
          <a:p>
            <a:pPr marL="22271">
              <a:lnSpc>
                <a:spcPts val="877"/>
              </a:lnSpc>
            </a:pPr>
            <a:endParaRPr sz="900"/>
          </a:p>
        </p:txBody>
      </p:sp>
      <p:sp>
        <p:nvSpPr>
          <p:cNvPr id="153" name="object 153"/>
          <p:cNvSpPr txBox="1"/>
          <p:nvPr/>
        </p:nvSpPr>
        <p:spPr>
          <a:xfrm>
            <a:off x="663218" y="1872752"/>
            <a:ext cx="2105940" cy="120331"/>
          </a:xfrm>
          <a:prstGeom prst="rect">
            <a:avLst/>
          </a:prstGeom>
        </p:spPr>
        <p:txBody>
          <a:bodyPr wrap="square" lIns="0" tIns="0" rIns="0" bIns="0" rtlCol="0">
            <a:noAutofit/>
          </a:bodyPr>
          <a:lstStyle/>
          <a:p>
            <a:pPr marL="22271">
              <a:lnSpc>
                <a:spcPts val="877"/>
              </a:lnSpc>
            </a:pPr>
            <a:endParaRPr sz="900"/>
          </a:p>
        </p:txBody>
      </p:sp>
      <p:sp>
        <p:nvSpPr>
          <p:cNvPr id="152" name="object 152"/>
          <p:cNvSpPr txBox="1"/>
          <p:nvPr/>
        </p:nvSpPr>
        <p:spPr>
          <a:xfrm>
            <a:off x="4873800" y="1936376"/>
            <a:ext cx="151169" cy="247580"/>
          </a:xfrm>
          <a:prstGeom prst="rect">
            <a:avLst/>
          </a:prstGeom>
        </p:spPr>
        <p:txBody>
          <a:bodyPr wrap="square" lIns="0" tIns="0" rIns="0" bIns="0" rtlCol="0">
            <a:noAutofit/>
          </a:bodyPr>
          <a:lstStyle/>
          <a:p>
            <a:pPr marL="22271">
              <a:lnSpc>
                <a:spcPts val="877"/>
              </a:lnSpc>
            </a:pPr>
            <a:endParaRPr sz="900"/>
          </a:p>
        </p:txBody>
      </p:sp>
      <p:sp>
        <p:nvSpPr>
          <p:cNvPr id="151" name="object 151"/>
          <p:cNvSpPr txBox="1"/>
          <p:nvPr/>
        </p:nvSpPr>
        <p:spPr>
          <a:xfrm>
            <a:off x="5024969" y="1936376"/>
            <a:ext cx="149866" cy="247580"/>
          </a:xfrm>
          <a:prstGeom prst="rect">
            <a:avLst/>
          </a:prstGeom>
        </p:spPr>
        <p:txBody>
          <a:bodyPr wrap="square" lIns="0" tIns="0" rIns="0" bIns="0" rtlCol="0">
            <a:noAutofit/>
          </a:bodyPr>
          <a:lstStyle/>
          <a:p>
            <a:pPr marL="22271">
              <a:lnSpc>
                <a:spcPts val="877"/>
              </a:lnSpc>
            </a:pPr>
            <a:endParaRPr sz="900"/>
          </a:p>
        </p:txBody>
      </p:sp>
      <p:sp>
        <p:nvSpPr>
          <p:cNvPr id="150" name="object 150"/>
          <p:cNvSpPr txBox="1"/>
          <p:nvPr/>
        </p:nvSpPr>
        <p:spPr>
          <a:xfrm>
            <a:off x="5174835" y="1936376"/>
            <a:ext cx="149866" cy="247580"/>
          </a:xfrm>
          <a:prstGeom prst="rect">
            <a:avLst/>
          </a:prstGeom>
        </p:spPr>
        <p:txBody>
          <a:bodyPr wrap="square" lIns="0" tIns="0" rIns="0" bIns="0" rtlCol="0">
            <a:noAutofit/>
          </a:bodyPr>
          <a:lstStyle/>
          <a:p>
            <a:pPr marL="22271">
              <a:lnSpc>
                <a:spcPts val="877"/>
              </a:lnSpc>
            </a:pPr>
            <a:endParaRPr sz="900"/>
          </a:p>
        </p:txBody>
      </p:sp>
      <p:sp>
        <p:nvSpPr>
          <p:cNvPr id="149" name="object 149"/>
          <p:cNvSpPr txBox="1"/>
          <p:nvPr/>
        </p:nvSpPr>
        <p:spPr>
          <a:xfrm>
            <a:off x="5324702" y="1936377"/>
            <a:ext cx="151168" cy="800829"/>
          </a:xfrm>
          <a:prstGeom prst="rect">
            <a:avLst/>
          </a:prstGeom>
        </p:spPr>
        <p:txBody>
          <a:bodyPr wrap="square" lIns="0" tIns="0" rIns="0" bIns="0" rtlCol="0">
            <a:noAutofit/>
          </a:bodyPr>
          <a:lstStyle/>
          <a:p>
            <a:pPr marL="22271">
              <a:lnSpc>
                <a:spcPts val="877"/>
              </a:lnSpc>
            </a:pPr>
            <a:endParaRPr sz="900"/>
          </a:p>
        </p:txBody>
      </p:sp>
      <p:sp>
        <p:nvSpPr>
          <p:cNvPr id="148" name="object 148"/>
          <p:cNvSpPr txBox="1"/>
          <p:nvPr/>
        </p:nvSpPr>
        <p:spPr>
          <a:xfrm>
            <a:off x="5475870" y="1936377"/>
            <a:ext cx="149866" cy="800829"/>
          </a:xfrm>
          <a:prstGeom prst="rect">
            <a:avLst/>
          </a:prstGeom>
        </p:spPr>
        <p:txBody>
          <a:bodyPr wrap="square" lIns="0" tIns="0" rIns="0" bIns="0" rtlCol="0">
            <a:noAutofit/>
          </a:bodyPr>
          <a:lstStyle/>
          <a:p>
            <a:pPr marL="22271">
              <a:lnSpc>
                <a:spcPts val="877"/>
              </a:lnSpc>
            </a:pPr>
            <a:endParaRPr sz="900"/>
          </a:p>
        </p:txBody>
      </p:sp>
      <p:sp>
        <p:nvSpPr>
          <p:cNvPr id="147" name="object 147"/>
          <p:cNvSpPr txBox="1"/>
          <p:nvPr/>
        </p:nvSpPr>
        <p:spPr>
          <a:xfrm>
            <a:off x="5625737" y="1936377"/>
            <a:ext cx="151168" cy="800829"/>
          </a:xfrm>
          <a:prstGeom prst="rect">
            <a:avLst/>
          </a:prstGeom>
        </p:spPr>
        <p:txBody>
          <a:bodyPr wrap="square" lIns="0" tIns="0" rIns="0" bIns="0" rtlCol="0">
            <a:noAutofit/>
          </a:bodyPr>
          <a:lstStyle/>
          <a:p>
            <a:pPr marL="22271">
              <a:lnSpc>
                <a:spcPts val="877"/>
              </a:lnSpc>
            </a:pPr>
            <a:endParaRPr sz="900"/>
          </a:p>
        </p:txBody>
      </p:sp>
      <p:sp>
        <p:nvSpPr>
          <p:cNvPr id="146" name="object 146"/>
          <p:cNvSpPr txBox="1"/>
          <p:nvPr/>
        </p:nvSpPr>
        <p:spPr>
          <a:xfrm>
            <a:off x="5776906" y="1936377"/>
            <a:ext cx="158988" cy="800829"/>
          </a:xfrm>
          <a:prstGeom prst="rect">
            <a:avLst/>
          </a:prstGeom>
        </p:spPr>
        <p:txBody>
          <a:bodyPr wrap="square" lIns="0" tIns="0" rIns="0" bIns="0" rtlCol="0">
            <a:noAutofit/>
          </a:bodyPr>
          <a:lstStyle/>
          <a:p>
            <a:pPr marL="22271">
              <a:lnSpc>
                <a:spcPts val="877"/>
              </a:lnSpc>
            </a:pPr>
            <a:endParaRPr sz="900"/>
          </a:p>
        </p:txBody>
      </p:sp>
      <p:sp>
        <p:nvSpPr>
          <p:cNvPr id="145" name="object 145"/>
          <p:cNvSpPr txBox="1"/>
          <p:nvPr/>
        </p:nvSpPr>
        <p:spPr>
          <a:xfrm>
            <a:off x="5935894" y="1936377"/>
            <a:ext cx="140743" cy="524204"/>
          </a:xfrm>
          <a:prstGeom prst="rect">
            <a:avLst/>
          </a:prstGeom>
        </p:spPr>
        <p:txBody>
          <a:bodyPr wrap="square" lIns="0" tIns="0" rIns="0" bIns="0" rtlCol="0">
            <a:noAutofit/>
          </a:bodyPr>
          <a:lstStyle/>
          <a:p>
            <a:pPr marL="22271">
              <a:lnSpc>
                <a:spcPts val="877"/>
              </a:lnSpc>
            </a:pPr>
            <a:endParaRPr sz="900"/>
          </a:p>
        </p:txBody>
      </p:sp>
      <p:sp>
        <p:nvSpPr>
          <p:cNvPr id="144" name="object 144"/>
          <p:cNvSpPr txBox="1"/>
          <p:nvPr/>
        </p:nvSpPr>
        <p:spPr>
          <a:xfrm>
            <a:off x="6076638" y="1936377"/>
            <a:ext cx="151169" cy="524204"/>
          </a:xfrm>
          <a:prstGeom prst="rect">
            <a:avLst/>
          </a:prstGeom>
        </p:spPr>
        <p:txBody>
          <a:bodyPr wrap="square" lIns="0" tIns="0" rIns="0" bIns="0" rtlCol="0">
            <a:noAutofit/>
          </a:bodyPr>
          <a:lstStyle/>
          <a:p>
            <a:pPr marL="22271">
              <a:lnSpc>
                <a:spcPts val="877"/>
              </a:lnSpc>
            </a:pPr>
            <a:endParaRPr sz="900"/>
          </a:p>
        </p:txBody>
      </p:sp>
      <p:sp>
        <p:nvSpPr>
          <p:cNvPr id="143" name="object 143"/>
          <p:cNvSpPr txBox="1"/>
          <p:nvPr/>
        </p:nvSpPr>
        <p:spPr>
          <a:xfrm>
            <a:off x="6227807" y="1936377"/>
            <a:ext cx="149865" cy="524204"/>
          </a:xfrm>
          <a:prstGeom prst="rect">
            <a:avLst/>
          </a:prstGeom>
        </p:spPr>
        <p:txBody>
          <a:bodyPr wrap="square" lIns="0" tIns="0" rIns="0" bIns="0" rtlCol="0">
            <a:noAutofit/>
          </a:bodyPr>
          <a:lstStyle/>
          <a:p>
            <a:pPr marL="22271">
              <a:lnSpc>
                <a:spcPts val="877"/>
              </a:lnSpc>
            </a:pPr>
            <a:endParaRPr sz="900"/>
          </a:p>
        </p:txBody>
      </p:sp>
      <p:sp>
        <p:nvSpPr>
          <p:cNvPr id="142" name="object 142"/>
          <p:cNvSpPr txBox="1"/>
          <p:nvPr/>
        </p:nvSpPr>
        <p:spPr>
          <a:xfrm>
            <a:off x="6377673" y="1936377"/>
            <a:ext cx="149865" cy="524204"/>
          </a:xfrm>
          <a:prstGeom prst="rect">
            <a:avLst/>
          </a:prstGeom>
        </p:spPr>
        <p:txBody>
          <a:bodyPr wrap="square" lIns="0" tIns="0" rIns="0" bIns="0" rtlCol="0">
            <a:noAutofit/>
          </a:bodyPr>
          <a:lstStyle/>
          <a:p>
            <a:pPr marL="22271">
              <a:lnSpc>
                <a:spcPts val="877"/>
              </a:lnSpc>
            </a:pPr>
            <a:endParaRPr sz="900"/>
          </a:p>
        </p:txBody>
      </p:sp>
      <p:sp>
        <p:nvSpPr>
          <p:cNvPr id="141" name="object 141"/>
          <p:cNvSpPr txBox="1"/>
          <p:nvPr/>
        </p:nvSpPr>
        <p:spPr>
          <a:xfrm>
            <a:off x="6527539" y="1936377"/>
            <a:ext cx="151169" cy="524204"/>
          </a:xfrm>
          <a:prstGeom prst="rect">
            <a:avLst/>
          </a:prstGeom>
        </p:spPr>
        <p:txBody>
          <a:bodyPr wrap="square" lIns="0" tIns="0" rIns="0" bIns="0" rtlCol="0">
            <a:noAutofit/>
          </a:bodyPr>
          <a:lstStyle/>
          <a:p>
            <a:pPr marL="22271">
              <a:lnSpc>
                <a:spcPts val="877"/>
              </a:lnSpc>
            </a:pPr>
            <a:endParaRPr sz="900"/>
          </a:p>
        </p:txBody>
      </p:sp>
      <p:sp>
        <p:nvSpPr>
          <p:cNvPr id="140" name="object 140"/>
          <p:cNvSpPr txBox="1"/>
          <p:nvPr/>
        </p:nvSpPr>
        <p:spPr>
          <a:xfrm>
            <a:off x="663218" y="1993084"/>
            <a:ext cx="2255806" cy="120332"/>
          </a:xfrm>
          <a:prstGeom prst="rect">
            <a:avLst/>
          </a:prstGeom>
        </p:spPr>
        <p:txBody>
          <a:bodyPr wrap="square" lIns="0" tIns="0" rIns="0" bIns="0" rtlCol="0">
            <a:noAutofit/>
          </a:bodyPr>
          <a:lstStyle/>
          <a:p>
            <a:pPr marL="22271">
              <a:lnSpc>
                <a:spcPts val="877"/>
              </a:lnSpc>
            </a:pPr>
            <a:endParaRPr sz="900"/>
          </a:p>
        </p:txBody>
      </p:sp>
      <p:sp>
        <p:nvSpPr>
          <p:cNvPr id="139" name="object 139"/>
          <p:cNvSpPr txBox="1"/>
          <p:nvPr/>
        </p:nvSpPr>
        <p:spPr>
          <a:xfrm>
            <a:off x="663219" y="2113417"/>
            <a:ext cx="2406975" cy="131396"/>
          </a:xfrm>
          <a:prstGeom prst="rect">
            <a:avLst/>
          </a:prstGeom>
        </p:spPr>
        <p:txBody>
          <a:bodyPr wrap="square" lIns="0" tIns="0" rIns="0" bIns="0" rtlCol="0">
            <a:noAutofit/>
          </a:bodyPr>
          <a:lstStyle/>
          <a:p>
            <a:pPr marL="22271">
              <a:lnSpc>
                <a:spcPts val="877"/>
              </a:lnSpc>
            </a:pPr>
            <a:endParaRPr sz="900"/>
          </a:p>
        </p:txBody>
      </p:sp>
      <p:sp>
        <p:nvSpPr>
          <p:cNvPr id="138" name="object 138"/>
          <p:cNvSpPr txBox="1"/>
          <p:nvPr/>
        </p:nvSpPr>
        <p:spPr>
          <a:xfrm>
            <a:off x="4273033" y="2183956"/>
            <a:ext cx="39095" cy="305670"/>
          </a:xfrm>
          <a:prstGeom prst="rect">
            <a:avLst/>
          </a:prstGeom>
        </p:spPr>
        <p:txBody>
          <a:bodyPr wrap="square" lIns="0" tIns="0" rIns="0" bIns="0" rtlCol="0">
            <a:noAutofit/>
          </a:bodyPr>
          <a:lstStyle/>
          <a:p>
            <a:pPr marL="22271">
              <a:lnSpc>
                <a:spcPts val="877"/>
              </a:lnSpc>
            </a:pPr>
            <a:endParaRPr sz="900"/>
          </a:p>
        </p:txBody>
      </p:sp>
      <p:sp>
        <p:nvSpPr>
          <p:cNvPr id="137" name="object 137"/>
          <p:cNvSpPr txBox="1"/>
          <p:nvPr/>
        </p:nvSpPr>
        <p:spPr>
          <a:xfrm>
            <a:off x="4312128" y="2183956"/>
            <a:ext cx="110770" cy="305670"/>
          </a:xfrm>
          <a:prstGeom prst="rect">
            <a:avLst/>
          </a:prstGeom>
        </p:spPr>
        <p:txBody>
          <a:bodyPr wrap="square" lIns="0" tIns="0" rIns="0" bIns="0" rtlCol="0">
            <a:noAutofit/>
          </a:bodyPr>
          <a:lstStyle/>
          <a:p>
            <a:pPr marL="22271">
              <a:lnSpc>
                <a:spcPts val="877"/>
              </a:lnSpc>
            </a:pPr>
            <a:endParaRPr sz="900"/>
          </a:p>
        </p:txBody>
      </p:sp>
      <p:sp>
        <p:nvSpPr>
          <p:cNvPr id="136" name="object 136"/>
          <p:cNvSpPr txBox="1"/>
          <p:nvPr/>
        </p:nvSpPr>
        <p:spPr>
          <a:xfrm>
            <a:off x="4422898" y="2183956"/>
            <a:ext cx="901803" cy="305670"/>
          </a:xfrm>
          <a:prstGeom prst="rect">
            <a:avLst/>
          </a:prstGeom>
        </p:spPr>
        <p:txBody>
          <a:bodyPr wrap="square" lIns="0" tIns="0" rIns="0" bIns="0" rtlCol="0">
            <a:noAutofit/>
          </a:bodyPr>
          <a:lstStyle/>
          <a:p>
            <a:pPr marL="22271">
              <a:lnSpc>
                <a:spcPts val="877"/>
              </a:lnSpc>
            </a:pPr>
            <a:endParaRPr sz="900"/>
          </a:p>
        </p:txBody>
      </p:sp>
      <p:sp>
        <p:nvSpPr>
          <p:cNvPr id="135" name="object 135"/>
          <p:cNvSpPr txBox="1"/>
          <p:nvPr/>
        </p:nvSpPr>
        <p:spPr>
          <a:xfrm>
            <a:off x="663219" y="2244813"/>
            <a:ext cx="2556841" cy="107884"/>
          </a:xfrm>
          <a:prstGeom prst="rect">
            <a:avLst/>
          </a:prstGeom>
        </p:spPr>
        <p:txBody>
          <a:bodyPr wrap="square" lIns="0" tIns="0" rIns="0" bIns="0" rtlCol="0">
            <a:noAutofit/>
          </a:bodyPr>
          <a:lstStyle/>
          <a:p>
            <a:pPr marL="22271">
              <a:lnSpc>
                <a:spcPts val="789"/>
              </a:lnSpc>
              <a:spcBef>
                <a:spcPts val="32"/>
              </a:spcBef>
            </a:pPr>
            <a:endParaRPr sz="800"/>
          </a:p>
        </p:txBody>
      </p:sp>
      <p:sp>
        <p:nvSpPr>
          <p:cNvPr id="134" name="object 134"/>
          <p:cNvSpPr txBox="1"/>
          <p:nvPr/>
        </p:nvSpPr>
        <p:spPr>
          <a:xfrm>
            <a:off x="3220061" y="2244813"/>
            <a:ext cx="114680" cy="107884"/>
          </a:xfrm>
          <a:prstGeom prst="rect">
            <a:avLst/>
          </a:prstGeom>
        </p:spPr>
        <p:txBody>
          <a:bodyPr wrap="square" lIns="0" tIns="0" rIns="0" bIns="0" rtlCol="0">
            <a:noAutofit/>
          </a:bodyPr>
          <a:lstStyle/>
          <a:p>
            <a:pPr marL="22271">
              <a:lnSpc>
                <a:spcPts val="789"/>
              </a:lnSpc>
              <a:spcBef>
                <a:spcPts val="32"/>
              </a:spcBef>
            </a:pPr>
            <a:endParaRPr sz="800"/>
          </a:p>
        </p:txBody>
      </p:sp>
      <p:sp>
        <p:nvSpPr>
          <p:cNvPr id="133" name="object 133"/>
          <p:cNvSpPr txBox="1"/>
          <p:nvPr/>
        </p:nvSpPr>
        <p:spPr>
          <a:xfrm>
            <a:off x="3334741" y="2244813"/>
            <a:ext cx="35185" cy="107884"/>
          </a:xfrm>
          <a:prstGeom prst="rect">
            <a:avLst/>
          </a:prstGeom>
        </p:spPr>
        <p:txBody>
          <a:bodyPr wrap="square" lIns="0" tIns="0" rIns="0" bIns="0" rtlCol="0">
            <a:noAutofit/>
          </a:bodyPr>
          <a:lstStyle/>
          <a:p>
            <a:pPr marL="22271">
              <a:lnSpc>
                <a:spcPts val="789"/>
              </a:lnSpc>
              <a:spcBef>
                <a:spcPts val="32"/>
              </a:spcBef>
            </a:pPr>
            <a:endParaRPr sz="800"/>
          </a:p>
        </p:txBody>
      </p:sp>
      <p:sp>
        <p:nvSpPr>
          <p:cNvPr id="132" name="object 132"/>
          <p:cNvSpPr txBox="1"/>
          <p:nvPr/>
        </p:nvSpPr>
        <p:spPr>
          <a:xfrm>
            <a:off x="3369927" y="2244814"/>
            <a:ext cx="151168" cy="226832"/>
          </a:xfrm>
          <a:prstGeom prst="rect">
            <a:avLst/>
          </a:prstGeom>
        </p:spPr>
        <p:txBody>
          <a:bodyPr wrap="square" lIns="0" tIns="0" rIns="0" bIns="0" rtlCol="0">
            <a:noAutofit/>
          </a:bodyPr>
          <a:lstStyle/>
          <a:p>
            <a:pPr marL="22271">
              <a:lnSpc>
                <a:spcPts val="877"/>
              </a:lnSpc>
            </a:pPr>
            <a:endParaRPr sz="900"/>
          </a:p>
        </p:txBody>
      </p:sp>
      <p:sp>
        <p:nvSpPr>
          <p:cNvPr id="131" name="object 131"/>
          <p:cNvSpPr txBox="1"/>
          <p:nvPr/>
        </p:nvSpPr>
        <p:spPr>
          <a:xfrm>
            <a:off x="3521096" y="2244813"/>
            <a:ext cx="149866" cy="347165"/>
          </a:xfrm>
          <a:prstGeom prst="rect">
            <a:avLst/>
          </a:prstGeom>
        </p:spPr>
        <p:txBody>
          <a:bodyPr wrap="square" lIns="0" tIns="0" rIns="0" bIns="0" rtlCol="0">
            <a:noAutofit/>
          </a:bodyPr>
          <a:lstStyle/>
          <a:p>
            <a:pPr marL="22271">
              <a:lnSpc>
                <a:spcPts val="877"/>
              </a:lnSpc>
            </a:pPr>
            <a:endParaRPr sz="900"/>
          </a:p>
        </p:txBody>
      </p:sp>
      <p:sp>
        <p:nvSpPr>
          <p:cNvPr id="130" name="object 130"/>
          <p:cNvSpPr txBox="1"/>
          <p:nvPr/>
        </p:nvSpPr>
        <p:spPr>
          <a:xfrm>
            <a:off x="3670962" y="2244814"/>
            <a:ext cx="151169" cy="466113"/>
          </a:xfrm>
          <a:prstGeom prst="rect">
            <a:avLst/>
          </a:prstGeom>
        </p:spPr>
        <p:txBody>
          <a:bodyPr wrap="square" lIns="0" tIns="0" rIns="0" bIns="0" rtlCol="0">
            <a:noAutofit/>
          </a:bodyPr>
          <a:lstStyle/>
          <a:p>
            <a:pPr marL="22271">
              <a:lnSpc>
                <a:spcPts val="877"/>
              </a:lnSpc>
            </a:pPr>
            <a:endParaRPr sz="900"/>
          </a:p>
        </p:txBody>
      </p:sp>
      <p:sp>
        <p:nvSpPr>
          <p:cNvPr id="129" name="object 129"/>
          <p:cNvSpPr txBox="1"/>
          <p:nvPr/>
        </p:nvSpPr>
        <p:spPr>
          <a:xfrm>
            <a:off x="3822131" y="2244814"/>
            <a:ext cx="158988" cy="586445"/>
          </a:xfrm>
          <a:prstGeom prst="rect">
            <a:avLst/>
          </a:prstGeom>
        </p:spPr>
        <p:txBody>
          <a:bodyPr wrap="square" lIns="0" tIns="0" rIns="0" bIns="0" rtlCol="0">
            <a:noAutofit/>
          </a:bodyPr>
          <a:lstStyle/>
          <a:p>
            <a:pPr marL="22271">
              <a:lnSpc>
                <a:spcPts val="877"/>
              </a:lnSpc>
            </a:pPr>
            <a:endParaRPr sz="900"/>
          </a:p>
        </p:txBody>
      </p:sp>
      <p:sp>
        <p:nvSpPr>
          <p:cNvPr id="128" name="object 128"/>
          <p:cNvSpPr txBox="1"/>
          <p:nvPr/>
        </p:nvSpPr>
        <p:spPr>
          <a:xfrm>
            <a:off x="3981120" y="2244814"/>
            <a:ext cx="140743" cy="492392"/>
          </a:xfrm>
          <a:prstGeom prst="rect">
            <a:avLst/>
          </a:prstGeom>
        </p:spPr>
        <p:txBody>
          <a:bodyPr wrap="square" lIns="0" tIns="0" rIns="0" bIns="0" rtlCol="0">
            <a:noAutofit/>
          </a:bodyPr>
          <a:lstStyle/>
          <a:p>
            <a:pPr marL="22271">
              <a:lnSpc>
                <a:spcPts val="877"/>
              </a:lnSpc>
            </a:pPr>
            <a:endParaRPr sz="900"/>
          </a:p>
        </p:txBody>
      </p:sp>
      <p:sp>
        <p:nvSpPr>
          <p:cNvPr id="127" name="object 127"/>
          <p:cNvSpPr txBox="1"/>
          <p:nvPr/>
        </p:nvSpPr>
        <p:spPr>
          <a:xfrm>
            <a:off x="663218" y="2352698"/>
            <a:ext cx="2671522" cy="118948"/>
          </a:xfrm>
          <a:prstGeom prst="rect">
            <a:avLst/>
          </a:prstGeom>
        </p:spPr>
        <p:txBody>
          <a:bodyPr wrap="square" lIns="0" tIns="0" rIns="0" bIns="0" rtlCol="0">
            <a:noAutofit/>
          </a:bodyPr>
          <a:lstStyle/>
          <a:p>
            <a:pPr marL="22271">
              <a:lnSpc>
                <a:spcPts val="877"/>
              </a:lnSpc>
            </a:pPr>
            <a:endParaRPr sz="900"/>
          </a:p>
        </p:txBody>
      </p:sp>
      <p:sp>
        <p:nvSpPr>
          <p:cNvPr id="126" name="object 126"/>
          <p:cNvSpPr txBox="1"/>
          <p:nvPr/>
        </p:nvSpPr>
        <p:spPr>
          <a:xfrm>
            <a:off x="3334741" y="2352698"/>
            <a:ext cx="35185" cy="118948"/>
          </a:xfrm>
          <a:prstGeom prst="rect">
            <a:avLst/>
          </a:prstGeom>
        </p:spPr>
        <p:txBody>
          <a:bodyPr wrap="square" lIns="0" tIns="0" rIns="0" bIns="0" rtlCol="0">
            <a:noAutofit/>
          </a:bodyPr>
          <a:lstStyle/>
          <a:p>
            <a:pPr marL="22271">
              <a:lnSpc>
                <a:spcPts val="877"/>
              </a:lnSpc>
            </a:pPr>
            <a:endParaRPr sz="900"/>
          </a:p>
        </p:txBody>
      </p:sp>
      <p:sp>
        <p:nvSpPr>
          <p:cNvPr id="125" name="object 125"/>
          <p:cNvSpPr txBox="1"/>
          <p:nvPr/>
        </p:nvSpPr>
        <p:spPr>
          <a:xfrm>
            <a:off x="663218" y="2471645"/>
            <a:ext cx="2671522" cy="120332"/>
          </a:xfrm>
          <a:prstGeom prst="rect">
            <a:avLst/>
          </a:prstGeom>
        </p:spPr>
        <p:txBody>
          <a:bodyPr wrap="square" lIns="0" tIns="0" rIns="0" bIns="0" rtlCol="0">
            <a:noAutofit/>
          </a:bodyPr>
          <a:lstStyle/>
          <a:p>
            <a:pPr marL="22271">
              <a:lnSpc>
                <a:spcPts val="877"/>
              </a:lnSpc>
            </a:pPr>
            <a:endParaRPr sz="900"/>
          </a:p>
        </p:txBody>
      </p:sp>
      <p:sp>
        <p:nvSpPr>
          <p:cNvPr id="124" name="object 124"/>
          <p:cNvSpPr txBox="1"/>
          <p:nvPr/>
        </p:nvSpPr>
        <p:spPr>
          <a:xfrm>
            <a:off x="3334741" y="2471645"/>
            <a:ext cx="186354" cy="120332"/>
          </a:xfrm>
          <a:prstGeom prst="rect">
            <a:avLst/>
          </a:prstGeom>
        </p:spPr>
        <p:txBody>
          <a:bodyPr wrap="square" lIns="0" tIns="0" rIns="0" bIns="0" rtlCol="0">
            <a:noAutofit/>
          </a:bodyPr>
          <a:lstStyle/>
          <a:p>
            <a:pPr marL="22271">
              <a:lnSpc>
                <a:spcPts val="877"/>
              </a:lnSpc>
            </a:pPr>
            <a:endParaRPr sz="900"/>
          </a:p>
        </p:txBody>
      </p:sp>
      <p:sp>
        <p:nvSpPr>
          <p:cNvPr id="123" name="object 123"/>
          <p:cNvSpPr txBox="1"/>
          <p:nvPr/>
        </p:nvSpPr>
        <p:spPr>
          <a:xfrm>
            <a:off x="5935894" y="2460581"/>
            <a:ext cx="140743" cy="2045643"/>
          </a:xfrm>
          <a:prstGeom prst="rect">
            <a:avLst/>
          </a:prstGeom>
        </p:spPr>
        <p:txBody>
          <a:bodyPr wrap="square" lIns="0" tIns="0" rIns="0" bIns="0" rtlCol="0">
            <a:noAutofit/>
          </a:bodyPr>
          <a:lstStyle/>
          <a:p>
            <a:pPr marL="22271">
              <a:lnSpc>
                <a:spcPts val="877"/>
              </a:lnSpc>
            </a:pPr>
            <a:endParaRPr sz="900"/>
          </a:p>
        </p:txBody>
      </p:sp>
      <p:sp>
        <p:nvSpPr>
          <p:cNvPr id="122" name="object 122"/>
          <p:cNvSpPr txBox="1"/>
          <p:nvPr/>
        </p:nvSpPr>
        <p:spPr>
          <a:xfrm>
            <a:off x="6076638" y="2460580"/>
            <a:ext cx="151169" cy="484094"/>
          </a:xfrm>
          <a:prstGeom prst="rect">
            <a:avLst/>
          </a:prstGeom>
        </p:spPr>
        <p:txBody>
          <a:bodyPr wrap="square" lIns="0" tIns="0" rIns="0" bIns="0" rtlCol="0">
            <a:noAutofit/>
          </a:bodyPr>
          <a:lstStyle/>
          <a:p>
            <a:pPr marL="22271">
              <a:lnSpc>
                <a:spcPts val="877"/>
              </a:lnSpc>
            </a:pPr>
            <a:endParaRPr sz="900"/>
          </a:p>
        </p:txBody>
      </p:sp>
      <p:sp>
        <p:nvSpPr>
          <p:cNvPr id="121" name="object 121"/>
          <p:cNvSpPr txBox="1"/>
          <p:nvPr/>
        </p:nvSpPr>
        <p:spPr>
          <a:xfrm>
            <a:off x="6227807" y="2460580"/>
            <a:ext cx="149865" cy="484094"/>
          </a:xfrm>
          <a:prstGeom prst="rect">
            <a:avLst/>
          </a:prstGeom>
        </p:spPr>
        <p:txBody>
          <a:bodyPr wrap="square" lIns="0" tIns="0" rIns="0" bIns="0" rtlCol="0">
            <a:noAutofit/>
          </a:bodyPr>
          <a:lstStyle/>
          <a:p>
            <a:pPr marL="22271">
              <a:lnSpc>
                <a:spcPts val="877"/>
              </a:lnSpc>
            </a:pPr>
            <a:endParaRPr sz="900"/>
          </a:p>
        </p:txBody>
      </p:sp>
      <p:sp>
        <p:nvSpPr>
          <p:cNvPr id="120" name="object 120"/>
          <p:cNvSpPr txBox="1"/>
          <p:nvPr/>
        </p:nvSpPr>
        <p:spPr>
          <a:xfrm>
            <a:off x="6377673" y="2460580"/>
            <a:ext cx="149865" cy="484094"/>
          </a:xfrm>
          <a:prstGeom prst="rect">
            <a:avLst/>
          </a:prstGeom>
        </p:spPr>
        <p:txBody>
          <a:bodyPr wrap="square" lIns="0" tIns="0" rIns="0" bIns="0" rtlCol="0">
            <a:noAutofit/>
          </a:bodyPr>
          <a:lstStyle/>
          <a:p>
            <a:pPr marL="22271">
              <a:lnSpc>
                <a:spcPts val="877"/>
              </a:lnSpc>
            </a:pPr>
            <a:endParaRPr sz="900"/>
          </a:p>
        </p:txBody>
      </p:sp>
      <p:sp>
        <p:nvSpPr>
          <p:cNvPr id="119" name="object 119"/>
          <p:cNvSpPr txBox="1"/>
          <p:nvPr/>
        </p:nvSpPr>
        <p:spPr>
          <a:xfrm>
            <a:off x="6527539" y="2460580"/>
            <a:ext cx="151169" cy="484094"/>
          </a:xfrm>
          <a:prstGeom prst="rect">
            <a:avLst/>
          </a:prstGeom>
        </p:spPr>
        <p:txBody>
          <a:bodyPr wrap="square" lIns="0" tIns="0" rIns="0" bIns="0" rtlCol="0">
            <a:noAutofit/>
          </a:bodyPr>
          <a:lstStyle/>
          <a:p>
            <a:pPr marL="22271">
              <a:lnSpc>
                <a:spcPts val="877"/>
              </a:lnSpc>
            </a:pPr>
            <a:endParaRPr sz="900"/>
          </a:p>
        </p:txBody>
      </p:sp>
      <p:sp>
        <p:nvSpPr>
          <p:cNvPr id="118" name="object 118"/>
          <p:cNvSpPr txBox="1"/>
          <p:nvPr/>
        </p:nvSpPr>
        <p:spPr>
          <a:xfrm>
            <a:off x="6678709" y="2460580"/>
            <a:ext cx="44307" cy="484094"/>
          </a:xfrm>
          <a:prstGeom prst="rect">
            <a:avLst/>
          </a:prstGeom>
        </p:spPr>
        <p:txBody>
          <a:bodyPr wrap="square" lIns="0" tIns="0" rIns="0" bIns="0" rtlCol="0">
            <a:noAutofit/>
          </a:bodyPr>
          <a:lstStyle/>
          <a:p>
            <a:pPr marL="22271">
              <a:lnSpc>
                <a:spcPts val="877"/>
              </a:lnSpc>
            </a:pPr>
            <a:endParaRPr sz="900"/>
          </a:p>
        </p:txBody>
      </p:sp>
      <p:sp>
        <p:nvSpPr>
          <p:cNvPr id="117" name="object 117"/>
          <p:cNvSpPr txBox="1"/>
          <p:nvPr/>
        </p:nvSpPr>
        <p:spPr>
          <a:xfrm>
            <a:off x="6723016" y="2460580"/>
            <a:ext cx="105558" cy="484094"/>
          </a:xfrm>
          <a:prstGeom prst="rect">
            <a:avLst/>
          </a:prstGeom>
        </p:spPr>
        <p:txBody>
          <a:bodyPr wrap="square" lIns="0" tIns="0" rIns="0" bIns="0" rtlCol="0">
            <a:noAutofit/>
          </a:bodyPr>
          <a:lstStyle/>
          <a:p>
            <a:pPr marL="22271">
              <a:lnSpc>
                <a:spcPts val="877"/>
              </a:lnSpc>
            </a:pPr>
            <a:endParaRPr sz="900"/>
          </a:p>
        </p:txBody>
      </p:sp>
      <p:sp>
        <p:nvSpPr>
          <p:cNvPr id="116" name="object 116"/>
          <p:cNvSpPr txBox="1"/>
          <p:nvPr/>
        </p:nvSpPr>
        <p:spPr>
          <a:xfrm>
            <a:off x="4273032" y="2489627"/>
            <a:ext cx="149866" cy="247579"/>
          </a:xfrm>
          <a:prstGeom prst="rect">
            <a:avLst/>
          </a:prstGeom>
        </p:spPr>
        <p:txBody>
          <a:bodyPr wrap="square" lIns="0" tIns="0" rIns="0" bIns="0" rtlCol="0">
            <a:noAutofit/>
          </a:bodyPr>
          <a:lstStyle/>
          <a:p>
            <a:pPr marL="22271">
              <a:lnSpc>
                <a:spcPts val="877"/>
              </a:lnSpc>
            </a:pPr>
            <a:endParaRPr sz="900"/>
          </a:p>
        </p:txBody>
      </p:sp>
      <p:sp>
        <p:nvSpPr>
          <p:cNvPr id="115" name="object 115"/>
          <p:cNvSpPr txBox="1"/>
          <p:nvPr/>
        </p:nvSpPr>
        <p:spPr>
          <a:xfrm>
            <a:off x="4422898" y="2489627"/>
            <a:ext cx="149866" cy="247579"/>
          </a:xfrm>
          <a:prstGeom prst="rect">
            <a:avLst/>
          </a:prstGeom>
        </p:spPr>
        <p:txBody>
          <a:bodyPr wrap="square" lIns="0" tIns="0" rIns="0" bIns="0" rtlCol="0">
            <a:noAutofit/>
          </a:bodyPr>
          <a:lstStyle/>
          <a:p>
            <a:pPr marL="22271">
              <a:lnSpc>
                <a:spcPts val="877"/>
              </a:lnSpc>
            </a:pPr>
            <a:endParaRPr sz="900"/>
          </a:p>
        </p:txBody>
      </p:sp>
      <p:sp>
        <p:nvSpPr>
          <p:cNvPr id="114" name="object 114"/>
          <p:cNvSpPr txBox="1"/>
          <p:nvPr/>
        </p:nvSpPr>
        <p:spPr>
          <a:xfrm>
            <a:off x="4572765" y="2489627"/>
            <a:ext cx="151168" cy="247579"/>
          </a:xfrm>
          <a:prstGeom prst="rect">
            <a:avLst/>
          </a:prstGeom>
        </p:spPr>
        <p:txBody>
          <a:bodyPr wrap="square" lIns="0" tIns="0" rIns="0" bIns="0" rtlCol="0">
            <a:noAutofit/>
          </a:bodyPr>
          <a:lstStyle/>
          <a:p>
            <a:pPr marL="22271">
              <a:lnSpc>
                <a:spcPts val="877"/>
              </a:lnSpc>
            </a:pPr>
            <a:endParaRPr sz="900"/>
          </a:p>
        </p:txBody>
      </p:sp>
      <p:sp>
        <p:nvSpPr>
          <p:cNvPr id="113" name="object 113"/>
          <p:cNvSpPr txBox="1"/>
          <p:nvPr/>
        </p:nvSpPr>
        <p:spPr>
          <a:xfrm>
            <a:off x="4723934" y="2489627"/>
            <a:ext cx="149865" cy="247579"/>
          </a:xfrm>
          <a:prstGeom prst="rect">
            <a:avLst/>
          </a:prstGeom>
        </p:spPr>
        <p:txBody>
          <a:bodyPr wrap="square" lIns="0" tIns="0" rIns="0" bIns="0" rtlCol="0">
            <a:noAutofit/>
          </a:bodyPr>
          <a:lstStyle/>
          <a:p>
            <a:pPr marL="22271">
              <a:lnSpc>
                <a:spcPts val="877"/>
              </a:lnSpc>
            </a:pPr>
            <a:endParaRPr sz="900"/>
          </a:p>
        </p:txBody>
      </p:sp>
      <p:sp>
        <p:nvSpPr>
          <p:cNvPr id="112" name="object 112"/>
          <p:cNvSpPr txBox="1"/>
          <p:nvPr/>
        </p:nvSpPr>
        <p:spPr>
          <a:xfrm>
            <a:off x="4873800" y="2489627"/>
            <a:ext cx="151168" cy="247579"/>
          </a:xfrm>
          <a:prstGeom prst="rect">
            <a:avLst/>
          </a:prstGeom>
        </p:spPr>
        <p:txBody>
          <a:bodyPr wrap="square" lIns="0" tIns="0" rIns="0" bIns="0" rtlCol="0">
            <a:noAutofit/>
          </a:bodyPr>
          <a:lstStyle/>
          <a:p>
            <a:pPr marL="22271">
              <a:lnSpc>
                <a:spcPts val="877"/>
              </a:lnSpc>
            </a:pPr>
            <a:endParaRPr sz="900"/>
          </a:p>
        </p:txBody>
      </p:sp>
      <p:sp>
        <p:nvSpPr>
          <p:cNvPr id="111" name="object 111"/>
          <p:cNvSpPr txBox="1"/>
          <p:nvPr/>
        </p:nvSpPr>
        <p:spPr>
          <a:xfrm>
            <a:off x="5024969" y="2489627"/>
            <a:ext cx="149866" cy="247579"/>
          </a:xfrm>
          <a:prstGeom prst="rect">
            <a:avLst/>
          </a:prstGeom>
        </p:spPr>
        <p:txBody>
          <a:bodyPr wrap="square" lIns="0" tIns="0" rIns="0" bIns="0" rtlCol="0">
            <a:noAutofit/>
          </a:bodyPr>
          <a:lstStyle/>
          <a:p>
            <a:pPr marL="22271">
              <a:lnSpc>
                <a:spcPts val="877"/>
              </a:lnSpc>
            </a:pPr>
            <a:endParaRPr sz="900"/>
          </a:p>
        </p:txBody>
      </p:sp>
      <p:sp>
        <p:nvSpPr>
          <p:cNvPr id="110" name="object 110"/>
          <p:cNvSpPr txBox="1"/>
          <p:nvPr/>
        </p:nvSpPr>
        <p:spPr>
          <a:xfrm>
            <a:off x="5174835" y="2489627"/>
            <a:ext cx="149866" cy="247579"/>
          </a:xfrm>
          <a:prstGeom prst="rect">
            <a:avLst/>
          </a:prstGeom>
        </p:spPr>
        <p:txBody>
          <a:bodyPr wrap="square" lIns="0" tIns="0" rIns="0" bIns="0" rtlCol="0">
            <a:noAutofit/>
          </a:bodyPr>
          <a:lstStyle/>
          <a:p>
            <a:pPr marL="22271">
              <a:lnSpc>
                <a:spcPts val="877"/>
              </a:lnSpc>
            </a:pPr>
            <a:endParaRPr sz="900"/>
          </a:p>
        </p:txBody>
      </p:sp>
      <p:sp>
        <p:nvSpPr>
          <p:cNvPr id="109" name="object 109"/>
          <p:cNvSpPr txBox="1"/>
          <p:nvPr/>
        </p:nvSpPr>
        <p:spPr>
          <a:xfrm>
            <a:off x="663218" y="2591979"/>
            <a:ext cx="2671522" cy="118948"/>
          </a:xfrm>
          <a:prstGeom prst="rect">
            <a:avLst/>
          </a:prstGeom>
        </p:spPr>
        <p:txBody>
          <a:bodyPr wrap="square" lIns="0" tIns="0" rIns="0" bIns="0" rtlCol="0">
            <a:noAutofit/>
          </a:bodyPr>
          <a:lstStyle/>
          <a:p>
            <a:pPr marL="22271">
              <a:lnSpc>
                <a:spcPts val="877"/>
              </a:lnSpc>
            </a:pPr>
            <a:endParaRPr sz="900"/>
          </a:p>
        </p:txBody>
      </p:sp>
      <p:sp>
        <p:nvSpPr>
          <p:cNvPr id="108" name="object 108"/>
          <p:cNvSpPr txBox="1"/>
          <p:nvPr/>
        </p:nvSpPr>
        <p:spPr>
          <a:xfrm>
            <a:off x="3334741" y="2591979"/>
            <a:ext cx="336220" cy="118948"/>
          </a:xfrm>
          <a:prstGeom prst="rect">
            <a:avLst/>
          </a:prstGeom>
        </p:spPr>
        <p:txBody>
          <a:bodyPr wrap="square" lIns="0" tIns="0" rIns="0" bIns="0" rtlCol="0">
            <a:noAutofit/>
          </a:bodyPr>
          <a:lstStyle/>
          <a:p>
            <a:pPr marL="22271">
              <a:lnSpc>
                <a:spcPts val="877"/>
              </a:lnSpc>
            </a:pPr>
            <a:endParaRPr sz="900"/>
          </a:p>
        </p:txBody>
      </p:sp>
      <p:sp>
        <p:nvSpPr>
          <p:cNvPr id="107" name="object 107"/>
          <p:cNvSpPr txBox="1"/>
          <p:nvPr/>
        </p:nvSpPr>
        <p:spPr>
          <a:xfrm>
            <a:off x="663218" y="2710926"/>
            <a:ext cx="2671522" cy="120332"/>
          </a:xfrm>
          <a:prstGeom prst="rect">
            <a:avLst/>
          </a:prstGeom>
        </p:spPr>
        <p:txBody>
          <a:bodyPr wrap="square" lIns="0" tIns="0" rIns="0" bIns="0" rtlCol="0">
            <a:noAutofit/>
          </a:bodyPr>
          <a:lstStyle/>
          <a:p>
            <a:pPr marL="22271">
              <a:lnSpc>
                <a:spcPts val="877"/>
              </a:lnSpc>
            </a:pPr>
            <a:endParaRPr sz="900"/>
          </a:p>
        </p:txBody>
      </p:sp>
      <p:sp>
        <p:nvSpPr>
          <p:cNvPr id="106" name="object 106"/>
          <p:cNvSpPr txBox="1"/>
          <p:nvPr/>
        </p:nvSpPr>
        <p:spPr>
          <a:xfrm>
            <a:off x="3334741" y="2710926"/>
            <a:ext cx="487390" cy="120332"/>
          </a:xfrm>
          <a:prstGeom prst="rect">
            <a:avLst/>
          </a:prstGeom>
        </p:spPr>
        <p:txBody>
          <a:bodyPr wrap="square" lIns="0" tIns="0" rIns="0" bIns="0" rtlCol="0">
            <a:noAutofit/>
          </a:bodyPr>
          <a:lstStyle/>
          <a:p>
            <a:pPr marL="22271">
              <a:lnSpc>
                <a:spcPts val="877"/>
              </a:lnSpc>
            </a:pPr>
            <a:endParaRPr sz="900"/>
          </a:p>
        </p:txBody>
      </p:sp>
      <p:sp>
        <p:nvSpPr>
          <p:cNvPr id="105" name="object 105"/>
          <p:cNvSpPr txBox="1"/>
          <p:nvPr/>
        </p:nvSpPr>
        <p:spPr>
          <a:xfrm>
            <a:off x="3981120" y="2737206"/>
            <a:ext cx="140743" cy="213001"/>
          </a:xfrm>
          <a:prstGeom prst="rect">
            <a:avLst/>
          </a:prstGeom>
        </p:spPr>
        <p:txBody>
          <a:bodyPr wrap="square" lIns="0" tIns="0" rIns="0" bIns="0" rtlCol="0">
            <a:noAutofit/>
          </a:bodyPr>
          <a:lstStyle/>
          <a:p>
            <a:pPr marL="22271">
              <a:lnSpc>
                <a:spcPts val="877"/>
              </a:lnSpc>
            </a:pPr>
            <a:endParaRPr sz="900"/>
          </a:p>
        </p:txBody>
      </p:sp>
      <p:sp>
        <p:nvSpPr>
          <p:cNvPr id="104" name="object 104"/>
          <p:cNvSpPr txBox="1"/>
          <p:nvPr/>
        </p:nvSpPr>
        <p:spPr>
          <a:xfrm>
            <a:off x="4121864" y="2737206"/>
            <a:ext cx="151168" cy="333333"/>
          </a:xfrm>
          <a:prstGeom prst="rect">
            <a:avLst/>
          </a:prstGeom>
        </p:spPr>
        <p:txBody>
          <a:bodyPr wrap="square" lIns="0" tIns="0" rIns="0" bIns="0" rtlCol="0">
            <a:noAutofit/>
          </a:bodyPr>
          <a:lstStyle/>
          <a:p>
            <a:pPr marL="22271">
              <a:lnSpc>
                <a:spcPts val="877"/>
              </a:lnSpc>
            </a:pPr>
            <a:endParaRPr sz="900"/>
          </a:p>
        </p:txBody>
      </p:sp>
      <p:sp>
        <p:nvSpPr>
          <p:cNvPr id="103" name="object 103"/>
          <p:cNvSpPr txBox="1"/>
          <p:nvPr/>
        </p:nvSpPr>
        <p:spPr>
          <a:xfrm>
            <a:off x="4273033" y="2737206"/>
            <a:ext cx="39095" cy="333333"/>
          </a:xfrm>
          <a:prstGeom prst="rect">
            <a:avLst/>
          </a:prstGeom>
        </p:spPr>
        <p:txBody>
          <a:bodyPr wrap="square" lIns="0" tIns="0" rIns="0" bIns="0" rtlCol="0">
            <a:noAutofit/>
          </a:bodyPr>
          <a:lstStyle/>
          <a:p>
            <a:pPr marL="22271">
              <a:lnSpc>
                <a:spcPts val="877"/>
              </a:lnSpc>
            </a:pPr>
            <a:endParaRPr sz="900"/>
          </a:p>
        </p:txBody>
      </p:sp>
      <p:sp>
        <p:nvSpPr>
          <p:cNvPr id="102" name="object 102"/>
          <p:cNvSpPr txBox="1"/>
          <p:nvPr/>
        </p:nvSpPr>
        <p:spPr>
          <a:xfrm>
            <a:off x="4312128" y="2737206"/>
            <a:ext cx="110770" cy="333333"/>
          </a:xfrm>
          <a:prstGeom prst="rect">
            <a:avLst/>
          </a:prstGeom>
        </p:spPr>
        <p:txBody>
          <a:bodyPr wrap="square" lIns="0" tIns="0" rIns="0" bIns="0" rtlCol="0">
            <a:noAutofit/>
          </a:bodyPr>
          <a:lstStyle/>
          <a:p>
            <a:pPr marL="22271">
              <a:lnSpc>
                <a:spcPts val="877"/>
              </a:lnSpc>
            </a:pPr>
            <a:endParaRPr sz="900"/>
          </a:p>
        </p:txBody>
      </p:sp>
      <p:sp>
        <p:nvSpPr>
          <p:cNvPr id="101" name="object 101"/>
          <p:cNvSpPr txBox="1"/>
          <p:nvPr/>
        </p:nvSpPr>
        <p:spPr>
          <a:xfrm>
            <a:off x="4422899" y="2737206"/>
            <a:ext cx="1052971" cy="244812"/>
          </a:xfrm>
          <a:prstGeom prst="rect">
            <a:avLst/>
          </a:prstGeom>
        </p:spPr>
        <p:txBody>
          <a:bodyPr wrap="square" lIns="0" tIns="0" rIns="0" bIns="0" rtlCol="0">
            <a:noAutofit/>
          </a:bodyPr>
          <a:lstStyle/>
          <a:p>
            <a:pPr marL="22271">
              <a:lnSpc>
                <a:spcPts val="877"/>
              </a:lnSpc>
            </a:pPr>
            <a:endParaRPr sz="900"/>
          </a:p>
        </p:txBody>
      </p:sp>
      <p:sp>
        <p:nvSpPr>
          <p:cNvPr id="100" name="object 100"/>
          <p:cNvSpPr txBox="1"/>
          <p:nvPr/>
        </p:nvSpPr>
        <p:spPr>
          <a:xfrm>
            <a:off x="5475871" y="2737205"/>
            <a:ext cx="197151" cy="1410789"/>
          </a:xfrm>
          <a:prstGeom prst="rect">
            <a:avLst/>
          </a:prstGeom>
        </p:spPr>
        <p:txBody>
          <a:bodyPr wrap="square" lIns="0" tIns="0" rIns="0" bIns="0" rtlCol="0">
            <a:noAutofit/>
          </a:bodyPr>
          <a:lstStyle/>
          <a:p>
            <a:pPr marR="48484">
              <a:lnSpc>
                <a:spcPts val="877"/>
              </a:lnSpc>
            </a:pPr>
            <a:endParaRPr sz="900"/>
          </a:p>
          <a:p>
            <a:pPr>
              <a:lnSpc>
                <a:spcPct val="95825"/>
              </a:lnSpc>
              <a:spcBef>
                <a:spcPts val="2653"/>
              </a:spcBef>
            </a:pPr>
            <a:r>
              <a:rPr sz="1400" spc="8" dirty="0" smtClean="0">
                <a:solidFill>
                  <a:srgbClr val="3232CC"/>
                </a:solidFill>
                <a:latin typeface="Times New Roman"/>
                <a:cs typeface="Times New Roman"/>
              </a:rPr>
              <a:t>l</a:t>
            </a:r>
            <a:r>
              <a:rPr sz="1400" dirty="0" smtClean="0">
                <a:solidFill>
                  <a:srgbClr val="3232CC"/>
                </a:solidFill>
                <a:latin typeface="Times New Roman"/>
                <a:cs typeface="Times New Roman"/>
              </a:rPr>
              <a:t>et</a:t>
            </a:r>
            <a:endParaRPr sz="1400">
              <a:latin typeface="Times New Roman"/>
              <a:cs typeface="Times New Roman"/>
            </a:endParaRPr>
          </a:p>
        </p:txBody>
      </p:sp>
      <p:sp>
        <p:nvSpPr>
          <p:cNvPr id="99" name="object 99"/>
          <p:cNvSpPr txBox="1"/>
          <p:nvPr/>
        </p:nvSpPr>
        <p:spPr>
          <a:xfrm>
            <a:off x="5625737" y="2737205"/>
            <a:ext cx="151168" cy="1410789"/>
          </a:xfrm>
          <a:prstGeom prst="rect">
            <a:avLst/>
          </a:prstGeom>
        </p:spPr>
        <p:txBody>
          <a:bodyPr wrap="square" lIns="0" tIns="0" rIns="0" bIns="0" rtlCol="0">
            <a:noAutofit/>
          </a:bodyPr>
          <a:lstStyle/>
          <a:p>
            <a:pPr marL="22271">
              <a:lnSpc>
                <a:spcPts val="877"/>
              </a:lnSpc>
            </a:pPr>
            <a:endParaRPr sz="900"/>
          </a:p>
        </p:txBody>
      </p:sp>
      <p:sp>
        <p:nvSpPr>
          <p:cNvPr id="98" name="object 98"/>
          <p:cNvSpPr txBox="1"/>
          <p:nvPr/>
        </p:nvSpPr>
        <p:spPr>
          <a:xfrm>
            <a:off x="5776906" y="2737205"/>
            <a:ext cx="158988" cy="1410789"/>
          </a:xfrm>
          <a:prstGeom prst="rect">
            <a:avLst/>
          </a:prstGeom>
        </p:spPr>
        <p:txBody>
          <a:bodyPr wrap="square" lIns="0" tIns="0" rIns="0" bIns="0" rtlCol="0">
            <a:noAutofit/>
          </a:bodyPr>
          <a:lstStyle/>
          <a:p>
            <a:pPr marL="22271">
              <a:lnSpc>
                <a:spcPts val="877"/>
              </a:lnSpc>
            </a:pPr>
            <a:endParaRPr sz="900"/>
          </a:p>
        </p:txBody>
      </p:sp>
      <p:sp>
        <p:nvSpPr>
          <p:cNvPr id="97" name="object 97"/>
          <p:cNvSpPr txBox="1"/>
          <p:nvPr/>
        </p:nvSpPr>
        <p:spPr>
          <a:xfrm>
            <a:off x="663218" y="2831259"/>
            <a:ext cx="2671522" cy="118948"/>
          </a:xfrm>
          <a:prstGeom prst="rect">
            <a:avLst/>
          </a:prstGeom>
        </p:spPr>
        <p:txBody>
          <a:bodyPr wrap="square" lIns="0" tIns="0" rIns="0" bIns="0" rtlCol="0">
            <a:noAutofit/>
          </a:bodyPr>
          <a:lstStyle/>
          <a:p>
            <a:pPr marL="22271">
              <a:lnSpc>
                <a:spcPts val="877"/>
              </a:lnSpc>
            </a:pPr>
            <a:endParaRPr sz="900"/>
          </a:p>
        </p:txBody>
      </p:sp>
      <p:sp>
        <p:nvSpPr>
          <p:cNvPr id="96" name="object 96"/>
          <p:cNvSpPr txBox="1"/>
          <p:nvPr/>
        </p:nvSpPr>
        <p:spPr>
          <a:xfrm>
            <a:off x="3334741" y="2831259"/>
            <a:ext cx="646378" cy="118948"/>
          </a:xfrm>
          <a:prstGeom prst="rect">
            <a:avLst/>
          </a:prstGeom>
        </p:spPr>
        <p:txBody>
          <a:bodyPr wrap="square" lIns="0" tIns="0" rIns="0" bIns="0" rtlCol="0">
            <a:noAutofit/>
          </a:bodyPr>
          <a:lstStyle/>
          <a:p>
            <a:pPr marL="22271">
              <a:lnSpc>
                <a:spcPts val="877"/>
              </a:lnSpc>
            </a:pPr>
            <a:endParaRPr sz="900"/>
          </a:p>
        </p:txBody>
      </p:sp>
      <p:sp>
        <p:nvSpPr>
          <p:cNvPr id="95" name="object 95"/>
          <p:cNvSpPr txBox="1"/>
          <p:nvPr/>
        </p:nvSpPr>
        <p:spPr>
          <a:xfrm>
            <a:off x="663218" y="2950207"/>
            <a:ext cx="2671522" cy="120332"/>
          </a:xfrm>
          <a:prstGeom prst="rect">
            <a:avLst/>
          </a:prstGeom>
        </p:spPr>
        <p:txBody>
          <a:bodyPr wrap="square" lIns="0" tIns="0" rIns="0" bIns="0" rtlCol="0">
            <a:noAutofit/>
          </a:bodyPr>
          <a:lstStyle/>
          <a:p>
            <a:pPr marL="22271">
              <a:lnSpc>
                <a:spcPts val="877"/>
              </a:lnSpc>
            </a:pPr>
            <a:endParaRPr sz="900"/>
          </a:p>
        </p:txBody>
      </p:sp>
      <p:sp>
        <p:nvSpPr>
          <p:cNvPr id="94" name="object 94"/>
          <p:cNvSpPr txBox="1"/>
          <p:nvPr/>
        </p:nvSpPr>
        <p:spPr>
          <a:xfrm>
            <a:off x="3334741" y="2950207"/>
            <a:ext cx="646378" cy="120332"/>
          </a:xfrm>
          <a:prstGeom prst="rect">
            <a:avLst/>
          </a:prstGeom>
        </p:spPr>
        <p:txBody>
          <a:bodyPr wrap="square" lIns="0" tIns="0" rIns="0" bIns="0" rtlCol="0">
            <a:noAutofit/>
          </a:bodyPr>
          <a:lstStyle/>
          <a:p>
            <a:pPr marL="22271">
              <a:lnSpc>
                <a:spcPts val="877"/>
              </a:lnSpc>
            </a:pPr>
            <a:endParaRPr sz="900"/>
          </a:p>
        </p:txBody>
      </p:sp>
      <p:sp>
        <p:nvSpPr>
          <p:cNvPr id="93" name="object 93"/>
          <p:cNvSpPr txBox="1"/>
          <p:nvPr/>
        </p:nvSpPr>
        <p:spPr>
          <a:xfrm>
            <a:off x="3981120" y="2950207"/>
            <a:ext cx="140743" cy="120332"/>
          </a:xfrm>
          <a:prstGeom prst="rect">
            <a:avLst/>
          </a:prstGeom>
        </p:spPr>
        <p:txBody>
          <a:bodyPr wrap="square" lIns="0" tIns="0" rIns="0" bIns="0" rtlCol="0">
            <a:noAutofit/>
          </a:bodyPr>
          <a:lstStyle/>
          <a:p>
            <a:pPr marL="22271">
              <a:lnSpc>
                <a:spcPts val="877"/>
              </a:lnSpc>
            </a:pPr>
            <a:endParaRPr sz="900"/>
          </a:p>
        </p:txBody>
      </p:sp>
      <p:sp>
        <p:nvSpPr>
          <p:cNvPr id="92" name="object 92"/>
          <p:cNvSpPr txBox="1"/>
          <p:nvPr/>
        </p:nvSpPr>
        <p:spPr>
          <a:xfrm>
            <a:off x="6076638" y="2944675"/>
            <a:ext cx="151169" cy="1681880"/>
          </a:xfrm>
          <a:prstGeom prst="rect">
            <a:avLst/>
          </a:prstGeom>
        </p:spPr>
        <p:txBody>
          <a:bodyPr wrap="square" lIns="0" tIns="0" rIns="0" bIns="0" rtlCol="0">
            <a:noAutofit/>
          </a:bodyPr>
          <a:lstStyle/>
          <a:p>
            <a:pPr marL="22271">
              <a:lnSpc>
                <a:spcPts val="877"/>
              </a:lnSpc>
            </a:pPr>
            <a:endParaRPr sz="900"/>
          </a:p>
        </p:txBody>
      </p:sp>
      <p:sp>
        <p:nvSpPr>
          <p:cNvPr id="91" name="object 91"/>
          <p:cNvSpPr txBox="1"/>
          <p:nvPr/>
        </p:nvSpPr>
        <p:spPr>
          <a:xfrm>
            <a:off x="6227807" y="2944675"/>
            <a:ext cx="149865" cy="1800829"/>
          </a:xfrm>
          <a:prstGeom prst="rect">
            <a:avLst/>
          </a:prstGeom>
        </p:spPr>
        <p:txBody>
          <a:bodyPr wrap="square" lIns="0" tIns="0" rIns="0" bIns="0" rtlCol="0">
            <a:noAutofit/>
          </a:bodyPr>
          <a:lstStyle/>
          <a:p>
            <a:pPr marL="22271">
              <a:lnSpc>
                <a:spcPts val="877"/>
              </a:lnSpc>
            </a:pPr>
            <a:endParaRPr sz="900"/>
          </a:p>
        </p:txBody>
      </p:sp>
      <p:sp>
        <p:nvSpPr>
          <p:cNvPr id="90" name="object 90"/>
          <p:cNvSpPr txBox="1"/>
          <p:nvPr/>
        </p:nvSpPr>
        <p:spPr>
          <a:xfrm>
            <a:off x="6377673" y="2944675"/>
            <a:ext cx="149865" cy="1921161"/>
          </a:xfrm>
          <a:prstGeom prst="rect">
            <a:avLst/>
          </a:prstGeom>
        </p:spPr>
        <p:txBody>
          <a:bodyPr wrap="square" lIns="0" tIns="0" rIns="0" bIns="0" rtlCol="0">
            <a:noAutofit/>
          </a:bodyPr>
          <a:lstStyle/>
          <a:p>
            <a:pPr marL="22271">
              <a:lnSpc>
                <a:spcPts val="877"/>
              </a:lnSpc>
            </a:pPr>
            <a:endParaRPr sz="900"/>
          </a:p>
        </p:txBody>
      </p:sp>
      <p:sp>
        <p:nvSpPr>
          <p:cNvPr id="89" name="object 89"/>
          <p:cNvSpPr txBox="1"/>
          <p:nvPr/>
        </p:nvSpPr>
        <p:spPr>
          <a:xfrm>
            <a:off x="6527539" y="2944675"/>
            <a:ext cx="151169" cy="2040110"/>
          </a:xfrm>
          <a:prstGeom prst="rect">
            <a:avLst/>
          </a:prstGeom>
        </p:spPr>
        <p:txBody>
          <a:bodyPr wrap="square" lIns="0" tIns="0" rIns="0" bIns="0" rtlCol="0">
            <a:noAutofit/>
          </a:bodyPr>
          <a:lstStyle/>
          <a:p>
            <a:pPr marL="22271">
              <a:lnSpc>
                <a:spcPts val="877"/>
              </a:lnSpc>
            </a:pPr>
            <a:endParaRPr sz="900"/>
          </a:p>
        </p:txBody>
      </p:sp>
      <p:sp>
        <p:nvSpPr>
          <p:cNvPr id="88" name="object 88"/>
          <p:cNvSpPr txBox="1"/>
          <p:nvPr/>
        </p:nvSpPr>
        <p:spPr>
          <a:xfrm>
            <a:off x="6678709" y="2944675"/>
            <a:ext cx="44307" cy="2160442"/>
          </a:xfrm>
          <a:prstGeom prst="rect">
            <a:avLst/>
          </a:prstGeom>
        </p:spPr>
        <p:txBody>
          <a:bodyPr wrap="square" lIns="0" tIns="0" rIns="0" bIns="0" rtlCol="0">
            <a:noAutofit/>
          </a:bodyPr>
          <a:lstStyle/>
          <a:p>
            <a:pPr marL="22271">
              <a:lnSpc>
                <a:spcPts val="877"/>
              </a:lnSpc>
            </a:pPr>
            <a:endParaRPr sz="900"/>
          </a:p>
        </p:txBody>
      </p:sp>
      <p:sp>
        <p:nvSpPr>
          <p:cNvPr id="87" name="object 87"/>
          <p:cNvSpPr txBox="1"/>
          <p:nvPr/>
        </p:nvSpPr>
        <p:spPr>
          <a:xfrm>
            <a:off x="6723016" y="2944675"/>
            <a:ext cx="105558" cy="2160442"/>
          </a:xfrm>
          <a:prstGeom prst="rect">
            <a:avLst/>
          </a:prstGeom>
        </p:spPr>
        <p:txBody>
          <a:bodyPr wrap="square" lIns="0" tIns="0" rIns="0" bIns="0" rtlCol="0">
            <a:noAutofit/>
          </a:bodyPr>
          <a:lstStyle/>
          <a:p>
            <a:pPr marL="22271">
              <a:lnSpc>
                <a:spcPts val="877"/>
              </a:lnSpc>
            </a:pPr>
            <a:endParaRPr sz="900"/>
          </a:p>
        </p:txBody>
      </p:sp>
      <p:sp>
        <p:nvSpPr>
          <p:cNvPr id="86" name="object 86"/>
          <p:cNvSpPr txBox="1"/>
          <p:nvPr/>
        </p:nvSpPr>
        <p:spPr>
          <a:xfrm>
            <a:off x="4422899" y="2982019"/>
            <a:ext cx="1052971" cy="88520"/>
          </a:xfrm>
          <a:prstGeom prst="rect">
            <a:avLst/>
          </a:prstGeom>
        </p:spPr>
        <p:txBody>
          <a:bodyPr wrap="square" lIns="0" tIns="0" rIns="0" bIns="0" rtlCol="0">
            <a:noAutofit/>
          </a:bodyPr>
          <a:lstStyle/>
          <a:p>
            <a:pPr marL="22271">
              <a:lnSpc>
                <a:spcPts val="658"/>
              </a:lnSpc>
              <a:spcBef>
                <a:spcPts val="16"/>
              </a:spcBef>
            </a:pPr>
            <a:endParaRPr sz="700"/>
          </a:p>
        </p:txBody>
      </p:sp>
      <p:sp>
        <p:nvSpPr>
          <p:cNvPr id="85" name="object 85"/>
          <p:cNvSpPr txBox="1"/>
          <p:nvPr/>
        </p:nvSpPr>
        <p:spPr>
          <a:xfrm>
            <a:off x="663218" y="3070539"/>
            <a:ext cx="2671522" cy="118948"/>
          </a:xfrm>
          <a:prstGeom prst="rect">
            <a:avLst/>
          </a:prstGeom>
        </p:spPr>
        <p:txBody>
          <a:bodyPr wrap="square" lIns="0" tIns="0" rIns="0" bIns="0" rtlCol="0">
            <a:noAutofit/>
          </a:bodyPr>
          <a:lstStyle/>
          <a:p>
            <a:pPr marL="22271">
              <a:lnSpc>
                <a:spcPts val="877"/>
              </a:lnSpc>
            </a:pPr>
            <a:endParaRPr sz="900"/>
          </a:p>
        </p:txBody>
      </p:sp>
      <p:sp>
        <p:nvSpPr>
          <p:cNvPr id="84" name="object 84"/>
          <p:cNvSpPr txBox="1"/>
          <p:nvPr/>
        </p:nvSpPr>
        <p:spPr>
          <a:xfrm>
            <a:off x="3334741" y="3070539"/>
            <a:ext cx="646378" cy="118948"/>
          </a:xfrm>
          <a:prstGeom prst="rect">
            <a:avLst/>
          </a:prstGeom>
        </p:spPr>
        <p:txBody>
          <a:bodyPr wrap="square" lIns="0" tIns="0" rIns="0" bIns="0" rtlCol="0">
            <a:noAutofit/>
          </a:bodyPr>
          <a:lstStyle/>
          <a:p>
            <a:pPr marL="22271">
              <a:lnSpc>
                <a:spcPts val="877"/>
              </a:lnSpc>
            </a:pPr>
            <a:endParaRPr sz="900"/>
          </a:p>
        </p:txBody>
      </p:sp>
      <p:sp>
        <p:nvSpPr>
          <p:cNvPr id="83" name="object 83"/>
          <p:cNvSpPr txBox="1"/>
          <p:nvPr/>
        </p:nvSpPr>
        <p:spPr>
          <a:xfrm>
            <a:off x="3981120" y="3070539"/>
            <a:ext cx="291912" cy="118948"/>
          </a:xfrm>
          <a:prstGeom prst="rect">
            <a:avLst/>
          </a:prstGeom>
        </p:spPr>
        <p:txBody>
          <a:bodyPr wrap="square" lIns="0" tIns="0" rIns="0" bIns="0" rtlCol="0">
            <a:noAutofit/>
          </a:bodyPr>
          <a:lstStyle/>
          <a:p>
            <a:pPr marL="22271">
              <a:lnSpc>
                <a:spcPts val="877"/>
              </a:lnSpc>
            </a:pPr>
            <a:endParaRPr sz="900"/>
          </a:p>
        </p:txBody>
      </p:sp>
      <p:sp>
        <p:nvSpPr>
          <p:cNvPr id="82" name="object 82"/>
          <p:cNvSpPr txBox="1"/>
          <p:nvPr/>
        </p:nvSpPr>
        <p:spPr>
          <a:xfrm>
            <a:off x="4273032" y="3070539"/>
            <a:ext cx="149866" cy="118948"/>
          </a:xfrm>
          <a:prstGeom prst="rect">
            <a:avLst/>
          </a:prstGeom>
        </p:spPr>
        <p:txBody>
          <a:bodyPr wrap="square" lIns="0" tIns="0" rIns="0" bIns="0" rtlCol="0">
            <a:noAutofit/>
          </a:bodyPr>
          <a:lstStyle/>
          <a:p>
            <a:pPr marL="22271">
              <a:lnSpc>
                <a:spcPts val="877"/>
              </a:lnSpc>
            </a:pPr>
            <a:endParaRPr sz="900"/>
          </a:p>
        </p:txBody>
      </p:sp>
      <p:sp>
        <p:nvSpPr>
          <p:cNvPr id="81" name="object 81"/>
          <p:cNvSpPr txBox="1"/>
          <p:nvPr/>
        </p:nvSpPr>
        <p:spPr>
          <a:xfrm>
            <a:off x="4422898" y="3070539"/>
            <a:ext cx="149866" cy="239280"/>
          </a:xfrm>
          <a:prstGeom prst="rect">
            <a:avLst/>
          </a:prstGeom>
        </p:spPr>
        <p:txBody>
          <a:bodyPr wrap="square" lIns="0" tIns="0" rIns="0" bIns="0" rtlCol="0">
            <a:noAutofit/>
          </a:bodyPr>
          <a:lstStyle/>
          <a:p>
            <a:pPr marL="22271">
              <a:lnSpc>
                <a:spcPts val="877"/>
              </a:lnSpc>
            </a:pPr>
            <a:endParaRPr sz="900"/>
          </a:p>
        </p:txBody>
      </p:sp>
      <p:sp>
        <p:nvSpPr>
          <p:cNvPr id="80" name="object 80"/>
          <p:cNvSpPr txBox="1"/>
          <p:nvPr/>
        </p:nvSpPr>
        <p:spPr>
          <a:xfrm>
            <a:off x="4572765" y="3070539"/>
            <a:ext cx="151168" cy="358229"/>
          </a:xfrm>
          <a:prstGeom prst="rect">
            <a:avLst/>
          </a:prstGeom>
        </p:spPr>
        <p:txBody>
          <a:bodyPr wrap="square" lIns="0" tIns="0" rIns="0" bIns="0" rtlCol="0">
            <a:noAutofit/>
          </a:bodyPr>
          <a:lstStyle/>
          <a:p>
            <a:pPr marL="22271">
              <a:lnSpc>
                <a:spcPts val="877"/>
              </a:lnSpc>
            </a:pPr>
            <a:endParaRPr sz="900"/>
          </a:p>
        </p:txBody>
      </p:sp>
      <p:sp>
        <p:nvSpPr>
          <p:cNvPr id="79" name="object 79"/>
          <p:cNvSpPr txBox="1"/>
          <p:nvPr/>
        </p:nvSpPr>
        <p:spPr>
          <a:xfrm>
            <a:off x="4723934" y="3070539"/>
            <a:ext cx="149865" cy="478561"/>
          </a:xfrm>
          <a:prstGeom prst="rect">
            <a:avLst/>
          </a:prstGeom>
        </p:spPr>
        <p:txBody>
          <a:bodyPr wrap="square" lIns="0" tIns="0" rIns="0" bIns="0" rtlCol="0">
            <a:noAutofit/>
          </a:bodyPr>
          <a:lstStyle/>
          <a:p>
            <a:pPr marL="22271">
              <a:lnSpc>
                <a:spcPts val="877"/>
              </a:lnSpc>
            </a:pPr>
            <a:endParaRPr sz="900"/>
          </a:p>
        </p:txBody>
      </p:sp>
      <p:sp>
        <p:nvSpPr>
          <p:cNvPr id="78" name="object 78"/>
          <p:cNvSpPr txBox="1"/>
          <p:nvPr/>
        </p:nvSpPr>
        <p:spPr>
          <a:xfrm>
            <a:off x="4873800" y="3070539"/>
            <a:ext cx="151168" cy="598894"/>
          </a:xfrm>
          <a:prstGeom prst="rect">
            <a:avLst/>
          </a:prstGeom>
        </p:spPr>
        <p:txBody>
          <a:bodyPr wrap="square" lIns="0" tIns="0" rIns="0" bIns="0" rtlCol="0">
            <a:noAutofit/>
          </a:bodyPr>
          <a:lstStyle/>
          <a:p>
            <a:pPr marL="22271">
              <a:lnSpc>
                <a:spcPts val="877"/>
              </a:lnSpc>
            </a:pPr>
            <a:endParaRPr sz="900"/>
          </a:p>
        </p:txBody>
      </p:sp>
      <p:sp>
        <p:nvSpPr>
          <p:cNvPr id="77" name="object 77"/>
          <p:cNvSpPr txBox="1"/>
          <p:nvPr/>
        </p:nvSpPr>
        <p:spPr>
          <a:xfrm>
            <a:off x="5024969" y="3070539"/>
            <a:ext cx="149866" cy="717842"/>
          </a:xfrm>
          <a:prstGeom prst="rect">
            <a:avLst/>
          </a:prstGeom>
        </p:spPr>
        <p:txBody>
          <a:bodyPr wrap="square" lIns="0" tIns="0" rIns="0" bIns="0" rtlCol="0">
            <a:noAutofit/>
          </a:bodyPr>
          <a:lstStyle/>
          <a:p>
            <a:pPr marL="22271">
              <a:lnSpc>
                <a:spcPts val="877"/>
              </a:lnSpc>
            </a:pPr>
            <a:endParaRPr sz="900"/>
          </a:p>
        </p:txBody>
      </p:sp>
      <p:sp>
        <p:nvSpPr>
          <p:cNvPr id="76" name="object 76"/>
          <p:cNvSpPr txBox="1"/>
          <p:nvPr/>
        </p:nvSpPr>
        <p:spPr>
          <a:xfrm>
            <a:off x="5174835" y="3070539"/>
            <a:ext cx="179023" cy="838174"/>
          </a:xfrm>
          <a:prstGeom prst="rect">
            <a:avLst/>
          </a:prstGeom>
        </p:spPr>
        <p:txBody>
          <a:bodyPr wrap="square" lIns="0" tIns="0" rIns="0" bIns="0" rtlCol="0">
            <a:noAutofit/>
          </a:bodyPr>
          <a:lstStyle/>
          <a:p>
            <a:pPr marR="29897">
              <a:lnSpc>
                <a:spcPts val="964"/>
              </a:lnSpc>
              <a:spcBef>
                <a:spcPts val="30"/>
              </a:spcBef>
            </a:pPr>
            <a:endParaRPr sz="1000"/>
          </a:p>
          <a:p>
            <a:pPr>
              <a:lnSpc>
                <a:spcPct val="95825"/>
              </a:lnSpc>
            </a:pPr>
            <a:r>
              <a:rPr sz="1400" spc="4" dirty="0" smtClean="0">
                <a:solidFill>
                  <a:srgbClr val="3232CC"/>
                </a:solidFill>
                <a:latin typeface="Times New Roman"/>
                <a:cs typeface="Times New Roman"/>
              </a:rPr>
              <a:t>s</a:t>
            </a:r>
            <a:r>
              <a:rPr sz="1400" dirty="0" smtClean="0">
                <a:solidFill>
                  <a:srgbClr val="3232CC"/>
                </a:solidFill>
                <a:latin typeface="Times New Roman"/>
                <a:cs typeface="Times New Roman"/>
              </a:rPr>
              <a:t>e</a:t>
            </a:r>
            <a:endParaRPr sz="1400">
              <a:latin typeface="Times New Roman"/>
              <a:cs typeface="Times New Roman"/>
            </a:endParaRPr>
          </a:p>
        </p:txBody>
      </p:sp>
      <p:sp>
        <p:nvSpPr>
          <p:cNvPr id="75" name="object 75"/>
          <p:cNvSpPr txBox="1"/>
          <p:nvPr/>
        </p:nvSpPr>
        <p:spPr>
          <a:xfrm>
            <a:off x="5324701" y="3070539"/>
            <a:ext cx="173098" cy="957123"/>
          </a:xfrm>
          <a:prstGeom prst="rect">
            <a:avLst/>
          </a:prstGeom>
        </p:spPr>
        <p:txBody>
          <a:bodyPr wrap="square" lIns="0" tIns="0" rIns="0" bIns="0" rtlCol="0">
            <a:noAutofit/>
          </a:bodyPr>
          <a:lstStyle/>
          <a:p>
            <a:pPr marR="22485">
              <a:lnSpc>
                <a:spcPts val="964"/>
              </a:lnSpc>
              <a:spcBef>
                <a:spcPts val="30"/>
              </a:spcBef>
            </a:pPr>
            <a:endParaRPr sz="1000"/>
          </a:p>
          <a:p>
            <a:pPr>
              <a:lnSpc>
                <a:spcPct val="95825"/>
              </a:lnSpc>
            </a:pPr>
            <a:r>
              <a:rPr sz="1400" spc="-4" dirty="0" smtClean="0">
                <a:solidFill>
                  <a:srgbClr val="3232CC"/>
                </a:solidFill>
                <a:latin typeface="Times New Roman"/>
                <a:cs typeface="Times New Roman"/>
              </a:rPr>
              <a:t>r</a:t>
            </a:r>
            <a:r>
              <a:rPr sz="1400" dirty="0" smtClean="0">
                <a:solidFill>
                  <a:srgbClr val="3232CC"/>
                </a:solidFill>
                <a:latin typeface="Times New Roman"/>
                <a:cs typeface="Times New Roman"/>
              </a:rPr>
              <a:t>v</a:t>
            </a:r>
            <a:endParaRPr sz="1400">
              <a:latin typeface="Times New Roman"/>
              <a:cs typeface="Times New Roman"/>
            </a:endParaRPr>
          </a:p>
        </p:txBody>
      </p:sp>
      <p:sp>
        <p:nvSpPr>
          <p:cNvPr id="74" name="object 74"/>
          <p:cNvSpPr txBox="1"/>
          <p:nvPr/>
        </p:nvSpPr>
        <p:spPr>
          <a:xfrm>
            <a:off x="663218" y="3189488"/>
            <a:ext cx="2671522" cy="120332"/>
          </a:xfrm>
          <a:prstGeom prst="rect">
            <a:avLst/>
          </a:prstGeom>
        </p:spPr>
        <p:txBody>
          <a:bodyPr wrap="square" lIns="0" tIns="0" rIns="0" bIns="0" rtlCol="0">
            <a:noAutofit/>
          </a:bodyPr>
          <a:lstStyle/>
          <a:p>
            <a:pPr marL="22271">
              <a:lnSpc>
                <a:spcPts val="877"/>
              </a:lnSpc>
            </a:pPr>
            <a:endParaRPr sz="900"/>
          </a:p>
        </p:txBody>
      </p:sp>
      <p:sp>
        <p:nvSpPr>
          <p:cNvPr id="73" name="object 73"/>
          <p:cNvSpPr txBox="1"/>
          <p:nvPr/>
        </p:nvSpPr>
        <p:spPr>
          <a:xfrm>
            <a:off x="3334741" y="3189488"/>
            <a:ext cx="646378" cy="120332"/>
          </a:xfrm>
          <a:prstGeom prst="rect">
            <a:avLst/>
          </a:prstGeom>
        </p:spPr>
        <p:txBody>
          <a:bodyPr wrap="square" lIns="0" tIns="0" rIns="0" bIns="0" rtlCol="0">
            <a:noAutofit/>
          </a:bodyPr>
          <a:lstStyle/>
          <a:p>
            <a:pPr marL="22271">
              <a:lnSpc>
                <a:spcPts val="877"/>
              </a:lnSpc>
            </a:pPr>
            <a:endParaRPr sz="900"/>
          </a:p>
        </p:txBody>
      </p:sp>
      <p:sp>
        <p:nvSpPr>
          <p:cNvPr id="72" name="object 72"/>
          <p:cNvSpPr txBox="1"/>
          <p:nvPr/>
        </p:nvSpPr>
        <p:spPr>
          <a:xfrm>
            <a:off x="3981120" y="3189488"/>
            <a:ext cx="441778" cy="120332"/>
          </a:xfrm>
          <a:prstGeom prst="rect">
            <a:avLst/>
          </a:prstGeom>
        </p:spPr>
        <p:txBody>
          <a:bodyPr wrap="square" lIns="0" tIns="0" rIns="0" bIns="0" rtlCol="0">
            <a:noAutofit/>
          </a:bodyPr>
          <a:lstStyle/>
          <a:p>
            <a:pPr marL="22271">
              <a:lnSpc>
                <a:spcPts val="877"/>
              </a:lnSpc>
            </a:pPr>
            <a:endParaRPr sz="900"/>
          </a:p>
        </p:txBody>
      </p:sp>
      <p:sp>
        <p:nvSpPr>
          <p:cNvPr id="71" name="object 71"/>
          <p:cNvSpPr txBox="1"/>
          <p:nvPr/>
        </p:nvSpPr>
        <p:spPr>
          <a:xfrm>
            <a:off x="663218" y="3309820"/>
            <a:ext cx="2671522" cy="118948"/>
          </a:xfrm>
          <a:prstGeom prst="rect">
            <a:avLst/>
          </a:prstGeom>
        </p:spPr>
        <p:txBody>
          <a:bodyPr wrap="square" lIns="0" tIns="0" rIns="0" bIns="0" rtlCol="0">
            <a:noAutofit/>
          </a:bodyPr>
          <a:lstStyle/>
          <a:p>
            <a:pPr marL="22271">
              <a:lnSpc>
                <a:spcPts val="877"/>
              </a:lnSpc>
            </a:pPr>
            <a:endParaRPr sz="900"/>
          </a:p>
        </p:txBody>
      </p:sp>
      <p:sp>
        <p:nvSpPr>
          <p:cNvPr id="70" name="object 70"/>
          <p:cNvSpPr txBox="1"/>
          <p:nvPr/>
        </p:nvSpPr>
        <p:spPr>
          <a:xfrm>
            <a:off x="3334741" y="3309820"/>
            <a:ext cx="646378" cy="118948"/>
          </a:xfrm>
          <a:prstGeom prst="rect">
            <a:avLst/>
          </a:prstGeom>
        </p:spPr>
        <p:txBody>
          <a:bodyPr wrap="square" lIns="0" tIns="0" rIns="0" bIns="0" rtlCol="0">
            <a:noAutofit/>
          </a:bodyPr>
          <a:lstStyle/>
          <a:p>
            <a:pPr marL="22271">
              <a:lnSpc>
                <a:spcPts val="877"/>
              </a:lnSpc>
            </a:pPr>
            <a:endParaRPr sz="900"/>
          </a:p>
        </p:txBody>
      </p:sp>
      <p:sp>
        <p:nvSpPr>
          <p:cNvPr id="69" name="object 69"/>
          <p:cNvSpPr txBox="1"/>
          <p:nvPr/>
        </p:nvSpPr>
        <p:spPr>
          <a:xfrm>
            <a:off x="3981119" y="3309820"/>
            <a:ext cx="591645" cy="118948"/>
          </a:xfrm>
          <a:prstGeom prst="rect">
            <a:avLst/>
          </a:prstGeom>
        </p:spPr>
        <p:txBody>
          <a:bodyPr wrap="square" lIns="0" tIns="0" rIns="0" bIns="0" rtlCol="0">
            <a:noAutofit/>
          </a:bodyPr>
          <a:lstStyle/>
          <a:p>
            <a:pPr marL="22271">
              <a:lnSpc>
                <a:spcPts val="877"/>
              </a:lnSpc>
            </a:pPr>
            <a:endParaRPr sz="900"/>
          </a:p>
        </p:txBody>
      </p:sp>
      <p:sp>
        <p:nvSpPr>
          <p:cNvPr id="68" name="object 68"/>
          <p:cNvSpPr txBox="1"/>
          <p:nvPr/>
        </p:nvSpPr>
        <p:spPr>
          <a:xfrm>
            <a:off x="663218" y="3428769"/>
            <a:ext cx="2671522" cy="120332"/>
          </a:xfrm>
          <a:prstGeom prst="rect">
            <a:avLst/>
          </a:prstGeom>
        </p:spPr>
        <p:txBody>
          <a:bodyPr wrap="square" lIns="0" tIns="0" rIns="0" bIns="0" rtlCol="0">
            <a:noAutofit/>
          </a:bodyPr>
          <a:lstStyle/>
          <a:p>
            <a:pPr marL="22271">
              <a:lnSpc>
                <a:spcPts val="877"/>
              </a:lnSpc>
            </a:pPr>
            <a:endParaRPr sz="900"/>
          </a:p>
        </p:txBody>
      </p:sp>
      <p:sp>
        <p:nvSpPr>
          <p:cNvPr id="67" name="object 67"/>
          <p:cNvSpPr txBox="1"/>
          <p:nvPr/>
        </p:nvSpPr>
        <p:spPr>
          <a:xfrm>
            <a:off x="3334741" y="3428769"/>
            <a:ext cx="646378" cy="120332"/>
          </a:xfrm>
          <a:prstGeom prst="rect">
            <a:avLst/>
          </a:prstGeom>
        </p:spPr>
        <p:txBody>
          <a:bodyPr wrap="square" lIns="0" tIns="0" rIns="0" bIns="0" rtlCol="0">
            <a:noAutofit/>
          </a:bodyPr>
          <a:lstStyle/>
          <a:p>
            <a:pPr marL="22271">
              <a:lnSpc>
                <a:spcPts val="877"/>
              </a:lnSpc>
            </a:pPr>
            <a:endParaRPr sz="900"/>
          </a:p>
        </p:txBody>
      </p:sp>
      <p:sp>
        <p:nvSpPr>
          <p:cNvPr id="66" name="object 66"/>
          <p:cNvSpPr txBox="1"/>
          <p:nvPr/>
        </p:nvSpPr>
        <p:spPr>
          <a:xfrm>
            <a:off x="3981120" y="3428769"/>
            <a:ext cx="742813" cy="120332"/>
          </a:xfrm>
          <a:prstGeom prst="rect">
            <a:avLst/>
          </a:prstGeom>
        </p:spPr>
        <p:txBody>
          <a:bodyPr wrap="square" lIns="0" tIns="0" rIns="0" bIns="0" rtlCol="0">
            <a:noAutofit/>
          </a:bodyPr>
          <a:lstStyle/>
          <a:p>
            <a:pPr marL="22271">
              <a:lnSpc>
                <a:spcPts val="877"/>
              </a:lnSpc>
            </a:pPr>
            <a:endParaRPr sz="900"/>
          </a:p>
        </p:txBody>
      </p:sp>
      <p:sp>
        <p:nvSpPr>
          <p:cNvPr id="65" name="object 65"/>
          <p:cNvSpPr txBox="1"/>
          <p:nvPr/>
        </p:nvSpPr>
        <p:spPr>
          <a:xfrm>
            <a:off x="663218" y="3549101"/>
            <a:ext cx="2671522" cy="120332"/>
          </a:xfrm>
          <a:prstGeom prst="rect">
            <a:avLst/>
          </a:prstGeom>
        </p:spPr>
        <p:txBody>
          <a:bodyPr wrap="square" lIns="0" tIns="0" rIns="0" bIns="0" rtlCol="0">
            <a:noAutofit/>
          </a:bodyPr>
          <a:lstStyle/>
          <a:p>
            <a:pPr marL="22271">
              <a:lnSpc>
                <a:spcPts val="877"/>
              </a:lnSpc>
            </a:pPr>
            <a:endParaRPr sz="900"/>
          </a:p>
        </p:txBody>
      </p:sp>
      <p:sp>
        <p:nvSpPr>
          <p:cNvPr id="64" name="object 64"/>
          <p:cNvSpPr txBox="1"/>
          <p:nvPr/>
        </p:nvSpPr>
        <p:spPr>
          <a:xfrm>
            <a:off x="3334741" y="3549101"/>
            <a:ext cx="646378" cy="120332"/>
          </a:xfrm>
          <a:prstGeom prst="rect">
            <a:avLst/>
          </a:prstGeom>
        </p:spPr>
        <p:txBody>
          <a:bodyPr wrap="square" lIns="0" tIns="0" rIns="0" bIns="0" rtlCol="0">
            <a:noAutofit/>
          </a:bodyPr>
          <a:lstStyle/>
          <a:p>
            <a:pPr marL="22271">
              <a:lnSpc>
                <a:spcPts val="877"/>
              </a:lnSpc>
            </a:pPr>
            <a:endParaRPr sz="900"/>
          </a:p>
        </p:txBody>
      </p:sp>
      <p:sp>
        <p:nvSpPr>
          <p:cNvPr id="63" name="object 63"/>
          <p:cNvSpPr txBox="1"/>
          <p:nvPr/>
        </p:nvSpPr>
        <p:spPr>
          <a:xfrm>
            <a:off x="3981120" y="3549101"/>
            <a:ext cx="892679" cy="120332"/>
          </a:xfrm>
          <a:prstGeom prst="rect">
            <a:avLst/>
          </a:prstGeom>
        </p:spPr>
        <p:txBody>
          <a:bodyPr wrap="square" lIns="0" tIns="0" rIns="0" bIns="0" rtlCol="0">
            <a:noAutofit/>
          </a:bodyPr>
          <a:lstStyle/>
          <a:p>
            <a:pPr marL="22271">
              <a:lnSpc>
                <a:spcPts val="877"/>
              </a:lnSpc>
            </a:pPr>
            <a:endParaRPr sz="900"/>
          </a:p>
        </p:txBody>
      </p:sp>
      <p:sp>
        <p:nvSpPr>
          <p:cNvPr id="62" name="object 62"/>
          <p:cNvSpPr txBox="1"/>
          <p:nvPr/>
        </p:nvSpPr>
        <p:spPr>
          <a:xfrm>
            <a:off x="663218" y="3669434"/>
            <a:ext cx="2671522" cy="118948"/>
          </a:xfrm>
          <a:prstGeom prst="rect">
            <a:avLst/>
          </a:prstGeom>
        </p:spPr>
        <p:txBody>
          <a:bodyPr wrap="square" lIns="0" tIns="0" rIns="0" bIns="0" rtlCol="0">
            <a:noAutofit/>
          </a:bodyPr>
          <a:lstStyle/>
          <a:p>
            <a:pPr marL="22271">
              <a:lnSpc>
                <a:spcPts val="877"/>
              </a:lnSpc>
            </a:pPr>
            <a:endParaRPr sz="900"/>
          </a:p>
        </p:txBody>
      </p:sp>
      <p:sp>
        <p:nvSpPr>
          <p:cNvPr id="61" name="object 61"/>
          <p:cNvSpPr txBox="1"/>
          <p:nvPr/>
        </p:nvSpPr>
        <p:spPr>
          <a:xfrm>
            <a:off x="3334741" y="3669434"/>
            <a:ext cx="646378" cy="118948"/>
          </a:xfrm>
          <a:prstGeom prst="rect">
            <a:avLst/>
          </a:prstGeom>
        </p:spPr>
        <p:txBody>
          <a:bodyPr wrap="square" lIns="0" tIns="0" rIns="0" bIns="0" rtlCol="0">
            <a:noAutofit/>
          </a:bodyPr>
          <a:lstStyle/>
          <a:p>
            <a:pPr marL="22271">
              <a:lnSpc>
                <a:spcPts val="877"/>
              </a:lnSpc>
            </a:pPr>
            <a:endParaRPr sz="900"/>
          </a:p>
        </p:txBody>
      </p:sp>
      <p:sp>
        <p:nvSpPr>
          <p:cNvPr id="60" name="object 60"/>
          <p:cNvSpPr txBox="1"/>
          <p:nvPr/>
        </p:nvSpPr>
        <p:spPr>
          <a:xfrm>
            <a:off x="3981120" y="3669434"/>
            <a:ext cx="1043849" cy="118948"/>
          </a:xfrm>
          <a:prstGeom prst="rect">
            <a:avLst/>
          </a:prstGeom>
        </p:spPr>
        <p:txBody>
          <a:bodyPr wrap="square" lIns="0" tIns="0" rIns="0" bIns="0" rtlCol="0">
            <a:noAutofit/>
          </a:bodyPr>
          <a:lstStyle/>
          <a:p>
            <a:pPr marL="22271">
              <a:lnSpc>
                <a:spcPts val="877"/>
              </a:lnSpc>
            </a:pPr>
            <a:endParaRPr sz="900"/>
          </a:p>
        </p:txBody>
      </p:sp>
      <p:sp>
        <p:nvSpPr>
          <p:cNvPr id="59" name="object 59"/>
          <p:cNvSpPr txBox="1"/>
          <p:nvPr/>
        </p:nvSpPr>
        <p:spPr>
          <a:xfrm>
            <a:off x="663218" y="3788381"/>
            <a:ext cx="2671522" cy="120332"/>
          </a:xfrm>
          <a:prstGeom prst="rect">
            <a:avLst/>
          </a:prstGeom>
        </p:spPr>
        <p:txBody>
          <a:bodyPr wrap="square" lIns="0" tIns="0" rIns="0" bIns="0" rtlCol="0">
            <a:noAutofit/>
          </a:bodyPr>
          <a:lstStyle/>
          <a:p>
            <a:pPr marL="22271">
              <a:lnSpc>
                <a:spcPts val="877"/>
              </a:lnSpc>
            </a:pPr>
            <a:endParaRPr sz="900"/>
          </a:p>
        </p:txBody>
      </p:sp>
      <p:sp>
        <p:nvSpPr>
          <p:cNvPr id="58" name="object 58"/>
          <p:cNvSpPr txBox="1"/>
          <p:nvPr/>
        </p:nvSpPr>
        <p:spPr>
          <a:xfrm>
            <a:off x="3334741" y="3788381"/>
            <a:ext cx="646378" cy="120332"/>
          </a:xfrm>
          <a:prstGeom prst="rect">
            <a:avLst/>
          </a:prstGeom>
        </p:spPr>
        <p:txBody>
          <a:bodyPr wrap="square" lIns="0" tIns="0" rIns="0" bIns="0" rtlCol="0">
            <a:noAutofit/>
          </a:bodyPr>
          <a:lstStyle/>
          <a:p>
            <a:pPr marL="22271">
              <a:lnSpc>
                <a:spcPts val="877"/>
              </a:lnSpc>
            </a:pPr>
            <a:endParaRPr sz="900"/>
          </a:p>
        </p:txBody>
      </p:sp>
      <p:sp>
        <p:nvSpPr>
          <p:cNvPr id="57" name="object 57"/>
          <p:cNvSpPr txBox="1"/>
          <p:nvPr/>
        </p:nvSpPr>
        <p:spPr>
          <a:xfrm>
            <a:off x="3981120" y="3788381"/>
            <a:ext cx="1193715" cy="120332"/>
          </a:xfrm>
          <a:prstGeom prst="rect">
            <a:avLst/>
          </a:prstGeom>
        </p:spPr>
        <p:txBody>
          <a:bodyPr wrap="square" lIns="0" tIns="0" rIns="0" bIns="0" rtlCol="0">
            <a:noAutofit/>
          </a:bodyPr>
          <a:lstStyle/>
          <a:p>
            <a:pPr marL="22271">
              <a:lnSpc>
                <a:spcPts val="877"/>
              </a:lnSpc>
            </a:pPr>
            <a:endParaRPr sz="900"/>
          </a:p>
        </p:txBody>
      </p:sp>
      <p:sp>
        <p:nvSpPr>
          <p:cNvPr id="56" name="object 56"/>
          <p:cNvSpPr txBox="1"/>
          <p:nvPr/>
        </p:nvSpPr>
        <p:spPr>
          <a:xfrm>
            <a:off x="663218" y="3908715"/>
            <a:ext cx="2671522" cy="118948"/>
          </a:xfrm>
          <a:prstGeom prst="rect">
            <a:avLst/>
          </a:prstGeom>
        </p:spPr>
        <p:txBody>
          <a:bodyPr wrap="square" lIns="0" tIns="0" rIns="0" bIns="0" rtlCol="0">
            <a:noAutofit/>
          </a:bodyPr>
          <a:lstStyle/>
          <a:p>
            <a:pPr marL="22271">
              <a:lnSpc>
                <a:spcPts val="877"/>
              </a:lnSpc>
            </a:pPr>
            <a:endParaRPr sz="900"/>
          </a:p>
        </p:txBody>
      </p:sp>
      <p:sp>
        <p:nvSpPr>
          <p:cNvPr id="55" name="object 55"/>
          <p:cNvSpPr txBox="1"/>
          <p:nvPr/>
        </p:nvSpPr>
        <p:spPr>
          <a:xfrm>
            <a:off x="3334741" y="3908715"/>
            <a:ext cx="646378" cy="118948"/>
          </a:xfrm>
          <a:prstGeom prst="rect">
            <a:avLst/>
          </a:prstGeom>
        </p:spPr>
        <p:txBody>
          <a:bodyPr wrap="square" lIns="0" tIns="0" rIns="0" bIns="0" rtlCol="0">
            <a:noAutofit/>
          </a:bodyPr>
          <a:lstStyle/>
          <a:p>
            <a:pPr marL="22271">
              <a:lnSpc>
                <a:spcPts val="877"/>
              </a:lnSpc>
            </a:pPr>
            <a:endParaRPr sz="900"/>
          </a:p>
        </p:txBody>
      </p:sp>
      <p:sp>
        <p:nvSpPr>
          <p:cNvPr id="54" name="object 54"/>
          <p:cNvSpPr txBox="1"/>
          <p:nvPr/>
        </p:nvSpPr>
        <p:spPr>
          <a:xfrm>
            <a:off x="3981120" y="3908715"/>
            <a:ext cx="1343581" cy="118948"/>
          </a:xfrm>
          <a:prstGeom prst="rect">
            <a:avLst/>
          </a:prstGeom>
        </p:spPr>
        <p:txBody>
          <a:bodyPr wrap="square" lIns="0" tIns="0" rIns="0" bIns="0" rtlCol="0">
            <a:noAutofit/>
          </a:bodyPr>
          <a:lstStyle/>
          <a:p>
            <a:pPr marL="22271">
              <a:lnSpc>
                <a:spcPts val="877"/>
              </a:lnSpc>
            </a:pPr>
            <a:endParaRPr sz="900"/>
          </a:p>
        </p:txBody>
      </p:sp>
      <p:sp>
        <p:nvSpPr>
          <p:cNvPr id="53" name="object 53"/>
          <p:cNvSpPr txBox="1"/>
          <p:nvPr/>
        </p:nvSpPr>
        <p:spPr>
          <a:xfrm>
            <a:off x="663218" y="4027663"/>
            <a:ext cx="2671522" cy="120331"/>
          </a:xfrm>
          <a:prstGeom prst="rect">
            <a:avLst/>
          </a:prstGeom>
        </p:spPr>
        <p:txBody>
          <a:bodyPr wrap="square" lIns="0" tIns="0" rIns="0" bIns="0" rtlCol="0">
            <a:noAutofit/>
          </a:bodyPr>
          <a:lstStyle/>
          <a:p>
            <a:pPr marL="22271">
              <a:lnSpc>
                <a:spcPts val="877"/>
              </a:lnSpc>
            </a:pPr>
            <a:endParaRPr sz="900"/>
          </a:p>
        </p:txBody>
      </p:sp>
      <p:sp>
        <p:nvSpPr>
          <p:cNvPr id="52" name="object 52"/>
          <p:cNvSpPr txBox="1"/>
          <p:nvPr/>
        </p:nvSpPr>
        <p:spPr>
          <a:xfrm>
            <a:off x="3334741" y="4027663"/>
            <a:ext cx="646378" cy="120331"/>
          </a:xfrm>
          <a:prstGeom prst="rect">
            <a:avLst/>
          </a:prstGeom>
        </p:spPr>
        <p:txBody>
          <a:bodyPr wrap="square" lIns="0" tIns="0" rIns="0" bIns="0" rtlCol="0">
            <a:noAutofit/>
          </a:bodyPr>
          <a:lstStyle/>
          <a:p>
            <a:pPr marL="22271">
              <a:lnSpc>
                <a:spcPts val="877"/>
              </a:lnSpc>
            </a:pPr>
            <a:endParaRPr sz="900"/>
          </a:p>
        </p:txBody>
      </p:sp>
      <p:sp>
        <p:nvSpPr>
          <p:cNvPr id="51" name="object 51"/>
          <p:cNvSpPr txBox="1"/>
          <p:nvPr/>
        </p:nvSpPr>
        <p:spPr>
          <a:xfrm>
            <a:off x="3981120" y="4027663"/>
            <a:ext cx="1494750" cy="120331"/>
          </a:xfrm>
          <a:prstGeom prst="rect">
            <a:avLst/>
          </a:prstGeom>
        </p:spPr>
        <p:txBody>
          <a:bodyPr wrap="square" lIns="0" tIns="0" rIns="0" bIns="0" rtlCol="0">
            <a:noAutofit/>
          </a:bodyPr>
          <a:lstStyle/>
          <a:p>
            <a:pPr marL="22271">
              <a:lnSpc>
                <a:spcPts val="877"/>
              </a:lnSpc>
            </a:pPr>
            <a:endParaRPr sz="900"/>
          </a:p>
        </p:txBody>
      </p:sp>
      <p:sp>
        <p:nvSpPr>
          <p:cNvPr id="50" name="object 50"/>
          <p:cNvSpPr txBox="1"/>
          <p:nvPr/>
        </p:nvSpPr>
        <p:spPr>
          <a:xfrm>
            <a:off x="663218" y="4147995"/>
            <a:ext cx="2671522" cy="118948"/>
          </a:xfrm>
          <a:prstGeom prst="rect">
            <a:avLst/>
          </a:prstGeom>
        </p:spPr>
        <p:txBody>
          <a:bodyPr wrap="square" lIns="0" tIns="0" rIns="0" bIns="0" rtlCol="0">
            <a:noAutofit/>
          </a:bodyPr>
          <a:lstStyle/>
          <a:p>
            <a:pPr marL="22271">
              <a:lnSpc>
                <a:spcPts val="877"/>
              </a:lnSpc>
            </a:pPr>
            <a:endParaRPr sz="900"/>
          </a:p>
        </p:txBody>
      </p:sp>
      <p:sp>
        <p:nvSpPr>
          <p:cNvPr id="49" name="object 49"/>
          <p:cNvSpPr txBox="1"/>
          <p:nvPr/>
        </p:nvSpPr>
        <p:spPr>
          <a:xfrm>
            <a:off x="3334741" y="4147995"/>
            <a:ext cx="646378" cy="118948"/>
          </a:xfrm>
          <a:prstGeom prst="rect">
            <a:avLst/>
          </a:prstGeom>
        </p:spPr>
        <p:txBody>
          <a:bodyPr wrap="square" lIns="0" tIns="0" rIns="0" bIns="0" rtlCol="0">
            <a:noAutofit/>
          </a:bodyPr>
          <a:lstStyle/>
          <a:p>
            <a:pPr marL="22271">
              <a:lnSpc>
                <a:spcPts val="877"/>
              </a:lnSpc>
            </a:pPr>
            <a:endParaRPr sz="900"/>
          </a:p>
        </p:txBody>
      </p:sp>
      <p:sp>
        <p:nvSpPr>
          <p:cNvPr id="48" name="object 48"/>
          <p:cNvSpPr txBox="1"/>
          <p:nvPr/>
        </p:nvSpPr>
        <p:spPr>
          <a:xfrm>
            <a:off x="3981120" y="4147995"/>
            <a:ext cx="1644616" cy="118948"/>
          </a:xfrm>
          <a:prstGeom prst="rect">
            <a:avLst/>
          </a:prstGeom>
        </p:spPr>
        <p:txBody>
          <a:bodyPr wrap="square" lIns="0" tIns="0" rIns="0" bIns="0" rtlCol="0">
            <a:noAutofit/>
          </a:bodyPr>
          <a:lstStyle/>
          <a:p>
            <a:pPr marL="22271">
              <a:lnSpc>
                <a:spcPts val="877"/>
              </a:lnSpc>
            </a:pPr>
            <a:endParaRPr sz="900"/>
          </a:p>
        </p:txBody>
      </p:sp>
      <p:sp>
        <p:nvSpPr>
          <p:cNvPr id="47" name="object 47"/>
          <p:cNvSpPr txBox="1"/>
          <p:nvPr/>
        </p:nvSpPr>
        <p:spPr>
          <a:xfrm>
            <a:off x="5625737" y="4147995"/>
            <a:ext cx="151168" cy="118948"/>
          </a:xfrm>
          <a:prstGeom prst="rect">
            <a:avLst/>
          </a:prstGeom>
        </p:spPr>
        <p:txBody>
          <a:bodyPr wrap="square" lIns="0" tIns="0" rIns="0" bIns="0" rtlCol="0">
            <a:noAutofit/>
          </a:bodyPr>
          <a:lstStyle/>
          <a:p>
            <a:pPr marL="22271">
              <a:lnSpc>
                <a:spcPts val="877"/>
              </a:lnSpc>
            </a:pPr>
            <a:endParaRPr sz="900"/>
          </a:p>
        </p:txBody>
      </p:sp>
      <p:sp>
        <p:nvSpPr>
          <p:cNvPr id="46" name="object 46"/>
          <p:cNvSpPr txBox="1"/>
          <p:nvPr/>
        </p:nvSpPr>
        <p:spPr>
          <a:xfrm>
            <a:off x="5776906" y="4147996"/>
            <a:ext cx="158988" cy="179805"/>
          </a:xfrm>
          <a:prstGeom prst="rect">
            <a:avLst/>
          </a:prstGeom>
        </p:spPr>
        <p:txBody>
          <a:bodyPr wrap="square" lIns="0" tIns="0" rIns="0" bIns="0" rtlCol="0">
            <a:noAutofit/>
          </a:bodyPr>
          <a:lstStyle/>
          <a:p>
            <a:pPr marL="22271">
              <a:lnSpc>
                <a:spcPts val="877"/>
              </a:lnSpc>
            </a:pPr>
            <a:endParaRPr sz="900"/>
          </a:p>
        </p:txBody>
      </p:sp>
      <p:sp>
        <p:nvSpPr>
          <p:cNvPr id="45" name="object 45"/>
          <p:cNvSpPr txBox="1"/>
          <p:nvPr/>
        </p:nvSpPr>
        <p:spPr>
          <a:xfrm>
            <a:off x="663218" y="4266943"/>
            <a:ext cx="2671522" cy="120331"/>
          </a:xfrm>
          <a:prstGeom prst="rect">
            <a:avLst/>
          </a:prstGeom>
        </p:spPr>
        <p:txBody>
          <a:bodyPr wrap="square" lIns="0" tIns="0" rIns="0" bIns="0" rtlCol="0">
            <a:noAutofit/>
          </a:bodyPr>
          <a:lstStyle/>
          <a:p>
            <a:pPr marL="22271">
              <a:lnSpc>
                <a:spcPts val="877"/>
              </a:lnSpc>
            </a:pPr>
            <a:endParaRPr sz="900"/>
          </a:p>
        </p:txBody>
      </p:sp>
      <p:sp>
        <p:nvSpPr>
          <p:cNvPr id="44" name="object 44"/>
          <p:cNvSpPr txBox="1"/>
          <p:nvPr/>
        </p:nvSpPr>
        <p:spPr>
          <a:xfrm>
            <a:off x="3334741" y="4266943"/>
            <a:ext cx="646378" cy="120331"/>
          </a:xfrm>
          <a:prstGeom prst="rect">
            <a:avLst/>
          </a:prstGeom>
        </p:spPr>
        <p:txBody>
          <a:bodyPr wrap="square" lIns="0" tIns="0" rIns="0" bIns="0" rtlCol="0">
            <a:noAutofit/>
          </a:bodyPr>
          <a:lstStyle/>
          <a:p>
            <a:pPr marL="22271">
              <a:lnSpc>
                <a:spcPts val="877"/>
              </a:lnSpc>
            </a:pPr>
            <a:endParaRPr sz="900"/>
          </a:p>
        </p:txBody>
      </p:sp>
      <p:sp>
        <p:nvSpPr>
          <p:cNvPr id="43" name="object 43"/>
          <p:cNvSpPr txBox="1"/>
          <p:nvPr/>
        </p:nvSpPr>
        <p:spPr>
          <a:xfrm>
            <a:off x="3981120" y="4266943"/>
            <a:ext cx="1795785" cy="60857"/>
          </a:xfrm>
          <a:prstGeom prst="rect">
            <a:avLst/>
          </a:prstGeom>
        </p:spPr>
        <p:txBody>
          <a:bodyPr wrap="square" lIns="0" tIns="0" rIns="0" bIns="0" rtlCol="0">
            <a:noAutofit/>
          </a:bodyPr>
          <a:lstStyle/>
          <a:p>
            <a:pPr marL="22271">
              <a:lnSpc>
                <a:spcPts val="438"/>
              </a:lnSpc>
              <a:spcBef>
                <a:spcPts val="24"/>
              </a:spcBef>
            </a:pPr>
            <a:endParaRPr sz="400"/>
          </a:p>
        </p:txBody>
      </p:sp>
      <p:sp>
        <p:nvSpPr>
          <p:cNvPr id="42" name="object 42"/>
          <p:cNvSpPr txBox="1"/>
          <p:nvPr/>
        </p:nvSpPr>
        <p:spPr>
          <a:xfrm>
            <a:off x="3981120" y="4327801"/>
            <a:ext cx="1795785" cy="59474"/>
          </a:xfrm>
          <a:prstGeom prst="rect">
            <a:avLst/>
          </a:prstGeom>
        </p:spPr>
        <p:txBody>
          <a:bodyPr wrap="square" lIns="0" tIns="0" rIns="0" bIns="0" rtlCol="0">
            <a:noAutofit/>
          </a:bodyPr>
          <a:lstStyle/>
          <a:p>
            <a:pPr marL="22271">
              <a:lnSpc>
                <a:spcPts val="438"/>
              </a:lnSpc>
              <a:spcBef>
                <a:spcPts val="14"/>
              </a:spcBef>
            </a:pPr>
            <a:endParaRPr sz="400"/>
          </a:p>
        </p:txBody>
      </p:sp>
      <p:sp>
        <p:nvSpPr>
          <p:cNvPr id="41" name="object 41"/>
          <p:cNvSpPr txBox="1"/>
          <p:nvPr/>
        </p:nvSpPr>
        <p:spPr>
          <a:xfrm>
            <a:off x="5776906" y="4327801"/>
            <a:ext cx="158988" cy="59474"/>
          </a:xfrm>
          <a:prstGeom prst="rect">
            <a:avLst/>
          </a:prstGeom>
        </p:spPr>
        <p:txBody>
          <a:bodyPr wrap="square" lIns="0" tIns="0" rIns="0" bIns="0" rtlCol="0">
            <a:noAutofit/>
          </a:bodyPr>
          <a:lstStyle/>
          <a:p>
            <a:pPr marL="22271">
              <a:lnSpc>
                <a:spcPts val="438"/>
              </a:lnSpc>
              <a:spcBef>
                <a:spcPts val="14"/>
              </a:spcBef>
            </a:pPr>
            <a:endParaRPr sz="400"/>
          </a:p>
        </p:txBody>
      </p:sp>
      <p:sp>
        <p:nvSpPr>
          <p:cNvPr id="40" name="object 40"/>
          <p:cNvSpPr txBox="1"/>
          <p:nvPr/>
        </p:nvSpPr>
        <p:spPr>
          <a:xfrm>
            <a:off x="663218" y="4387276"/>
            <a:ext cx="2671522" cy="118948"/>
          </a:xfrm>
          <a:prstGeom prst="rect">
            <a:avLst/>
          </a:prstGeom>
        </p:spPr>
        <p:txBody>
          <a:bodyPr wrap="square" lIns="0" tIns="0" rIns="0" bIns="0" rtlCol="0">
            <a:noAutofit/>
          </a:bodyPr>
          <a:lstStyle/>
          <a:p>
            <a:pPr marL="22271">
              <a:lnSpc>
                <a:spcPts val="877"/>
              </a:lnSpc>
            </a:pPr>
            <a:endParaRPr sz="900"/>
          </a:p>
        </p:txBody>
      </p:sp>
      <p:sp>
        <p:nvSpPr>
          <p:cNvPr id="39" name="object 39"/>
          <p:cNvSpPr txBox="1"/>
          <p:nvPr/>
        </p:nvSpPr>
        <p:spPr>
          <a:xfrm>
            <a:off x="3334741" y="4387276"/>
            <a:ext cx="646378" cy="118948"/>
          </a:xfrm>
          <a:prstGeom prst="rect">
            <a:avLst/>
          </a:prstGeom>
        </p:spPr>
        <p:txBody>
          <a:bodyPr wrap="square" lIns="0" tIns="0" rIns="0" bIns="0" rtlCol="0">
            <a:noAutofit/>
          </a:bodyPr>
          <a:lstStyle/>
          <a:p>
            <a:pPr marL="22271">
              <a:lnSpc>
                <a:spcPts val="877"/>
              </a:lnSpc>
            </a:pPr>
            <a:endParaRPr sz="900"/>
          </a:p>
        </p:txBody>
      </p:sp>
      <p:sp>
        <p:nvSpPr>
          <p:cNvPr id="38" name="object 38"/>
          <p:cNvSpPr txBox="1"/>
          <p:nvPr/>
        </p:nvSpPr>
        <p:spPr>
          <a:xfrm>
            <a:off x="3981120" y="4387276"/>
            <a:ext cx="1954774" cy="118948"/>
          </a:xfrm>
          <a:prstGeom prst="rect">
            <a:avLst/>
          </a:prstGeom>
        </p:spPr>
        <p:txBody>
          <a:bodyPr wrap="square" lIns="0" tIns="0" rIns="0" bIns="0" rtlCol="0">
            <a:noAutofit/>
          </a:bodyPr>
          <a:lstStyle/>
          <a:p>
            <a:pPr marL="22271">
              <a:lnSpc>
                <a:spcPts val="877"/>
              </a:lnSpc>
            </a:pPr>
            <a:endParaRPr sz="900"/>
          </a:p>
        </p:txBody>
      </p:sp>
      <p:sp>
        <p:nvSpPr>
          <p:cNvPr id="37" name="object 37"/>
          <p:cNvSpPr txBox="1"/>
          <p:nvPr/>
        </p:nvSpPr>
        <p:spPr>
          <a:xfrm>
            <a:off x="663218" y="4506224"/>
            <a:ext cx="2671522" cy="120331"/>
          </a:xfrm>
          <a:prstGeom prst="rect">
            <a:avLst/>
          </a:prstGeom>
        </p:spPr>
        <p:txBody>
          <a:bodyPr wrap="square" lIns="0" tIns="0" rIns="0" bIns="0" rtlCol="0">
            <a:noAutofit/>
          </a:bodyPr>
          <a:lstStyle/>
          <a:p>
            <a:pPr marL="22271">
              <a:lnSpc>
                <a:spcPts val="877"/>
              </a:lnSpc>
            </a:pPr>
            <a:endParaRPr sz="900"/>
          </a:p>
        </p:txBody>
      </p:sp>
      <p:sp>
        <p:nvSpPr>
          <p:cNvPr id="36" name="object 36"/>
          <p:cNvSpPr txBox="1"/>
          <p:nvPr/>
        </p:nvSpPr>
        <p:spPr>
          <a:xfrm>
            <a:off x="3334741" y="4506224"/>
            <a:ext cx="646378" cy="120331"/>
          </a:xfrm>
          <a:prstGeom prst="rect">
            <a:avLst/>
          </a:prstGeom>
        </p:spPr>
        <p:txBody>
          <a:bodyPr wrap="square" lIns="0" tIns="0" rIns="0" bIns="0" rtlCol="0">
            <a:noAutofit/>
          </a:bodyPr>
          <a:lstStyle/>
          <a:p>
            <a:pPr marL="22271">
              <a:lnSpc>
                <a:spcPts val="877"/>
              </a:lnSpc>
            </a:pPr>
            <a:endParaRPr sz="900"/>
          </a:p>
        </p:txBody>
      </p:sp>
      <p:sp>
        <p:nvSpPr>
          <p:cNvPr id="35" name="object 35"/>
          <p:cNvSpPr txBox="1"/>
          <p:nvPr/>
        </p:nvSpPr>
        <p:spPr>
          <a:xfrm>
            <a:off x="3981120" y="4506224"/>
            <a:ext cx="1954774" cy="120331"/>
          </a:xfrm>
          <a:prstGeom prst="rect">
            <a:avLst/>
          </a:prstGeom>
        </p:spPr>
        <p:txBody>
          <a:bodyPr wrap="square" lIns="0" tIns="0" rIns="0" bIns="0" rtlCol="0">
            <a:noAutofit/>
          </a:bodyPr>
          <a:lstStyle/>
          <a:p>
            <a:pPr marL="22271">
              <a:lnSpc>
                <a:spcPts val="877"/>
              </a:lnSpc>
            </a:pPr>
            <a:endParaRPr sz="900"/>
          </a:p>
        </p:txBody>
      </p:sp>
      <p:sp>
        <p:nvSpPr>
          <p:cNvPr id="34" name="object 34"/>
          <p:cNvSpPr txBox="1"/>
          <p:nvPr/>
        </p:nvSpPr>
        <p:spPr>
          <a:xfrm>
            <a:off x="5935894" y="4506224"/>
            <a:ext cx="140743" cy="120331"/>
          </a:xfrm>
          <a:prstGeom prst="rect">
            <a:avLst/>
          </a:prstGeom>
        </p:spPr>
        <p:txBody>
          <a:bodyPr wrap="square" lIns="0" tIns="0" rIns="0" bIns="0" rtlCol="0">
            <a:noAutofit/>
          </a:bodyPr>
          <a:lstStyle/>
          <a:p>
            <a:pPr marL="22271">
              <a:lnSpc>
                <a:spcPts val="877"/>
              </a:lnSpc>
            </a:pPr>
            <a:endParaRPr sz="900"/>
          </a:p>
        </p:txBody>
      </p:sp>
      <p:sp>
        <p:nvSpPr>
          <p:cNvPr id="33" name="object 33"/>
          <p:cNvSpPr txBox="1"/>
          <p:nvPr/>
        </p:nvSpPr>
        <p:spPr>
          <a:xfrm>
            <a:off x="663218" y="4626557"/>
            <a:ext cx="2671522" cy="118948"/>
          </a:xfrm>
          <a:prstGeom prst="rect">
            <a:avLst/>
          </a:prstGeom>
        </p:spPr>
        <p:txBody>
          <a:bodyPr wrap="square" lIns="0" tIns="0" rIns="0" bIns="0" rtlCol="0">
            <a:noAutofit/>
          </a:bodyPr>
          <a:lstStyle/>
          <a:p>
            <a:pPr marL="22271">
              <a:lnSpc>
                <a:spcPts val="877"/>
              </a:lnSpc>
            </a:pPr>
            <a:endParaRPr sz="900"/>
          </a:p>
        </p:txBody>
      </p:sp>
      <p:sp>
        <p:nvSpPr>
          <p:cNvPr id="32" name="object 32"/>
          <p:cNvSpPr txBox="1"/>
          <p:nvPr/>
        </p:nvSpPr>
        <p:spPr>
          <a:xfrm>
            <a:off x="3334741" y="4626557"/>
            <a:ext cx="646378" cy="118948"/>
          </a:xfrm>
          <a:prstGeom prst="rect">
            <a:avLst/>
          </a:prstGeom>
        </p:spPr>
        <p:txBody>
          <a:bodyPr wrap="square" lIns="0" tIns="0" rIns="0" bIns="0" rtlCol="0">
            <a:noAutofit/>
          </a:bodyPr>
          <a:lstStyle/>
          <a:p>
            <a:pPr marL="22271">
              <a:lnSpc>
                <a:spcPts val="877"/>
              </a:lnSpc>
            </a:pPr>
            <a:endParaRPr sz="900"/>
          </a:p>
        </p:txBody>
      </p:sp>
      <p:sp>
        <p:nvSpPr>
          <p:cNvPr id="31" name="object 31"/>
          <p:cNvSpPr txBox="1"/>
          <p:nvPr/>
        </p:nvSpPr>
        <p:spPr>
          <a:xfrm>
            <a:off x="3981120" y="4626557"/>
            <a:ext cx="1954774" cy="118948"/>
          </a:xfrm>
          <a:prstGeom prst="rect">
            <a:avLst/>
          </a:prstGeom>
        </p:spPr>
        <p:txBody>
          <a:bodyPr wrap="square" lIns="0" tIns="0" rIns="0" bIns="0" rtlCol="0">
            <a:noAutofit/>
          </a:bodyPr>
          <a:lstStyle/>
          <a:p>
            <a:pPr marL="22271">
              <a:lnSpc>
                <a:spcPts val="877"/>
              </a:lnSpc>
            </a:pPr>
            <a:endParaRPr sz="900"/>
          </a:p>
        </p:txBody>
      </p:sp>
      <p:sp>
        <p:nvSpPr>
          <p:cNvPr id="30" name="object 30"/>
          <p:cNvSpPr txBox="1"/>
          <p:nvPr/>
        </p:nvSpPr>
        <p:spPr>
          <a:xfrm>
            <a:off x="5935894" y="4626557"/>
            <a:ext cx="291912" cy="118948"/>
          </a:xfrm>
          <a:prstGeom prst="rect">
            <a:avLst/>
          </a:prstGeom>
        </p:spPr>
        <p:txBody>
          <a:bodyPr wrap="square" lIns="0" tIns="0" rIns="0" bIns="0" rtlCol="0">
            <a:noAutofit/>
          </a:bodyPr>
          <a:lstStyle/>
          <a:p>
            <a:pPr marL="22271">
              <a:lnSpc>
                <a:spcPts val="877"/>
              </a:lnSpc>
            </a:pPr>
            <a:endParaRPr sz="900"/>
          </a:p>
        </p:txBody>
      </p:sp>
      <p:sp>
        <p:nvSpPr>
          <p:cNvPr id="29" name="object 29"/>
          <p:cNvSpPr txBox="1"/>
          <p:nvPr/>
        </p:nvSpPr>
        <p:spPr>
          <a:xfrm>
            <a:off x="663218" y="4745505"/>
            <a:ext cx="2671522" cy="120331"/>
          </a:xfrm>
          <a:prstGeom prst="rect">
            <a:avLst/>
          </a:prstGeom>
        </p:spPr>
        <p:txBody>
          <a:bodyPr wrap="square" lIns="0" tIns="0" rIns="0" bIns="0" rtlCol="0">
            <a:noAutofit/>
          </a:bodyPr>
          <a:lstStyle/>
          <a:p>
            <a:pPr marL="22271">
              <a:lnSpc>
                <a:spcPts val="877"/>
              </a:lnSpc>
            </a:pPr>
            <a:endParaRPr sz="900"/>
          </a:p>
        </p:txBody>
      </p:sp>
      <p:sp>
        <p:nvSpPr>
          <p:cNvPr id="28" name="object 28"/>
          <p:cNvSpPr txBox="1"/>
          <p:nvPr/>
        </p:nvSpPr>
        <p:spPr>
          <a:xfrm>
            <a:off x="3334741" y="4745505"/>
            <a:ext cx="646378" cy="66389"/>
          </a:xfrm>
          <a:prstGeom prst="rect">
            <a:avLst/>
          </a:prstGeom>
        </p:spPr>
        <p:txBody>
          <a:bodyPr wrap="square" lIns="0" tIns="0" rIns="0" bIns="0" rtlCol="0">
            <a:noAutofit/>
          </a:bodyPr>
          <a:lstStyle/>
          <a:p>
            <a:pPr marL="22271">
              <a:lnSpc>
                <a:spcPts val="482"/>
              </a:lnSpc>
              <a:spcBef>
                <a:spcPts val="22"/>
              </a:spcBef>
            </a:pPr>
            <a:endParaRPr sz="500"/>
          </a:p>
        </p:txBody>
      </p:sp>
      <p:sp>
        <p:nvSpPr>
          <p:cNvPr id="27" name="object 27"/>
          <p:cNvSpPr txBox="1"/>
          <p:nvPr/>
        </p:nvSpPr>
        <p:spPr>
          <a:xfrm>
            <a:off x="3981120" y="4745505"/>
            <a:ext cx="1954774" cy="66389"/>
          </a:xfrm>
          <a:prstGeom prst="rect">
            <a:avLst/>
          </a:prstGeom>
        </p:spPr>
        <p:txBody>
          <a:bodyPr wrap="square" lIns="0" tIns="0" rIns="0" bIns="0" rtlCol="0">
            <a:noAutofit/>
          </a:bodyPr>
          <a:lstStyle/>
          <a:p>
            <a:pPr marL="22271">
              <a:lnSpc>
                <a:spcPts val="482"/>
              </a:lnSpc>
              <a:spcBef>
                <a:spcPts val="22"/>
              </a:spcBef>
            </a:pPr>
            <a:endParaRPr sz="500"/>
          </a:p>
        </p:txBody>
      </p:sp>
      <p:sp>
        <p:nvSpPr>
          <p:cNvPr id="26" name="object 26"/>
          <p:cNvSpPr txBox="1"/>
          <p:nvPr/>
        </p:nvSpPr>
        <p:spPr>
          <a:xfrm>
            <a:off x="5935894" y="4745505"/>
            <a:ext cx="441778" cy="66389"/>
          </a:xfrm>
          <a:prstGeom prst="rect">
            <a:avLst/>
          </a:prstGeom>
        </p:spPr>
        <p:txBody>
          <a:bodyPr wrap="square" lIns="0" tIns="0" rIns="0" bIns="0" rtlCol="0">
            <a:noAutofit/>
          </a:bodyPr>
          <a:lstStyle/>
          <a:p>
            <a:pPr marL="22271">
              <a:lnSpc>
                <a:spcPts val="482"/>
              </a:lnSpc>
              <a:spcBef>
                <a:spcPts val="22"/>
              </a:spcBef>
            </a:pPr>
            <a:endParaRPr sz="500"/>
          </a:p>
        </p:txBody>
      </p:sp>
      <p:sp>
        <p:nvSpPr>
          <p:cNvPr id="25" name="object 25"/>
          <p:cNvSpPr txBox="1"/>
          <p:nvPr/>
        </p:nvSpPr>
        <p:spPr>
          <a:xfrm>
            <a:off x="3334741" y="4811895"/>
            <a:ext cx="3042931" cy="53942"/>
          </a:xfrm>
          <a:prstGeom prst="rect">
            <a:avLst/>
          </a:prstGeom>
        </p:spPr>
        <p:txBody>
          <a:bodyPr wrap="square" lIns="0" tIns="0" rIns="0" bIns="0" rtlCol="0">
            <a:noAutofit/>
          </a:bodyPr>
          <a:lstStyle/>
          <a:p>
            <a:endParaRPr/>
          </a:p>
        </p:txBody>
      </p:sp>
      <p:sp>
        <p:nvSpPr>
          <p:cNvPr id="24" name="object 24"/>
          <p:cNvSpPr txBox="1"/>
          <p:nvPr/>
        </p:nvSpPr>
        <p:spPr>
          <a:xfrm>
            <a:off x="663218" y="4865838"/>
            <a:ext cx="2671522" cy="118948"/>
          </a:xfrm>
          <a:prstGeom prst="rect">
            <a:avLst/>
          </a:prstGeom>
        </p:spPr>
        <p:txBody>
          <a:bodyPr wrap="square" lIns="0" tIns="0" rIns="0" bIns="0" rtlCol="0">
            <a:noAutofit/>
          </a:bodyPr>
          <a:lstStyle/>
          <a:p>
            <a:pPr marL="22271">
              <a:lnSpc>
                <a:spcPts val="877"/>
              </a:lnSpc>
            </a:pPr>
            <a:endParaRPr sz="900"/>
          </a:p>
        </p:txBody>
      </p:sp>
      <p:sp>
        <p:nvSpPr>
          <p:cNvPr id="23" name="object 23"/>
          <p:cNvSpPr txBox="1"/>
          <p:nvPr/>
        </p:nvSpPr>
        <p:spPr>
          <a:xfrm>
            <a:off x="3334741" y="4865838"/>
            <a:ext cx="3192797" cy="118948"/>
          </a:xfrm>
          <a:prstGeom prst="rect">
            <a:avLst/>
          </a:prstGeom>
        </p:spPr>
        <p:txBody>
          <a:bodyPr wrap="square" lIns="0" tIns="0" rIns="0" bIns="0" rtlCol="0">
            <a:noAutofit/>
          </a:bodyPr>
          <a:lstStyle/>
          <a:p>
            <a:pPr marL="22271">
              <a:lnSpc>
                <a:spcPts val="877"/>
              </a:lnSpc>
            </a:pPr>
            <a:endParaRPr sz="900"/>
          </a:p>
        </p:txBody>
      </p:sp>
      <p:sp>
        <p:nvSpPr>
          <p:cNvPr id="22" name="object 22"/>
          <p:cNvSpPr txBox="1"/>
          <p:nvPr/>
        </p:nvSpPr>
        <p:spPr>
          <a:xfrm>
            <a:off x="663218" y="4984786"/>
            <a:ext cx="2671522" cy="120331"/>
          </a:xfrm>
          <a:prstGeom prst="rect">
            <a:avLst/>
          </a:prstGeom>
        </p:spPr>
        <p:txBody>
          <a:bodyPr wrap="square" lIns="0" tIns="0" rIns="0" bIns="0" rtlCol="0">
            <a:noAutofit/>
          </a:bodyPr>
          <a:lstStyle/>
          <a:p>
            <a:pPr marL="22271">
              <a:lnSpc>
                <a:spcPts val="877"/>
              </a:lnSpc>
            </a:pPr>
            <a:endParaRPr sz="900"/>
          </a:p>
        </p:txBody>
      </p:sp>
      <p:sp>
        <p:nvSpPr>
          <p:cNvPr id="21" name="object 21"/>
          <p:cNvSpPr txBox="1"/>
          <p:nvPr/>
        </p:nvSpPr>
        <p:spPr>
          <a:xfrm>
            <a:off x="3334741" y="4984786"/>
            <a:ext cx="3343966" cy="120331"/>
          </a:xfrm>
          <a:prstGeom prst="rect">
            <a:avLst/>
          </a:prstGeom>
        </p:spPr>
        <p:txBody>
          <a:bodyPr wrap="square" lIns="0" tIns="0" rIns="0" bIns="0" rtlCol="0">
            <a:noAutofit/>
          </a:bodyPr>
          <a:lstStyle/>
          <a:p>
            <a:pPr marL="22271">
              <a:lnSpc>
                <a:spcPts val="877"/>
              </a:lnSpc>
            </a:pPr>
            <a:endParaRPr sz="900"/>
          </a:p>
        </p:txBody>
      </p:sp>
      <p:sp>
        <p:nvSpPr>
          <p:cNvPr id="20" name="object 20"/>
          <p:cNvSpPr txBox="1"/>
          <p:nvPr/>
        </p:nvSpPr>
        <p:spPr>
          <a:xfrm>
            <a:off x="663218" y="5105118"/>
            <a:ext cx="2671522" cy="120331"/>
          </a:xfrm>
          <a:prstGeom prst="rect">
            <a:avLst/>
          </a:prstGeom>
        </p:spPr>
        <p:txBody>
          <a:bodyPr wrap="square" lIns="0" tIns="0" rIns="0" bIns="0" rtlCol="0">
            <a:noAutofit/>
          </a:bodyPr>
          <a:lstStyle/>
          <a:p>
            <a:pPr marL="22271">
              <a:lnSpc>
                <a:spcPts val="877"/>
              </a:lnSpc>
            </a:pPr>
            <a:endParaRPr sz="900"/>
          </a:p>
        </p:txBody>
      </p:sp>
      <p:sp>
        <p:nvSpPr>
          <p:cNvPr id="19" name="object 19"/>
          <p:cNvSpPr txBox="1"/>
          <p:nvPr/>
        </p:nvSpPr>
        <p:spPr>
          <a:xfrm>
            <a:off x="3334741" y="5105118"/>
            <a:ext cx="3388275" cy="120331"/>
          </a:xfrm>
          <a:prstGeom prst="rect">
            <a:avLst/>
          </a:prstGeom>
        </p:spPr>
        <p:txBody>
          <a:bodyPr wrap="square" lIns="0" tIns="0" rIns="0" bIns="0" rtlCol="0">
            <a:noAutofit/>
          </a:bodyPr>
          <a:lstStyle/>
          <a:p>
            <a:pPr marL="22271">
              <a:lnSpc>
                <a:spcPts val="877"/>
              </a:lnSpc>
            </a:pPr>
            <a:endParaRPr sz="900"/>
          </a:p>
        </p:txBody>
      </p:sp>
      <p:sp>
        <p:nvSpPr>
          <p:cNvPr id="18" name="object 18"/>
          <p:cNvSpPr txBox="1"/>
          <p:nvPr/>
        </p:nvSpPr>
        <p:spPr>
          <a:xfrm>
            <a:off x="6723016" y="5105118"/>
            <a:ext cx="105558" cy="120331"/>
          </a:xfrm>
          <a:prstGeom prst="rect">
            <a:avLst/>
          </a:prstGeom>
        </p:spPr>
        <p:txBody>
          <a:bodyPr wrap="square" lIns="0" tIns="0" rIns="0" bIns="0" rtlCol="0">
            <a:noAutofit/>
          </a:bodyPr>
          <a:lstStyle/>
          <a:p>
            <a:pPr marL="22271">
              <a:lnSpc>
                <a:spcPts val="877"/>
              </a:lnSpc>
            </a:pPr>
            <a:endParaRPr sz="900"/>
          </a:p>
        </p:txBody>
      </p:sp>
      <p:sp>
        <p:nvSpPr>
          <p:cNvPr id="17" name="object 17"/>
          <p:cNvSpPr txBox="1"/>
          <p:nvPr/>
        </p:nvSpPr>
        <p:spPr>
          <a:xfrm>
            <a:off x="663218" y="5225449"/>
            <a:ext cx="2671522" cy="118949"/>
          </a:xfrm>
          <a:prstGeom prst="rect">
            <a:avLst/>
          </a:prstGeom>
        </p:spPr>
        <p:txBody>
          <a:bodyPr wrap="square" lIns="0" tIns="0" rIns="0" bIns="0" rtlCol="0">
            <a:noAutofit/>
          </a:bodyPr>
          <a:lstStyle/>
          <a:p>
            <a:pPr marL="22271">
              <a:lnSpc>
                <a:spcPts val="877"/>
              </a:lnSpc>
            </a:pPr>
            <a:endParaRPr sz="900"/>
          </a:p>
        </p:txBody>
      </p:sp>
      <p:sp>
        <p:nvSpPr>
          <p:cNvPr id="16" name="object 16"/>
          <p:cNvSpPr txBox="1"/>
          <p:nvPr/>
        </p:nvSpPr>
        <p:spPr>
          <a:xfrm>
            <a:off x="3334741" y="5225449"/>
            <a:ext cx="3388275" cy="118949"/>
          </a:xfrm>
          <a:prstGeom prst="rect">
            <a:avLst/>
          </a:prstGeom>
        </p:spPr>
        <p:txBody>
          <a:bodyPr wrap="square" lIns="0" tIns="0" rIns="0" bIns="0" rtlCol="0">
            <a:noAutofit/>
          </a:bodyPr>
          <a:lstStyle/>
          <a:p>
            <a:pPr marL="22271">
              <a:lnSpc>
                <a:spcPts val="877"/>
              </a:lnSpc>
            </a:pPr>
            <a:endParaRPr sz="900"/>
          </a:p>
        </p:txBody>
      </p:sp>
      <p:sp>
        <p:nvSpPr>
          <p:cNvPr id="15" name="object 15"/>
          <p:cNvSpPr txBox="1"/>
          <p:nvPr/>
        </p:nvSpPr>
        <p:spPr>
          <a:xfrm>
            <a:off x="6723017" y="5225449"/>
            <a:ext cx="256726" cy="118949"/>
          </a:xfrm>
          <a:prstGeom prst="rect">
            <a:avLst/>
          </a:prstGeom>
        </p:spPr>
        <p:txBody>
          <a:bodyPr wrap="square" lIns="0" tIns="0" rIns="0" bIns="0" rtlCol="0">
            <a:noAutofit/>
          </a:bodyPr>
          <a:lstStyle/>
          <a:p>
            <a:pPr marL="22271">
              <a:lnSpc>
                <a:spcPts val="877"/>
              </a:lnSpc>
            </a:pPr>
            <a:endParaRPr sz="900"/>
          </a:p>
        </p:txBody>
      </p:sp>
      <p:sp>
        <p:nvSpPr>
          <p:cNvPr id="14" name="object 14"/>
          <p:cNvSpPr txBox="1"/>
          <p:nvPr/>
        </p:nvSpPr>
        <p:spPr>
          <a:xfrm>
            <a:off x="663218" y="5344399"/>
            <a:ext cx="2671522" cy="120331"/>
          </a:xfrm>
          <a:prstGeom prst="rect">
            <a:avLst/>
          </a:prstGeom>
        </p:spPr>
        <p:txBody>
          <a:bodyPr wrap="square" lIns="0" tIns="0" rIns="0" bIns="0" rtlCol="0">
            <a:noAutofit/>
          </a:bodyPr>
          <a:lstStyle/>
          <a:p>
            <a:pPr marL="22271">
              <a:lnSpc>
                <a:spcPts val="877"/>
              </a:lnSpc>
            </a:pPr>
            <a:endParaRPr sz="900"/>
          </a:p>
        </p:txBody>
      </p:sp>
      <p:sp>
        <p:nvSpPr>
          <p:cNvPr id="13" name="object 13"/>
          <p:cNvSpPr txBox="1"/>
          <p:nvPr/>
        </p:nvSpPr>
        <p:spPr>
          <a:xfrm>
            <a:off x="3334741" y="5344399"/>
            <a:ext cx="3388275" cy="120331"/>
          </a:xfrm>
          <a:prstGeom prst="rect">
            <a:avLst/>
          </a:prstGeom>
        </p:spPr>
        <p:txBody>
          <a:bodyPr wrap="square" lIns="0" tIns="0" rIns="0" bIns="0" rtlCol="0">
            <a:noAutofit/>
          </a:bodyPr>
          <a:lstStyle/>
          <a:p>
            <a:pPr marL="22271">
              <a:lnSpc>
                <a:spcPts val="877"/>
              </a:lnSpc>
            </a:pPr>
            <a:endParaRPr sz="900"/>
          </a:p>
        </p:txBody>
      </p:sp>
      <p:sp>
        <p:nvSpPr>
          <p:cNvPr id="12" name="object 12"/>
          <p:cNvSpPr txBox="1"/>
          <p:nvPr/>
        </p:nvSpPr>
        <p:spPr>
          <a:xfrm>
            <a:off x="6723016" y="5344399"/>
            <a:ext cx="406593" cy="120331"/>
          </a:xfrm>
          <a:prstGeom prst="rect">
            <a:avLst/>
          </a:prstGeom>
        </p:spPr>
        <p:txBody>
          <a:bodyPr wrap="square" lIns="0" tIns="0" rIns="0" bIns="0" rtlCol="0">
            <a:noAutofit/>
          </a:bodyPr>
          <a:lstStyle/>
          <a:p>
            <a:pPr marL="22271">
              <a:lnSpc>
                <a:spcPts val="877"/>
              </a:lnSpc>
            </a:pPr>
            <a:endParaRPr sz="900"/>
          </a:p>
        </p:txBody>
      </p:sp>
      <p:sp>
        <p:nvSpPr>
          <p:cNvPr id="11" name="object 11"/>
          <p:cNvSpPr txBox="1"/>
          <p:nvPr/>
        </p:nvSpPr>
        <p:spPr>
          <a:xfrm>
            <a:off x="663218" y="5464731"/>
            <a:ext cx="2671522" cy="118948"/>
          </a:xfrm>
          <a:prstGeom prst="rect">
            <a:avLst/>
          </a:prstGeom>
        </p:spPr>
        <p:txBody>
          <a:bodyPr wrap="square" lIns="0" tIns="0" rIns="0" bIns="0" rtlCol="0">
            <a:noAutofit/>
          </a:bodyPr>
          <a:lstStyle/>
          <a:p>
            <a:pPr marL="22271">
              <a:lnSpc>
                <a:spcPts val="877"/>
              </a:lnSpc>
            </a:pPr>
            <a:endParaRPr sz="900"/>
          </a:p>
        </p:txBody>
      </p:sp>
      <p:sp>
        <p:nvSpPr>
          <p:cNvPr id="10" name="object 10"/>
          <p:cNvSpPr txBox="1"/>
          <p:nvPr/>
        </p:nvSpPr>
        <p:spPr>
          <a:xfrm>
            <a:off x="3334741" y="5464731"/>
            <a:ext cx="3388275" cy="118948"/>
          </a:xfrm>
          <a:prstGeom prst="rect">
            <a:avLst/>
          </a:prstGeom>
        </p:spPr>
        <p:txBody>
          <a:bodyPr wrap="square" lIns="0" tIns="0" rIns="0" bIns="0" rtlCol="0">
            <a:noAutofit/>
          </a:bodyPr>
          <a:lstStyle/>
          <a:p>
            <a:pPr marL="22271">
              <a:lnSpc>
                <a:spcPts val="877"/>
              </a:lnSpc>
            </a:pPr>
            <a:endParaRPr sz="900"/>
          </a:p>
        </p:txBody>
      </p:sp>
      <p:sp>
        <p:nvSpPr>
          <p:cNvPr id="9" name="object 9"/>
          <p:cNvSpPr txBox="1"/>
          <p:nvPr/>
        </p:nvSpPr>
        <p:spPr>
          <a:xfrm>
            <a:off x="6723016" y="5464731"/>
            <a:ext cx="556459" cy="118948"/>
          </a:xfrm>
          <a:prstGeom prst="rect">
            <a:avLst/>
          </a:prstGeom>
        </p:spPr>
        <p:txBody>
          <a:bodyPr wrap="square" lIns="0" tIns="0" rIns="0" bIns="0" rtlCol="0">
            <a:noAutofit/>
          </a:bodyPr>
          <a:lstStyle/>
          <a:p>
            <a:pPr marL="22271">
              <a:lnSpc>
                <a:spcPts val="877"/>
              </a:lnSpc>
            </a:pPr>
            <a:endParaRPr sz="900"/>
          </a:p>
        </p:txBody>
      </p:sp>
      <p:sp>
        <p:nvSpPr>
          <p:cNvPr id="8" name="object 8"/>
          <p:cNvSpPr txBox="1"/>
          <p:nvPr/>
        </p:nvSpPr>
        <p:spPr>
          <a:xfrm>
            <a:off x="663218" y="5583680"/>
            <a:ext cx="2671522" cy="58090"/>
          </a:xfrm>
          <a:prstGeom prst="rect">
            <a:avLst/>
          </a:prstGeom>
        </p:spPr>
        <p:txBody>
          <a:bodyPr wrap="square" lIns="0" tIns="0" rIns="0" bIns="0" rtlCol="0">
            <a:noAutofit/>
          </a:bodyPr>
          <a:lstStyle/>
          <a:p>
            <a:pPr marL="22271">
              <a:lnSpc>
                <a:spcPts val="438"/>
              </a:lnSpc>
              <a:spcBef>
                <a:spcPts val="3"/>
              </a:spcBef>
            </a:pPr>
            <a:endParaRPr sz="400"/>
          </a:p>
        </p:txBody>
      </p:sp>
      <p:sp>
        <p:nvSpPr>
          <p:cNvPr id="7" name="object 7"/>
          <p:cNvSpPr txBox="1"/>
          <p:nvPr/>
        </p:nvSpPr>
        <p:spPr>
          <a:xfrm>
            <a:off x="3334741" y="5583680"/>
            <a:ext cx="3388275" cy="58090"/>
          </a:xfrm>
          <a:prstGeom prst="rect">
            <a:avLst/>
          </a:prstGeom>
        </p:spPr>
        <p:txBody>
          <a:bodyPr wrap="square" lIns="0" tIns="0" rIns="0" bIns="0" rtlCol="0">
            <a:noAutofit/>
          </a:bodyPr>
          <a:lstStyle/>
          <a:p>
            <a:pPr marL="22271">
              <a:lnSpc>
                <a:spcPts val="438"/>
              </a:lnSpc>
              <a:spcBef>
                <a:spcPts val="3"/>
              </a:spcBef>
            </a:pPr>
            <a:endParaRPr sz="400"/>
          </a:p>
        </p:txBody>
      </p:sp>
      <p:sp>
        <p:nvSpPr>
          <p:cNvPr id="6" name="object 6"/>
          <p:cNvSpPr txBox="1"/>
          <p:nvPr/>
        </p:nvSpPr>
        <p:spPr>
          <a:xfrm>
            <a:off x="6723016" y="5583680"/>
            <a:ext cx="707628" cy="58090"/>
          </a:xfrm>
          <a:prstGeom prst="rect">
            <a:avLst/>
          </a:prstGeom>
        </p:spPr>
        <p:txBody>
          <a:bodyPr wrap="square" lIns="0" tIns="0" rIns="0" bIns="0" rtlCol="0">
            <a:noAutofit/>
          </a:bodyPr>
          <a:lstStyle/>
          <a:p>
            <a:pPr marL="22271">
              <a:lnSpc>
                <a:spcPts val="438"/>
              </a:lnSpc>
              <a:spcBef>
                <a:spcPts val="3"/>
              </a:spcBef>
            </a:pPr>
            <a:endParaRPr sz="400"/>
          </a:p>
        </p:txBody>
      </p:sp>
      <p:sp>
        <p:nvSpPr>
          <p:cNvPr id="5" name="object 5"/>
          <p:cNvSpPr txBox="1"/>
          <p:nvPr/>
        </p:nvSpPr>
        <p:spPr>
          <a:xfrm>
            <a:off x="663219" y="5641770"/>
            <a:ext cx="6767425" cy="62241"/>
          </a:xfrm>
          <a:prstGeom prst="rect">
            <a:avLst/>
          </a:prstGeom>
        </p:spPr>
        <p:txBody>
          <a:bodyPr wrap="square" lIns="0" tIns="0" rIns="0" bIns="0" rtlCol="0">
            <a:noAutofit/>
          </a:bodyPr>
          <a:lstStyle/>
          <a:p>
            <a:pPr marL="22271">
              <a:lnSpc>
                <a:spcPts val="438"/>
              </a:lnSpc>
              <a:spcBef>
                <a:spcPts val="35"/>
              </a:spcBef>
            </a:pPr>
            <a:endParaRPr sz="400"/>
          </a:p>
        </p:txBody>
      </p:sp>
      <p:sp>
        <p:nvSpPr>
          <p:cNvPr id="4" name="object 4"/>
          <p:cNvSpPr txBox="1"/>
          <p:nvPr/>
        </p:nvSpPr>
        <p:spPr>
          <a:xfrm>
            <a:off x="663219" y="5704012"/>
            <a:ext cx="6917291" cy="118948"/>
          </a:xfrm>
          <a:prstGeom prst="rect">
            <a:avLst/>
          </a:prstGeom>
        </p:spPr>
        <p:txBody>
          <a:bodyPr wrap="square" lIns="0" tIns="0" rIns="0" bIns="0" rtlCol="0">
            <a:noAutofit/>
          </a:bodyPr>
          <a:lstStyle/>
          <a:p>
            <a:pPr marL="22271">
              <a:lnSpc>
                <a:spcPts val="877"/>
              </a:lnSpc>
            </a:pPr>
            <a:endParaRPr sz="900"/>
          </a:p>
        </p:txBody>
      </p:sp>
      <p:sp>
        <p:nvSpPr>
          <p:cNvPr id="3" name="object 3"/>
          <p:cNvSpPr txBox="1"/>
          <p:nvPr/>
        </p:nvSpPr>
        <p:spPr>
          <a:xfrm>
            <a:off x="663218" y="5822960"/>
            <a:ext cx="7068461" cy="120332"/>
          </a:xfrm>
          <a:prstGeom prst="rect">
            <a:avLst/>
          </a:prstGeom>
        </p:spPr>
        <p:txBody>
          <a:bodyPr wrap="square" lIns="0" tIns="0" rIns="0" bIns="0" rtlCol="0">
            <a:noAutofit/>
          </a:bodyPr>
          <a:lstStyle/>
          <a:p>
            <a:pPr marL="22271">
              <a:lnSpc>
                <a:spcPts val="877"/>
              </a:lnSpc>
            </a:pPr>
            <a:endParaRPr sz="900"/>
          </a:p>
        </p:txBody>
      </p:sp>
      <p:sp>
        <p:nvSpPr>
          <p:cNvPr id="2" name="object 2"/>
          <p:cNvSpPr txBox="1"/>
          <p:nvPr/>
        </p:nvSpPr>
        <p:spPr>
          <a:xfrm>
            <a:off x="663218" y="5943293"/>
            <a:ext cx="7218327" cy="118949"/>
          </a:xfrm>
          <a:prstGeom prst="rect">
            <a:avLst/>
          </a:prstGeom>
        </p:spPr>
        <p:txBody>
          <a:bodyPr wrap="square" lIns="0" tIns="0" rIns="0" bIns="0" rtlCol="0">
            <a:noAutofit/>
          </a:bodyPr>
          <a:lstStyle/>
          <a:p>
            <a:pPr marL="22271">
              <a:lnSpc>
                <a:spcPts val="877"/>
              </a:lnSpc>
            </a:pPr>
            <a:endParaRPr sz="90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733</TotalTime>
  <Words>3584</Words>
  <Application>Microsoft Office PowerPoint</Application>
  <PresentationFormat>On-screen Show (4:3)</PresentationFormat>
  <Paragraphs>366</Paragraphs>
  <Slides>69</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69</vt:i4>
      </vt:variant>
    </vt:vector>
  </HeadingPairs>
  <TitlesOfParts>
    <vt:vector size="74" baseType="lpstr">
      <vt:lpstr>Arial</vt:lpstr>
      <vt:lpstr>Calibri</vt:lpstr>
      <vt:lpstr>Courier New</vt:lpstr>
      <vt:lpstr>Times New Roman</vt:lpstr>
      <vt:lpstr>Thème Office</vt:lpstr>
      <vt:lpstr>Modélisation des applications Web</vt:lpstr>
      <vt:lpstr>PowerPoint Presentation</vt:lpstr>
      <vt:lpstr>Objectif du module</vt:lpstr>
      <vt:lpstr>PowerPoint Presentation</vt:lpstr>
      <vt:lpstr>Terminologie</vt:lpstr>
      <vt:lpstr>Terminologie</vt:lpstr>
      <vt:lpstr>Terminologie</vt:lpstr>
      <vt:lpstr>Terminologie</vt:lpstr>
      <vt:lpstr>PowerPoint Presentation</vt:lpstr>
      <vt:lpstr>Avantages des applications web</vt:lpstr>
      <vt:lpstr>Avantages des applications web</vt:lpstr>
      <vt:lpstr>Avantages des applications web</vt:lpstr>
      <vt:lpstr>Types d’applications web</vt:lpstr>
      <vt:lpstr>Types de développement d’applications web</vt:lpstr>
      <vt:lpstr>Types de développement d’applications web</vt:lpstr>
      <vt:lpstr>Types de développement d’applications web</vt:lpstr>
      <vt:lpstr>Types de développement d’applications web</vt:lpstr>
      <vt:lpstr>Types de développement d’applications web</vt:lpstr>
      <vt:lpstr>Types de développement d’applications web</vt:lpstr>
      <vt:lpstr>Types de développement d’applications web</vt:lpstr>
      <vt:lpstr>Types de développement d’applications web</vt:lpstr>
      <vt:lpstr>Types de développement d’applications web</vt:lpstr>
      <vt:lpstr>Types de développement d’applications web</vt:lpstr>
      <vt:lpstr>Les applications web Vs les applications natives</vt:lpstr>
      <vt:lpstr>Les applications web Vs les applications natives</vt:lpstr>
      <vt:lpstr>Les applications web Vs les applications natives</vt:lpstr>
      <vt:lpstr>Les applications web Vs les applications natives</vt:lpstr>
      <vt:lpstr>Les applications web Vs les applications natives</vt:lpstr>
      <vt:lpstr>Application Web Vs Site Web</vt:lpstr>
      <vt:lpstr>Application Web Vs Site Web</vt:lpstr>
      <vt:lpstr>Application Web Vs Site Web</vt:lpstr>
      <vt:lpstr>Principes de base de l'application Web</vt:lpstr>
      <vt:lpstr>Principes de base de l'application Web</vt:lpstr>
      <vt:lpstr>PowerPoint Presentation</vt:lpstr>
      <vt:lpstr>Architecture des applications web</vt:lpstr>
      <vt:lpstr>Architecture des applications web</vt:lpstr>
      <vt:lpstr>PowerPoint Presentation</vt:lpstr>
      <vt:lpstr>Architecture des applications web</vt:lpstr>
      <vt:lpstr>Modèles d'architecture d'application Web (1)</vt:lpstr>
      <vt:lpstr>Modèles d'architecture d'application Web (2)</vt:lpstr>
      <vt:lpstr>Modèles d'architecture d'application web (3)</vt:lpstr>
      <vt:lpstr>Le modèle client web léger (1)</vt:lpstr>
      <vt:lpstr>Le modèle client web léger (2)</vt:lpstr>
      <vt:lpstr>Le modèle client web léger (3)</vt:lpstr>
      <vt:lpstr>Le modèle client web léger (4)</vt:lpstr>
      <vt:lpstr>Le modèle client web léger (5)</vt:lpstr>
      <vt:lpstr>Le modèle client web léger (6)</vt:lpstr>
      <vt:lpstr>Le modèle client web léger (7)</vt:lpstr>
      <vt:lpstr>Le modèle client web léger (8)</vt:lpstr>
      <vt:lpstr>Le modèle client web léger (10)</vt:lpstr>
      <vt:lpstr>Le modèle client web dynamique (1)</vt:lpstr>
      <vt:lpstr>Le modèle client web dynamique (2)</vt:lpstr>
      <vt:lpstr>Le modèle client web dynamique (3)</vt:lpstr>
      <vt:lpstr>Le modèle client web dynamique (4)</vt:lpstr>
      <vt:lpstr>Le modèle client web dynamique (4)</vt:lpstr>
      <vt:lpstr>Le modèle client web dynamique (5)</vt:lpstr>
      <vt:lpstr>Le modèle client web dynamique (6)</vt:lpstr>
      <vt:lpstr>Le modèle client web dynamique (7)</vt:lpstr>
      <vt:lpstr>Le modèle client web dynamique (8)</vt:lpstr>
      <vt:lpstr>Le modèle services web ou objets distribués (1)</vt:lpstr>
      <vt:lpstr>Le modèle services web ou objets distribués(2)</vt:lpstr>
      <vt:lpstr>Le modèle services web ou objets distribués(3)</vt:lpstr>
      <vt:lpstr>Le modèle services web ou objets distribués(4)</vt:lpstr>
      <vt:lpstr>Le modèle services web ou objets distribués(5)</vt:lpstr>
      <vt:lpstr>Le modèle services web ou objets distribués(6)</vt:lpstr>
      <vt:lpstr>Le modèle services web ou objets distribués(7)</vt:lpstr>
      <vt:lpstr>Conclusion</vt:lpstr>
      <vt:lpstr>Devoir</vt:lpstr>
      <vt:lpstr>Devoir</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Modélisation des applications Web</dc:title>
  <dc:creator>Pc</dc:creator>
  <cp:lastModifiedBy>Pc</cp:lastModifiedBy>
  <cp:revision>72</cp:revision>
  <dcterms:created xsi:type="dcterms:W3CDTF">2017-10-07T20:47:59Z</dcterms:created>
  <dcterms:modified xsi:type="dcterms:W3CDTF">2021-11-01T21:45:28Z</dcterms:modified>
</cp:coreProperties>
</file>